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51105e1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51105e1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51105e1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51105e1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51105e1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51105e1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51105e1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51105e1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1105e1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51105e1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105e1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51105e1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51105e1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51105e1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51105e11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51105e1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51105e1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51105e1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51105e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51105e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1105e1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51105e1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1105e1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1105e1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51105e1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51105e1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51105e1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51105e1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1105e1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51105e1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51105e1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51105e1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51105e1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51105e1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1105e1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1105e1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Programming Two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Chapter</a:t>
            </a:r>
            <a:r>
              <a:rPr lang="en" sz="5200">
                <a:solidFill>
                  <a:schemeClr val="dk1"/>
                </a:solidFill>
              </a:rPr>
              <a:t> </a:t>
            </a:r>
            <a:r>
              <a:rPr lang="en" sz="3800">
                <a:latin typeface="Nunito"/>
                <a:ea typeface="Nunito"/>
                <a:cs typeface="Nunito"/>
                <a:sym typeface="Nunito"/>
              </a:rPr>
              <a:t>Three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18700" y="3833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File and Directory</a:t>
            </a:r>
            <a:endParaRPr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2117000" y="40779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File and Folder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built-in functions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PHP provides various functions to handle files and directories: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Operations: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fopen(), fread(), fwrite(), fclose()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 Information: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file_exists(), filesize(), filemtime()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Directory Operations: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opendir(), readdir(), closedir()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 Operations: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basename(), dirname(), realpath()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write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It used to </a:t>
            </a:r>
            <a:r>
              <a:rPr lang="en"/>
              <a:t>persist</a:t>
            </a:r>
            <a:r>
              <a:rPr lang="en"/>
              <a:t> data in a file and manipulate </a:t>
            </a:r>
            <a:r>
              <a:rPr lang="en"/>
              <a:t>dynamically. For example to save Hello World text into hello.txt file works as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file using fopen() method. Specify file name and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use fwrite() method to save at specified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Lastly close the opened file using fclose()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$data = “Hello World”;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$fl = fopen('hello.txt','a+');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$write  = fwrite($fl,$data);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fclose($fl); //close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9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open modes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50" y="669775"/>
            <a:ext cx="8520601" cy="4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It used to read data from file and manipulate dynamically. For example to read Hello World text from hello.txt file works as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file using fopen() method. Specify file name and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use one of the following functions: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fgets() function is to read a single line from a file.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feof() function is useful for looping through data of unknown length. End-Of-File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fgetc() function is used to read a single character from a file.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Lastly close the opened file using fclose()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$fp = fopen('hello.txt','a+');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if(!$fp)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echo "No file please try again later";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// feof(): function checks if the "end-of-file" (EOF) has been reached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// fgets() function is used to read a single line from a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while(!feof($fp)){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$order = fgets($fp,400);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echo $order."&lt;br/&gt;";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echo "-------------------------------------------------------------------------------------&lt;br/&gt;";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fclose($fp);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422025"/>
            <a:ext cx="7505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104225"/>
            <a:ext cx="75057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Reading from a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$file = fopen("example.txt", "r");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($file) {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(($line = fgets($file)) !== false) {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$line;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fclose($file);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echo "Unable to open file!";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361500"/>
            <a:ext cx="75057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Dynamic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225375"/>
            <a:ext cx="75057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 write dynamic data HTML form is one option.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Accept data from form and write into the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a form.(form.php)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Accept and process file writing.(fileWrite.php)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form.php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&lt;form action=”filrWrite.php” method =”POST”&gt;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&lt;textarea name=”remark”&gt;&lt;/textarea&gt;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&lt;button type=”submit” &gt;Register&lt;/button&gt;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&lt;/form&gt;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Dynamic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fileWrite</a:t>
            </a:r>
            <a:r>
              <a:rPr b="1" lang="en" u="sng"/>
              <a:t>.php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$data  = $_POST[‘remark’];// accept form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$fl = fopen('hello.txt','a+');//open or create or update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$write  = fwrite($fl,$data);// store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fclose($fl); //close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header('location:fileRead.php');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all file opening modes for write and read from and to the file.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600"/>
              <a:t>Thanks</a:t>
            </a:r>
            <a:endParaRPr sz="7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60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800200"/>
            <a:ext cx="77280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the end of this chapter, students will be able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Understand the purpose and usage of file inclusion in PHP.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Differentiate between include() and require().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include_once() and require_once() to prevent redundancy.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file inclusion in PHP scripts.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Utilize PHP built-in filesystem functions for file and directory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603550"/>
            <a:ext cx="7505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en" sz="2120"/>
              <a:t>Understand the Purpose and Usage of File Inclusion in PHP</a:t>
            </a:r>
            <a:endParaRPr sz="212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104250"/>
            <a:ext cx="75057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File inclusion in PHP allows you to reuse code across multiple pages or scripts, making your code more modular, organized, and easier to maintain.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Purpose of File Inclusion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Modularity</a:t>
            </a:r>
            <a:r>
              <a:rPr lang="en"/>
              <a:t>: Breaks down complex scripts into smaller, reusable components.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Maintainability</a:t>
            </a:r>
            <a:r>
              <a:rPr lang="en"/>
              <a:t>: Updates in one file can reflect across multiple scripts, reducing redundancy.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Separation of Concerns</a:t>
            </a:r>
            <a:r>
              <a:rPr lang="en"/>
              <a:t>: Helps organize code by separating logic, layout, and configuration.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To do these PHP has built-in methods </a:t>
            </a:r>
            <a:r>
              <a:rPr lang="en"/>
              <a:t>such</a:t>
            </a:r>
            <a:r>
              <a:rPr lang="en"/>
              <a:t> 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nclude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include_once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</a:t>
            </a:r>
            <a:r>
              <a:rPr lang="en"/>
              <a:t>equire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require_once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25150" y="391750"/>
            <a:ext cx="75057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</a:t>
            </a:r>
            <a:r>
              <a:rPr lang="en"/>
              <a:t>Website</a:t>
            </a:r>
            <a:r>
              <a:rPr lang="en"/>
              <a:t> design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725050" y="1225375"/>
            <a:ext cx="40368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725150" y="2011500"/>
            <a:ext cx="4036800" cy="19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725150" y="3993125"/>
            <a:ext cx="40368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385550" y="1474675"/>
            <a:ext cx="3446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Most of the time these header and footer are available in all web pages. So, rather than rewriting those code it is possible to reuse by the </a:t>
            </a:r>
            <a:r>
              <a:rPr lang="en" sz="1800">
                <a:solidFill>
                  <a:schemeClr val="dk2"/>
                </a:solidFill>
              </a:rPr>
              <a:t>help</a:t>
            </a:r>
            <a:r>
              <a:rPr lang="en" sz="1800">
                <a:solidFill>
                  <a:schemeClr val="dk2"/>
                </a:solidFill>
              </a:rPr>
              <a:t> of include or require function.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/>
              <a:t>PHP include and require functions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include and require functions are identical, except upon failure: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include() and include_once() produce warnings but allow the script to continue.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require() and require_once() produce fatal errors and halt script execution if the file is not found.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if you want the execution to go on and show users the output, even if the include file is missing, use the include statement. Otherwise use require.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Syntax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 'filename';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 'filename';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In file name it is possible to use relative or absolute path.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Relative paths: Refer to files relative to the current file's location.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Absolute paths: Refer to files using their full path on the server.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include_once and require_once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require_once() and include_once() are useful when you want to ensure that a file is not included multiple times, preventing redeclaration errors.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(nav.php)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href=’array.php’&gt;Array&lt;/a&gt;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 href=’form.php’&gt;Form&lt;/a&gt;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&lt;a href=’fileRead.php’&gt;Read&lt;/a&gt;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</a:t>
            </a:r>
            <a:r>
              <a:rPr lang="en"/>
              <a:t> of nav.php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nav.php can be include in any php file of a project like this.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 ‘nav.php’;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‘nav.php’;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include_once ’nav.php’;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require_once ‘nav.php’;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For example include nav.php in index.php. At the </a:t>
            </a:r>
            <a:r>
              <a:rPr lang="en"/>
              <a:t>beginning</a:t>
            </a:r>
            <a:r>
              <a:rPr lang="en"/>
              <a:t> of index.php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 ‘nav.php’;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