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b0f4e032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b0f4e032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b0f4e032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b0f4e032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b0f4e032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b0f4e032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b0f4e032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b0f4e032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b0f4e032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b0f4e032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b0f4e032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b0f4e032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b0f4e032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b0f4e032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b0f4e032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b0f4e032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b0f4e032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b0f4e032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b0f4e032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b0f4e032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b0f4e032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b0f4e032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b0f4e032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b0f4e032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b0f4e032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b0f4e032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b0f4e032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b0f4e032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b0f4e032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b0f4e032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b0f4e032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b0f4e03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II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AND COOKIES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session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session_start(); // Start the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$_SESSION["username"] = "JohnDoe"; // Set a session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</a:t>
            </a:r>
            <a:r>
              <a:rPr lang="en"/>
              <a:t> session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session_start(); // Start the session (if not already started)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(isset($_SESSION["username"]))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echo "Username is " . $_SESSION["username"];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echo "Username is not set.";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Sessions and Cookies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50" y="1112500"/>
            <a:ext cx="8350951" cy="31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 for using session and cookies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Use Cookies for Non-Sensitive Data</a:t>
            </a:r>
            <a:r>
              <a:rPr lang="en" sz="1600"/>
              <a:t>: Store non-sensitive user preferences or settings in cookies.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Use Sessions for Sensitive Data:</a:t>
            </a:r>
            <a:r>
              <a:rPr lang="en" sz="1600"/>
              <a:t> Store sensitive information like user authentication details in sessions.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Implement Secure Cookies: </a:t>
            </a:r>
            <a:r>
              <a:rPr lang="en" sz="1600"/>
              <a:t>Set the HttpOnly and Secure flags for cookies that should not be accessed by JavaScript or need to be sent over HTTPS.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Regenerate Session IDs:</a:t>
            </a:r>
            <a:r>
              <a:rPr lang="en" sz="1600"/>
              <a:t> Regenerate session IDs to prevent session fixation attacks.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Use HTTPS:</a:t>
            </a:r>
            <a:r>
              <a:rPr lang="en" sz="1600"/>
              <a:t> Ensure that sessions and cookies are transmitted securely over HTTPS to prevent man-in-the-middle attacks.</a:t>
            </a:r>
            <a:endParaRPr sz="1600"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example: User Authentication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Step 1: A user logs into a website. The server verifies the credentials and starts a session to store the user's information.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Step 2: A cookie with a session ID is sent to the user's browser to maintain the session.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Step 3: On subsequent requests, the browser sends the session ID cookie to the server, allowing the server to retrieve the user's session information and provide a personalized experience.</a:t>
            </a:r>
            <a:endParaRPr sz="18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645775" y="513275"/>
            <a:ext cx="75057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Login.php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819150" y="1011275"/>
            <a:ext cx="36861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session_start();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$conn  = new mysqli('localhost','root','','hmsdb');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if($_SERVER['REQUEST_METHOD'] ==='POST'){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$username = htmlspecialchars($_POST['username']);// XSS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$password = htmlspecialchars($_POST['password']);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$select = "SELECT * FROM `user`  WHERE username = '$username' and password ='$password'";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$data  = $conn-&gt;query($select);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$fetch = $data-&gt;fetch_assoc();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$role_id   = $fetch['role_id'];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echo "$username, $password  $role_id";</a:t>
            </a:r>
            <a:endParaRPr/>
          </a:p>
        </p:txBody>
      </p:sp>
      <p:sp>
        <p:nvSpPr>
          <p:cNvPr id="228" name="Google Shape;228;p27"/>
          <p:cNvSpPr txBox="1"/>
          <p:nvPr>
            <p:ph idx="2" type="body"/>
          </p:nvPr>
        </p:nvSpPr>
        <p:spPr>
          <a:xfrm>
            <a:off x="4638675" y="881325"/>
            <a:ext cx="3686100" cy="3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if($data-&gt;num_rows &gt; 0){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if($role_id  == 7){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$_SESSION['username'] = $username;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$_SESSION['role_id'] = $role_id;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header("location:/ipII/adminDashboard.php");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exit();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}else{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header('location:/ipII/login.view.php?status=error');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}</a:t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19150" y="238775"/>
            <a:ext cx="75057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adminDashboard.php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19150" y="968025"/>
            <a:ext cx="36861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session_start();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if($_SESSION['role_id'] == 7){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&lt;html lang="en"&gt;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&lt;head&gt;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&lt;meta charset="UTF-8"&gt;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&lt;title&gt;Admin Dashboard&lt;/title&gt;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&lt;/head&gt;</a:t>
            </a:r>
            <a:endParaRPr/>
          </a:p>
        </p:txBody>
      </p:sp>
      <p:sp>
        <p:nvSpPr>
          <p:cNvPr id="236" name="Google Shape;236;p28"/>
          <p:cNvSpPr txBox="1"/>
          <p:nvPr>
            <p:ph idx="2" type="body"/>
          </p:nvPr>
        </p:nvSpPr>
        <p:spPr>
          <a:xfrm>
            <a:off x="4638675" y="968025"/>
            <a:ext cx="3686100" cy="3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&lt;?php require 'admin_nav.php'?&gt;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&lt;/html&gt;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&lt;?php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}else{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header("location:/ipII/login.view.php");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exit();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2015850"/>
            <a:ext cx="7505700" cy="18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Thanks</a:t>
            </a:r>
            <a:endParaRPr sz="4500"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11025"/>
            <a:ext cx="7505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184750"/>
            <a:ext cx="75057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800"/>
              <a:t>Understand the Basics</a:t>
            </a:r>
            <a:r>
              <a:rPr lang="en" sz="1800"/>
              <a:t>: Define what sessions and cookies are and how they are used in PHP.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800"/>
              <a:t>Differentiate Between Sessions and Cookies: </a:t>
            </a:r>
            <a:r>
              <a:rPr lang="en" sz="1800"/>
              <a:t>Explain the key differences in their storage, security, and use cases.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800"/>
              <a:t>Implement Sessions and Cookies:</a:t>
            </a:r>
            <a:r>
              <a:rPr lang="en" sz="1800"/>
              <a:t> Learn how to set, retrieve, and delete cookies and sessions in PHP.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800"/>
              <a:t>Apply Best Practices:</a:t>
            </a:r>
            <a:r>
              <a:rPr lang="en" sz="1800"/>
              <a:t> Identify best practices for securely using sessions and cookies in web applications.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800"/>
              <a:t>Real-World Applications: </a:t>
            </a:r>
            <a:r>
              <a:rPr lang="en" sz="1800"/>
              <a:t>Demonstrate real-world examples, such as user authentication, using sessions and cookies.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Sessions and Cookies are two ways to store data across different pages of a website.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They are essential for maintaining state between requests in a stateless HTTP protocol.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A Cookie is a small piece of data stored on the client-side (user's browser).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It is used to remember information about the user between different requests or visits to the site.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Characteristics of Cookies: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Stored in the browser.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have an expiration date.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 with every HTTP request to the server.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 for cookies 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n" sz="1700"/>
              <a:t>Remembering login credentials:</a:t>
            </a:r>
            <a:r>
              <a:rPr lang="en" sz="1700"/>
              <a:t> So users do not have to log in each time they visit the site.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n" sz="1700"/>
              <a:t>Personalization:</a:t>
            </a:r>
            <a:r>
              <a:rPr lang="en" sz="1700"/>
              <a:t> Storing user preferences, such as language or theme.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b="1" lang="en" sz="1700"/>
              <a:t>Tracking and Analytics:</a:t>
            </a:r>
            <a:r>
              <a:rPr lang="en" sz="1700"/>
              <a:t> Used by websites to track user behavior for analytics purposes.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cookies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Set a cookie named "user" with the value "John Doe" that expires in 1 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setcookie("user", "John Doe", time() + 3600, "/");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</a:t>
            </a:r>
            <a:r>
              <a:rPr lang="en"/>
              <a:t> cookies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(isset($_COOKIE["user"]))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echo "User is " . $_COOKIE["user"];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echo "User is not set.";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Session is a way to store data on the server side that is accessible throughout a user's visit to a website.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Sessions are unique to each user and are identified by a unique session ID, usually stored in a cookie.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Characteristics of Sessions: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on the server.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is not exposed to the client directly.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Automatically expire when the browser is closed or after a certain period of inactivity.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325475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 for session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112500"/>
            <a:ext cx="75057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User Authentication: </a:t>
            </a:r>
            <a:r>
              <a:rPr lang="en" sz="1600"/>
              <a:t>Storing user information such as username or user ID after a user logs in.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Shopping Carts:</a:t>
            </a:r>
            <a:r>
              <a:rPr lang="en" sz="1600"/>
              <a:t> Remembering items that a user has added to their cart during an online shopping session.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b="1" lang="en" sz="1600"/>
              <a:t>Temporary Data Storage:</a:t>
            </a:r>
            <a:r>
              <a:rPr lang="en" sz="1600"/>
              <a:t> Holding temporary data that should be discarded after a session ends.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