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F8A5-A683-40C1-87D4-0FA672DE2EDD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5349-5CF5-4162-A28B-40DF04286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2381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BANK MANAGEMENT SYSTEM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Presented By : </a:t>
            </a:r>
            <a:r>
              <a:rPr lang="en-US" sz="2400" dirty="0" err="1" smtClean="0"/>
              <a:t>Girnala</a:t>
            </a:r>
            <a:r>
              <a:rPr lang="en-US" sz="2400" dirty="0" smtClean="0"/>
              <a:t> </a:t>
            </a:r>
            <a:r>
              <a:rPr lang="en-US" sz="2400" dirty="0" err="1" smtClean="0"/>
              <a:t>Divya</a:t>
            </a:r>
            <a:endParaRPr lang="en-US" sz="2400" dirty="0" smtClean="0"/>
          </a:p>
          <a:p>
            <a:pPr algn="r"/>
            <a:r>
              <a:rPr lang="en-US" sz="2400" dirty="0" smtClean="0"/>
              <a:t>Batch code : 2021-6138</a:t>
            </a:r>
          </a:p>
          <a:p>
            <a:pPr algn="r"/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is a Bank Management tool which can be used to manage activities like creating a person’s account in a bank, deposit or withdraw the cash from his/her account.</a:t>
            </a:r>
          </a:p>
          <a:p>
            <a:pPr algn="just"/>
            <a:r>
              <a:rPr lang="en-US" sz="2400" dirty="0" smtClean="0"/>
              <a:t>The main purpose of developing bank management system is to design an application, which could store bank data and provide an interface for retrieving customer details with 100% accuracy. </a:t>
            </a:r>
          </a:p>
          <a:p>
            <a:pPr algn="just"/>
            <a:r>
              <a:rPr lang="en-US" sz="2400" dirty="0" smtClean="0"/>
              <a:t>It is a menu driven </a:t>
            </a:r>
            <a:r>
              <a:rPr lang="en-US" sz="2400" dirty="0"/>
              <a:t>p</a:t>
            </a:r>
            <a:r>
              <a:rPr lang="en-US" sz="2400" dirty="0" smtClean="0"/>
              <a:t>rogram and it runs until the user exits.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MAIN MENU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All</a:t>
            </a:r>
          </a:p>
          <a:p>
            <a:r>
              <a:rPr lang="en-US" sz="2400" dirty="0" smtClean="0"/>
              <a:t>Search By Account</a:t>
            </a:r>
          </a:p>
          <a:p>
            <a:r>
              <a:rPr lang="en-US" sz="2400" dirty="0" smtClean="0"/>
              <a:t>Deposit</a:t>
            </a:r>
          </a:p>
          <a:p>
            <a:r>
              <a:rPr lang="en-US" sz="2400" dirty="0" smtClean="0"/>
              <a:t>Withdrawal</a:t>
            </a:r>
          </a:p>
          <a:p>
            <a:r>
              <a:rPr lang="en-US" sz="2400" dirty="0" smtClean="0"/>
              <a:t>Exit</a:t>
            </a:r>
            <a:endParaRPr lang="en-US" sz="2400" dirty="0"/>
          </a:p>
        </p:txBody>
      </p:sp>
      <p:pic>
        <p:nvPicPr>
          <p:cNvPr id="1026" name="Picture 2" descr="115,883 Deposit Stock Illustrations, Cliparts and Royalty Free Deposit  Vecto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57400"/>
            <a:ext cx="4286250" cy="305752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CamScanner 12-30-2021 18.56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5638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Scanner 12-30-2021 18.56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88392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 - Thank You Image Red, Transparent Png , Transparent Png  Image - PNGi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91500" cy="5829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101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BANK MANAGEMENT SYSTEM</vt:lpstr>
      <vt:lpstr>DESCRIPTION</vt:lpstr>
      <vt:lpstr>MAIN MENU</vt:lpstr>
      <vt:lpstr>OUTPUT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divya.girnala@gmail.com</dc:creator>
  <cp:lastModifiedBy>divya.girnala@gmail.com</cp:lastModifiedBy>
  <cp:revision>13</cp:revision>
  <dcterms:created xsi:type="dcterms:W3CDTF">2021-12-30T07:13:04Z</dcterms:created>
  <dcterms:modified xsi:type="dcterms:W3CDTF">2021-12-30T13:45:06Z</dcterms:modified>
</cp:coreProperties>
</file>