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2BD1-BBD5-44B6-9FF5-1D808B3CCFA9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7AD5-A199-43F7-8227-B61B0CD6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2576"/>
            <a:ext cx="8009709" cy="51444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Інструкція з виконання тесту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86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-Прочитайте уважно питання </a:t>
            </a:r>
          </a:p>
          <a:p>
            <a:pPr marL="0" indent="0">
              <a:buNone/>
            </a:pPr>
            <a:r>
              <a:rPr lang="uk-UA" dirty="0" smtClean="0"/>
              <a:t>-Підведіть курсор миші до правильного, на ваш погляд, варіанту  відповіді</a:t>
            </a:r>
          </a:p>
          <a:p>
            <a:pPr marL="0" indent="0">
              <a:buNone/>
            </a:pPr>
            <a:r>
              <a:rPr lang="uk-UA" dirty="0" smtClean="0"/>
              <a:t>-</a:t>
            </a:r>
            <a:r>
              <a:rPr lang="uk-UA" dirty="0" err="1" smtClean="0"/>
              <a:t>Підтвердіть</a:t>
            </a:r>
            <a:r>
              <a:rPr lang="uk-UA" dirty="0" smtClean="0"/>
              <a:t> обрану вами відповідь клацанням миші.</a:t>
            </a:r>
          </a:p>
          <a:p>
            <a:pPr marL="0" indent="0">
              <a:buNone/>
            </a:pPr>
            <a:r>
              <a:rPr lang="uk-UA" dirty="0" smtClean="0"/>
              <a:t>-У разі правильного вибору переходьте до наступного питання.</a:t>
            </a:r>
          </a:p>
          <a:p>
            <a:pPr marL="0" indent="0">
              <a:buNone/>
            </a:pPr>
            <a:r>
              <a:rPr lang="uk-UA" dirty="0" smtClean="0"/>
              <a:t>-Якщо ваша відповідь неправильна, поверніться до попереднього питання і спробуйте відповісти ще раз.</a:t>
            </a:r>
          </a:p>
          <a:p>
            <a:pPr marL="0" indent="0">
              <a:buNone/>
            </a:pPr>
            <a:r>
              <a:rPr lang="uk-UA" dirty="0" smtClean="0"/>
              <a:t>-Дякую за увагу!</a:t>
            </a:r>
            <a:endParaRPr lang="en-US" dirty="0"/>
          </a:p>
        </p:txBody>
      </p:sp>
      <p:sp>
        <p:nvSpPr>
          <p:cNvPr id="4" name="Управляющая кнопка: далее 3">
            <a:hlinkClick r:id="rId2" action="ppaction://hlinksldjump" highlightClick="1"/>
          </p:cNvPr>
          <p:cNvSpPr/>
          <p:nvPr/>
        </p:nvSpPr>
        <p:spPr>
          <a:xfrm>
            <a:off x="10467703" y="6017623"/>
            <a:ext cx="1611086" cy="74893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що</a:t>
            </a:r>
            <a:r>
              <a:rPr lang="en-US" dirty="0" smtClean="0"/>
              <a:t> </a:t>
            </a:r>
            <a:r>
              <a:rPr lang="ru-RU" dirty="0" smtClean="0"/>
              <a:t>герой </a:t>
            </a:r>
            <a:r>
              <a:rPr lang="en-US" dirty="0" smtClean="0"/>
              <a:t>Pudge </a:t>
            </a:r>
            <a:r>
              <a:rPr lang="ru-RU" dirty="0" smtClean="0"/>
              <a:t>в</a:t>
            </a:r>
            <a:r>
              <a:rPr lang="uk-UA" dirty="0" err="1" smtClean="0"/>
              <a:t>ідноситься</a:t>
            </a:r>
            <a:r>
              <a:rPr lang="uk-UA" dirty="0" smtClean="0"/>
              <a:t> до категорії</a:t>
            </a:r>
            <a:r>
              <a:rPr lang="en-US" dirty="0" smtClean="0"/>
              <a:t> “</a:t>
            </a:r>
            <a:r>
              <a:rPr lang="ru-RU" dirty="0" smtClean="0"/>
              <a:t>Сила</a:t>
            </a:r>
            <a:r>
              <a:rPr lang="en-US" dirty="0" smtClean="0"/>
              <a:t>”?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en-US" dirty="0"/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що гру </a:t>
            </a:r>
            <a:r>
              <a:rPr lang="en-US" dirty="0" smtClean="0"/>
              <a:t>DOTA 2</a:t>
            </a:r>
            <a:r>
              <a:rPr lang="ru-RU" dirty="0" smtClean="0"/>
              <a:t>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грати</a:t>
            </a:r>
            <a:r>
              <a:rPr lang="ru-RU" dirty="0" smtClean="0"/>
              <a:t> на моб</a:t>
            </a:r>
            <a:r>
              <a:rPr lang="uk-UA" dirty="0" err="1" smtClean="0"/>
              <a:t>ільних</a:t>
            </a:r>
            <a:r>
              <a:rPr lang="uk-UA" dirty="0" smtClean="0"/>
              <a:t> пристроях</a:t>
            </a:r>
            <a:r>
              <a:rPr lang="en-US" dirty="0" smtClean="0"/>
              <a:t>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що </a:t>
            </a:r>
            <a:r>
              <a:rPr lang="uk-UA" dirty="0" smtClean="0"/>
              <a:t>в грі </a:t>
            </a:r>
            <a:r>
              <a:rPr lang="en-US" dirty="0" smtClean="0"/>
              <a:t>DOTA 2</a:t>
            </a:r>
            <a:r>
              <a:rPr lang="ru-RU" dirty="0" smtClean="0"/>
              <a:t> один </a:t>
            </a:r>
            <a:r>
              <a:rPr lang="ru-RU" dirty="0" err="1" smtClean="0"/>
              <a:t>рошан</a:t>
            </a:r>
            <a:r>
              <a:rPr lang="en-US" dirty="0" smtClean="0"/>
              <a:t>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 </a:t>
            </a:r>
            <a:br>
              <a:rPr lang="ru-RU" dirty="0" smtClean="0"/>
            </a:br>
            <a:r>
              <a:rPr lang="ru-RU" dirty="0" smtClean="0"/>
              <a:t>на тему </a:t>
            </a:r>
            <a:r>
              <a:rPr lang="en-US" dirty="0" smtClean="0"/>
              <a:t>“DOTA 2”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Г</a:t>
            </a:r>
            <a:r>
              <a:rPr lang="uk-UA" dirty="0" err="1" smtClean="0"/>
              <a:t>ірняк</a:t>
            </a:r>
            <a:r>
              <a:rPr lang="uk-UA" dirty="0" smtClean="0"/>
              <a:t> Юрій </a:t>
            </a:r>
            <a:endParaRPr lang="en-US" dirty="0"/>
          </a:p>
        </p:txBody>
      </p:sp>
      <p:sp>
        <p:nvSpPr>
          <p:cNvPr id="4" name="Управляющая кнопка: далее 3">
            <a:hlinkClick r:id="rId2" action="ppaction://hlinksldjump" highlightClick="1"/>
          </p:cNvPr>
          <p:cNvSpPr/>
          <p:nvPr/>
        </p:nvSpPr>
        <p:spPr>
          <a:xfrm>
            <a:off x="10546080" y="6035040"/>
            <a:ext cx="1419497" cy="70539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що </a:t>
            </a:r>
            <a:r>
              <a:rPr lang="uk-UA" dirty="0" smtClean="0"/>
              <a:t>персонаж </a:t>
            </a:r>
            <a:r>
              <a:rPr lang="en-US" dirty="0" err="1" smtClean="0"/>
              <a:t>Pangolier</a:t>
            </a:r>
            <a:r>
              <a:rPr lang="en-US" dirty="0" smtClean="0"/>
              <a:t> </a:t>
            </a:r>
            <a:r>
              <a:rPr lang="ru-RU" dirty="0" smtClean="0"/>
              <a:t>к</a:t>
            </a:r>
            <a:r>
              <a:rPr lang="uk-UA" dirty="0" smtClean="0"/>
              <a:t>іт</a:t>
            </a:r>
            <a:r>
              <a:rPr lang="en-US" dirty="0" smtClean="0"/>
              <a:t>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/>
              <a:t>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</a:t>
            </a:r>
            <a:r>
              <a:rPr lang="uk-UA" dirty="0" smtClean="0"/>
              <a:t>що справжнє 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ru-RU" dirty="0" smtClean="0"/>
              <a:t>я </a:t>
            </a:r>
            <a:r>
              <a:rPr lang="en-US" dirty="0" smtClean="0"/>
              <a:t>Dark Willow “</a:t>
            </a:r>
            <a:r>
              <a:rPr lang="ru-RU" dirty="0" smtClean="0"/>
              <a:t>М</a:t>
            </a:r>
            <a:r>
              <a:rPr lang="uk-UA" dirty="0" err="1" smtClean="0"/>
              <a:t>ереска</a:t>
            </a:r>
            <a:r>
              <a:rPr lang="en-US" dirty="0" smtClean="0"/>
              <a:t>”</a:t>
            </a:r>
            <a:r>
              <a:rPr lang="en-US" dirty="0" smtClean="0"/>
              <a:t>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smtClean="0"/>
              <a:t>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</a:t>
            </a:r>
            <a:r>
              <a:rPr lang="uk-UA" dirty="0" smtClean="0"/>
              <a:t>що гра </a:t>
            </a:r>
            <a:r>
              <a:rPr lang="en-US" dirty="0" smtClean="0"/>
              <a:t>DOTA 2 </a:t>
            </a:r>
            <a:r>
              <a:rPr lang="uk-UA" dirty="0" smtClean="0"/>
              <a:t>є безкоштовною</a:t>
            </a:r>
            <a:r>
              <a:rPr lang="en-US" dirty="0" smtClean="0"/>
              <a:t>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811" y="409302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Питання 1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2811" y="1388068"/>
            <a:ext cx="497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що у </a:t>
            </a:r>
            <a:r>
              <a:rPr lang="en-US" dirty="0" smtClean="0"/>
              <a:t>DOTA 2</a:t>
            </a:r>
            <a:r>
              <a:rPr lang="ru-RU" dirty="0" smtClean="0"/>
              <a:t> п</a:t>
            </a:r>
            <a:r>
              <a:rPr lang="uk-UA" dirty="0" err="1" smtClean="0"/>
              <a:t>ісля</a:t>
            </a:r>
            <a:r>
              <a:rPr lang="uk-UA" dirty="0" smtClean="0"/>
              <a:t> смерті випадає предмет </a:t>
            </a:r>
            <a:r>
              <a:rPr lang="en-US" dirty="0" smtClean="0"/>
              <a:t>Divine Rapier?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812" y="3013166"/>
            <a:ext cx="188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Відповіді</a:t>
            </a:r>
            <a:r>
              <a:rPr lang="ru-RU" sz="3200" dirty="0" smtClean="0"/>
              <a:t>:</a:t>
            </a:r>
            <a:endParaRPr lang="en-US" sz="3200" dirty="0"/>
          </a:p>
        </p:txBody>
      </p:sp>
      <p:sp>
        <p:nvSpPr>
          <p:cNvPr id="7" name="Плюс 6">
            <a:hlinkClick r:id="rId2" action="ppaction://hlinksldjump"/>
          </p:cNvPr>
          <p:cNvSpPr/>
          <p:nvPr/>
        </p:nvSpPr>
        <p:spPr>
          <a:xfrm>
            <a:off x="644434" y="4180114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Минус 7">
            <a:hlinkClick r:id="rId3" action="ppaction://hlinksldjump"/>
          </p:cNvPr>
          <p:cNvSpPr/>
          <p:nvPr/>
        </p:nvSpPr>
        <p:spPr>
          <a:xfrm>
            <a:off x="2055223" y="4241074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</a:t>
            </a:r>
            <a:r>
              <a:rPr lang="uk-UA" dirty="0" smtClean="0"/>
              <a:t>що </a:t>
            </a:r>
            <a:r>
              <a:rPr lang="en-US" dirty="0" smtClean="0"/>
              <a:t>Medusa </a:t>
            </a:r>
            <a:r>
              <a:rPr lang="ru-RU" dirty="0" err="1" smtClean="0"/>
              <a:t>перетворю</a:t>
            </a:r>
            <a:r>
              <a:rPr lang="uk-UA" dirty="0" smtClean="0"/>
              <a:t>є ворогів на камінь</a:t>
            </a:r>
            <a:r>
              <a:rPr lang="en-US" dirty="0" smtClean="0"/>
              <a:t>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</a:t>
            </a:r>
            <a:r>
              <a:rPr lang="uk-UA" dirty="0" smtClean="0"/>
              <a:t>що в </a:t>
            </a:r>
            <a:r>
              <a:rPr lang="en-US" dirty="0" smtClean="0"/>
              <a:t>DOTA 2 </a:t>
            </a:r>
            <a:r>
              <a:rPr lang="uk-UA" dirty="0" smtClean="0"/>
              <a:t>існує 4 класифікації персонажів</a:t>
            </a:r>
            <a:r>
              <a:rPr lang="en-US" dirty="0" smtClean="0"/>
              <a:t>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</a:t>
            </a:r>
            <a:r>
              <a:rPr lang="uk-UA" dirty="0" smtClean="0"/>
              <a:t>що </a:t>
            </a:r>
            <a:r>
              <a:rPr lang="en-US" dirty="0" smtClean="0"/>
              <a:t>Tusk </a:t>
            </a:r>
            <a:r>
              <a:rPr lang="ru-RU" dirty="0" err="1" smtClean="0"/>
              <a:t>закохани</a:t>
            </a:r>
            <a:r>
              <a:rPr lang="uk-UA" dirty="0"/>
              <a:t>й</a:t>
            </a:r>
            <a:r>
              <a:rPr lang="ru-RU" dirty="0" smtClean="0"/>
              <a:t> в </a:t>
            </a:r>
            <a:r>
              <a:rPr lang="en-US" dirty="0" smtClean="0"/>
              <a:t>Crystal Maiden?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</a:t>
            </a:r>
            <a:r>
              <a:rPr lang="uk-UA" dirty="0" smtClean="0"/>
              <a:t>до завершення</a:t>
            </a:r>
            <a:r>
              <a:rPr lang="uk-UA" dirty="0" smtClean="0"/>
              <a:t>, </a:t>
            </a:r>
            <a:r>
              <a:rPr lang="uk-UA" dirty="0" smtClean="0"/>
              <a:t>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657" y="2324554"/>
            <a:ext cx="7539446" cy="1325563"/>
          </a:xfrm>
        </p:spPr>
        <p:txBody>
          <a:bodyPr/>
          <a:lstStyle/>
          <a:p>
            <a:r>
              <a:rPr lang="uk-UA" dirty="0" smtClean="0"/>
              <a:t>Тест закінчено. Дякую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6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ПРАВИЛЬНО! Щоб перейти на інше питання, натисніть на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НЕПРАВИЛЬНО! Натисніть на </a:t>
            </a:r>
            <a:r>
              <a:rPr lang="en-US" sz="2800" dirty="0" smtClean="0"/>
              <a:t>“</a:t>
            </a:r>
            <a:r>
              <a:rPr lang="ru-RU" sz="2800" dirty="0" smtClean="0"/>
              <a:t>м</a:t>
            </a:r>
            <a:r>
              <a:rPr lang="uk-UA" sz="2800" dirty="0" err="1" smtClean="0"/>
              <a:t>інус</a:t>
            </a:r>
            <a:r>
              <a:rPr lang="en-US" sz="2800" dirty="0" smtClean="0"/>
              <a:t>”</a:t>
            </a:r>
            <a:r>
              <a:rPr lang="uk-UA" sz="2800" dirty="0" smtClean="0"/>
              <a:t>, щоб пройти питання ще раз.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що у </a:t>
            </a:r>
            <a:r>
              <a:rPr lang="en-US" dirty="0" smtClean="0"/>
              <a:t>DOTA 2 </a:t>
            </a:r>
            <a:r>
              <a:rPr lang="ru-RU" dirty="0" smtClean="0"/>
              <a:t>69 </a:t>
            </a:r>
            <a:r>
              <a:rPr lang="ru-RU" dirty="0" err="1" smtClean="0"/>
              <a:t>геро</a:t>
            </a:r>
            <a:r>
              <a:rPr lang="uk-UA" dirty="0" smtClean="0"/>
              <a:t>їв?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люс 3">
            <a:hlinkClick r:id="rId2" action="ppaction://hlinksldjump"/>
          </p:cNvPr>
          <p:cNvSpPr/>
          <p:nvPr/>
        </p:nvSpPr>
        <p:spPr>
          <a:xfrm>
            <a:off x="3892731" y="2133600"/>
            <a:ext cx="3622766" cy="33876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3862" y="1764268"/>
            <a:ext cx="98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НЕПРАВИЛЬНО! Натисніть на </a:t>
            </a:r>
            <a:r>
              <a:rPr lang="en-US" dirty="0" smtClean="0"/>
              <a:t>“</a:t>
            </a:r>
            <a:r>
              <a:rPr lang="ru-RU" dirty="0" smtClean="0"/>
              <a:t>Плюс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пройти </a:t>
            </a:r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раз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5957" y="2352505"/>
            <a:ext cx="1153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ПРАВИЛЬНО! Щоб перейти до наступного питання, натисніть </a:t>
            </a:r>
            <a:r>
              <a:rPr lang="en-US" sz="2800" dirty="0" smtClean="0"/>
              <a:t>“</a:t>
            </a:r>
            <a:r>
              <a:rPr lang="ru-RU" sz="2800" dirty="0" err="1" smtClean="0"/>
              <a:t>Мінус</a:t>
            </a:r>
            <a:r>
              <a:rPr lang="en-US" sz="2800" dirty="0" smtClean="0"/>
              <a:t>”</a:t>
            </a:r>
            <a:r>
              <a:rPr lang="uk-UA" sz="2800" dirty="0" smtClean="0"/>
              <a:t>.</a:t>
            </a:r>
            <a:endParaRPr lang="en-US" sz="2800" dirty="0"/>
          </a:p>
        </p:txBody>
      </p:sp>
      <p:sp>
        <p:nvSpPr>
          <p:cNvPr id="8" name="Минус 7">
            <a:hlinkClick r:id="rId2" action="ppaction://hlinksldjump"/>
          </p:cNvPr>
          <p:cNvSpPr/>
          <p:nvPr/>
        </p:nvSpPr>
        <p:spPr>
          <a:xfrm>
            <a:off x="4245428" y="2614115"/>
            <a:ext cx="3666309" cy="236002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Питання</a:t>
            </a:r>
            <a:r>
              <a:rPr lang="ru-RU" dirty="0" smtClean="0"/>
              <a:t>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017"/>
            <a:ext cx="58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 правда, що гру </a:t>
            </a:r>
            <a:r>
              <a:rPr lang="en-US" dirty="0" smtClean="0"/>
              <a:t>DOTA 2 </a:t>
            </a:r>
            <a:r>
              <a:rPr lang="ru-RU" dirty="0" smtClean="0"/>
              <a:t>створила компа</a:t>
            </a:r>
            <a:r>
              <a:rPr lang="uk-UA" dirty="0" err="1" smtClean="0"/>
              <a:t>нія</a:t>
            </a:r>
            <a:r>
              <a:rPr lang="en-US" dirty="0" smtClean="0"/>
              <a:t> Valve?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4660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Відповіді:</a:t>
            </a:r>
            <a:endParaRPr lang="en-US" dirty="0"/>
          </a:p>
        </p:txBody>
      </p:sp>
      <p:sp>
        <p:nvSpPr>
          <p:cNvPr id="6" name="Плюс 5">
            <a:hlinkClick r:id="rId2" action="ppaction://hlinksldjump"/>
          </p:cNvPr>
          <p:cNvSpPr/>
          <p:nvPr/>
        </p:nvSpPr>
        <p:spPr>
          <a:xfrm>
            <a:off x="766354" y="4230970"/>
            <a:ext cx="1001486" cy="1018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Минус 6">
            <a:hlinkClick r:id="rId3" action="ppaction://hlinksldjump"/>
          </p:cNvPr>
          <p:cNvSpPr/>
          <p:nvPr/>
        </p:nvSpPr>
        <p:spPr>
          <a:xfrm>
            <a:off x="2177143" y="4291930"/>
            <a:ext cx="1515291" cy="8621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598</Words>
  <Application>Microsoft Office PowerPoint</Application>
  <PresentationFormat>Широкоэкранный</PresentationFormat>
  <Paragraphs>70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Інструкція з виконання тесту</vt:lpstr>
      <vt:lpstr>Тест  на тему “DOTA 2”</vt:lpstr>
      <vt:lpstr>Презентация PowerPoint</vt:lpstr>
      <vt:lpstr>Презентация PowerPoint</vt:lpstr>
      <vt:lpstr>Презентация PowerPoint</vt:lpstr>
      <vt:lpstr>Питання 2</vt:lpstr>
      <vt:lpstr>Презентация PowerPoint</vt:lpstr>
      <vt:lpstr>Презентация PowerPoint</vt:lpstr>
      <vt:lpstr>Питання 3</vt:lpstr>
      <vt:lpstr>Презентация PowerPoint</vt:lpstr>
      <vt:lpstr>Презентация PowerPoint</vt:lpstr>
      <vt:lpstr>Питання 4</vt:lpstr>
      <vt:lpstr>Презентация PowerPoint</vt:lpstr>
      <vt:lpstr>Презентация PowerPoint</vt:lpstr>
      <vt:lpstr>Питання 5</vt:lpstr>
      <vt:lpstr>Презентация PowerPoint</vt:lpstr>
      <vt:lpstr>Презентация PowerPoint</vt:lpstr>
      <vt:lpstr>Питання 6</vt:lpstr>
      <vt:lpstr>Презентация PowerPoint</vt:lpstr>
      <vt:lpstr>Презентация PowerPoint</vt:lpstr>
      <vt:lpstr>Питання 7</vt:lpstr>
      <vt:lpstr>Презентация PowerPoint</vt:lpstr>
      <vt:lpstr>Презентация PowerPoint</vt:lpstr>
      <vt:lpstr>Питання 8</vt:lpstr>
      <vt:lpstr>Презентация PowerPoint</vt:lpstr>
      <vt:lpstr>Презентация PowerPoint</vt:lpstr>
      <vt:lpstr>Питання 9</vt:lpstr>
      <vt:lpstr>Презентация PowerPoint</vt:lpstr>
      <vt:lpstr>Презентация PowerPoint</vt:lpstr>
      <vt:lpstr>Питання 10</vt:lpstr>
      <vt:lpstr>Презентация PowerPoint</vt:lpstr>
      <vt:lpstr>Презентация PowerPoint</vt:lpstr>
      <vt:lpstr>Питання 11</vt:lpstr>
      <vt:lpstr>Презентация PowerPoint</vt:lpstr>
      <vt:lpstr>Презентация PowerPoint</vt:lpstr>
      <vt:lpstr>Питання 12</vt:lpstr>
      <vt:lpstr>Презентация PowerPoint</vt:lpstr>
      <vt:lpstr>Презентация PowerPoint</vt:lpstr>
      <vt:lpstr>Тест закінчено. 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 на тему “DOTA 2”</dc:title>
  <dc:creator>Uliana Drul</dc:creator>
  <cp:lastModifiedBy>Uliana Drul</cp:lastModifiedBy>
  <cp:revision>8</cp:revision>
  <dcterms:created xsi:type="dcterms:W3CDTF">2023-06-09T15:19:13Z</dcterms:created>
  <dcterms:modified xsi:type="dcterms:W3CDTF">2023-06-09T20:13:36Z</dcterms:modified>
</cp:coreProperties>
</file>