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2" r:id="rId6"/>
    <p:sldMasterId id="2147483693" r:id="rId7"/>
    <p:sldMasterId id="214748369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Lst>
  <p:sldSz cy="5143500" cx="9144000"/>
  <p:notesSz cx="6858000" cy="9144000"/>
  <p:embeddedFontLst>
    <p:embeddedFont>
      <p:font typeface="Raleway"/>
      <p:regular r:id="rId43"/>
      <p:bold r:id="rId44"/>
      <p:italic r:id="rId45"/>
      <p:boldItalic r:id="rId46"/>
    </p:embeddedFont>
    <p:embeddedFont>
      <p:font typeface="Montserrat"/>
      <p:regular r:id="rId47"/>
      <p:bold r:id="rId48"/>
      <p:italic r:id="rId49"/>
      <p:boldItalic r:id="rId50"/>
    </p:embeddedFont>
    <p:embeddedFont>
      <p:font typeface="Open Sans Light"/>
      <p:regular r:id="rId51"/>
      <p:bold r:id="rId52"/>
      <p:italic r:id="rId53"/>
      <p:boldItalic r:id="rId54"/>
    </p:embeddedFont>
    <p:embeddedFont>
      <p:font typeface="Source Sans Pro"/>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לירן כץ"/>
  <p:cmAuthor clrIdx="1" id="1" initials="" lastIdx="1" name="Giron Aptik"/>
  <p:cmAuthor clrIdx="2" id="2" initials="" lastIdx="1" name="רובי קוזל"/>
  <p:cmAuthor clrIdx="3" id="3" initials="" lastIdx="1" name="Amit Goldstein"/>
  <p:cmAuthor clrIdx="4" id="4" initials="" lastIdx="2" name="אנונימי"/>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AEE14C-1946-4075-8941-E1C8146E5367}">
  <a:tblStyle styleId="{E0AEE14C-1946-4075-8941-E1C8146E53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CA5EA4-B509-4D16-9A9B-CE49CFA48AD4}"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OpenSans-bold.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OpenSansLight-regular.fntdata"/><Relationship Id="rId50" Type="http://schemas.openxmlformats.org/officeDocument/2006/relationships/font" Target="fonts/Montserrat-boldItalic.fntdata"/><Relationship Id="rId53" Type="http://schemas.openxmlformats.org/officeDocument/2006/relationships/font" Target="fonts/OpenSansLight-italic.fntdata"/><Relationship Id="rId52" Type="http://schemas.openxmlformats.org/officeDocument/2006/relationships/font" Target="fonts/OpenSansLight-bold.fntdata"/><Relationship Id="rId11" Type="http://schemas.openxmlformats.org/officeDocument/2006/relationships/slide" Target="slides/slide2.xml"/><Relationship Id="rId55" Type="http://schemas.openxmlformats.org/officeDocument/2006/relationships/font" Target="fonts/SourceSansPro-regular.fntdata"/><Relationship Id="rId10" Type="http://schemas.openxmlformats.org/officeDocument/2006/relationships/slide" Target="slides/slide1.xml"/><Relationship Id="rId54" Type="http://schemas.openxmlformats.org/officeDocument/2006/relationships/font" Target="fonts/OpenSansLight-boldItalic.fntdata"/><Relationship Id="rId13" Type="http://schemas.openxmlformats.org/officeDocument/2006/relationships/slide" Target="slides/slide4.xml"/><Relationship Id="rId57" Type="http://schemas.openxmlformats.org/officeDocument/2006/relationships/font" Target="fonts/SourceSansPro-italic.fntdata"/><Relationship Id="rId12" Type="http://schemas.openxmlformats.org/officeDocument/2006/relationships/slide" Target="slides/slide3.xml"/><Relationship Id="rId56" Type="http://schemas.openxmlformats.org/officeDocument/2006/relationships/font" Target="fonts/SourceSansPro-bold.fntdata"/><Relationship Id="rId15" Type="http://schemas.openxmlformats.org/officeDocument/2006/relationships/slide" Target="slides/slide6.xml"/><Relationship Id="rId59" Type="http://schemas.openxmlformats.org/officeDocument/2006/relationships/font" Target="fonts/OpenSans-regular.fntdata"/><Relationship Id="rId14" Type="http://schemas.openxmlformats.org/officeDocument/2006/relationships/slide" Target="slides/slide5.xml"/><Relationship Id="rId58" Type="http://schemas.openxmlformats.org/officeDocument/2006/relationships/font" Target="fonts/SourceSansPro-bold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6-05T06:24:04.035">
    <p:pos x="6000" y="0"/>
    <p:text>יהיה אפשר לשתף תמונות בצ'אט? ואם כן האם הם יאוחסנו אפשהו ויהיה אפשר לגשת אליהם בכל זמן?</p:text>
  </p:cm>
  <p:cm authorId="1" idx="1" dt="2018-06-05T06:24:04.035">
    <p:pos x="6000" y="100"/>
    <p:text>קיים file sharing (כולל תמונות) שמאוחסנות לוקאלית במכשירים.</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8-06-06T10:15:44.126">
    <p:pos x="600" y="721"/>
    <p:text>There are no goals for supporting actors</p:text>
  </p:cm>
  <p:cm authorId="3" idx="1" dt="2018-06-06T10:15:44.126">
    <p:pos x="600" y="821"/>
    <p:text>We've made a change to the slide now, thanks for letting us know.</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4" idx="1" dt="2018-06-03T20:56:06.916">
    <p:pos x="853" y="136"/>
    <p:text>איל איזנשטיין: Well done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4" idx="2" dt="2018-06-03T20:57:15.690">
    <p:pos x="6000" y="0"/>
    <p:text>איל איזנשטיין: As the Stories appear here with just their IDs, you should consider another slide specifying selected detailed User Stories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b19806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3b19806e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b2c44beb4_2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3b2c44beb4_2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3b2c44beb4_2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שי</a:t>
            </a:r>
            <a:endParaRPr/>
          </a:p>
        </p:txBody>
      </p:sp>
      <p:sp>
        <p:nvSpPr>
          <p:cNvPr id="527" name="Google Shape;527;g3b2c44beb4_2_6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3b2c44beb4_2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3b2c44beb4_2_8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3b2c44beb4_2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3b2c44beb4_2_9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3af1181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3af11812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3af118124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3af1181241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3af118124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3af1181241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3af118124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3af1181241_0_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3af118124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3af1181241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3af118124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3af1181241_0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b19806ed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גירון</a:t>
            </a:r>
            <a:endParaRPr/>
          </a:p>
        </p:txBody>
      </p:sp>
      <p:sp>
        <p:nvSpPr>
          <p:cNvPr id="322" name="Google Shape;322;g3b19806ed3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3b2c44beb4_2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גירון</a:t>
            </a:r>
            <a:endParaRPr/>
          </a:p>
        </p:txBody>
      </p:sp>
      <p:sp>
        <p:nvSpPr>
          <p:cNvPr id="611" name="Google Shape;611;g3b2c44beb4_2_1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3b2c44beb4_2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code / qr </a:t>
            </a:r>
            <a:endParaRPr/>
          </a:p>
        </p:txBody>
      </p:sp>
      <p:sp>
        <p:nvSpPr>
          <p:cNvPr id="620" name="Google Shape;620;g3b2c44beb4_2_1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3b2c44beb4_2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3b2c44beb4_2_1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3b2c44beb4_2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3b2c44beb4_2_1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3b2c44beb4_2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3b2c44beb4_2_1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3b2c44beb4_2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3b2c44beb4_2_1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3b2c44beb4_2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אלמוג</a:t>
            </a:r>
            <a:endParaRPr/>
          </a:p>
        </p:txBody>
      </p:sp>
      <p:sp>
        <p:nvSpPr>
          <p:cNvPr id="665" name="Google Shape;665;g3b2c44beb4_2_1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3b2c44beb4_2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3b2c44beb4_2_1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3b2c44beb4_2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g3b2c44beb4_2_1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3b2c44beb4_2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שי</a:t>
            </a:r>
            <a:endParaRPr/>
          </a:p>
        </p:txBody>
      </p:sp>
      <p:sp>
        <p:nvSpPr>
          <p:cNvPr id="693" name="Google Shape;693;g3b2c44beb4_2_1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b19806ed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
        <p:nvSpPr>
          <p:cNvPr id="332" name="Google Shape;332;g3b19806ed3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3bb2f6b0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עמית</a:t>
            </a:r>
            <a:endParaRPr/>
          </a:p>
        </p:txBody>
      </p:sp>
      <p:sp>
        <p:nvSpPr>
          <p:cNvPr id="705" name="Google Shape;705;g3bb2f6b0c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3af26a2f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3af26a2f5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3c2afe6e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c2afe6e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3b19806ed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3b19806ed3_0_5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b2c44beb4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b2c44beb4_2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b2c44beb4_2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אלמוג</a:t>
            </a:r>
            <a:endParaRPr/>
          </a:p>
        </p:txBody>
      </p:sp>
      <p:sp>
        <p:nvSpPr>
          <p:cNvPr id="368" name="Google Shape;368;g3b2c44beb4_2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b2c44beb4_2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3b2c44beb4_2_5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b2c44be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3b2c44beb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3af11812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af11812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עמית</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3b2c44beb4_2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3b2c44beb4_2_1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0" name="Shape 60"/>
        <p:cNvGrpSpPr/>
        <p:nvPr/>
      </p:nvGrpSpPr>
      <p:grpSpPr>
        <a:xfrm>
          <a:off x="0" y="0"/>
          <a:ext cx="0" cy="0"/>
          <a:chOff x="0" y="0"/>
          <a:chExt cx="0" cy="0"/>
        </a:xfrm>
      </p:grpSpPr>
      <p:sp>
        <p:nvSpPr>
          <p:cNvPr id="61" name="Google Shape;61;p15"/>
          <p:cNvSpPr/>
          <p:nvPr/>
        </p:nvSpPr>
        <p:spPr>
          <a:xfrm>
            <a:off x="4248" y="-49547"/>
            <a:ext cx="5708319" cy="5242595"/>
          </a:xfrm>
          <a:custGeom>
            <a:rect b="b" l="l" r="r" t="t"/>
            <a:pathLst>
              <a:path extrusionOk="0" h="5741" w="6251">
                <a:moveTo>
                  <a:pt x="0" y="1388"/>
                </a:moveTo>
                <a:lnTo>
                  <a:pt x="0" y="5741"/>
                </a:lnTo>
                <a:lnTo>
                  <a:pt x="6251" y="5741"/>
                </a:lnTo>
                <a:lnTo>
                  <a:pt x="3106" y="5741"/>
                </a:lnTo>
                <a:lnTo>
                  <a:pt x="2363" y="2834"/>
                </a:lnTo>
                <a:lnTo>
                  <a:pt x="0" y="1388"/>
                </a:lnTo>
                <a:close/>
                <a:moveTo>
                  <a:pt x="1638" y="0"/>
                </a:moveTo>
                <a:lnTo>
                  <a:pt x="0" y="0"/>
                </a:lnTo>
                <a:lnTo>
                  <a:pt x="0" y="18"/>
                </a:lnTo>
                <a:lnTo>
                  <a:pt x="1640" y="18"/>
                </a:lnTo>
                <a:lnTo>
                  <a:pt x="1638" y="0"/>
                </a:lnTo>
                <a:close/>
                <a:moveTo>
                  <a:pt x="5009" y="0"/>
                </a:moveTo>
                <a:lnTo>
                  <a:pt x="2317" y="0"/>
                </a:lnTo>
                <a:lnTo>
                  <a:pt x="2331" y="18"/>
                </a:lnTo>
                <a:lnTo>
                  <a:pt x="5011" y="18"/>
                </a:lnTo>
                <a:lnTo>
                  <a:pt x="5009" y="0"/>
                </a:lnTo>
                <a:close/>
              </a:path>
            </a:pathLst>
          </a:custGeom>
          <a:solidFill>
            <a:srgbClr val="3B3B3B">
              <a:alpha val="4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2" name="Google Shape;62;p15"/>
          <p:cNvSpPr/>
          <p:nvPr/>
        </p:nvSpPr>
        <p:spPr>
          <a:xfrm>
            <a:off x="596" y="-33110"/>
            <a:ext cx="7597699" cy="2765124"/>
          </a:xfrm>
          <a:custGeom>
            <a:rect b="b" l="l" r="r" t="t"/>
            <a:pathLst>
              <a:path extrusionOk="0" h="3028" w="8320">
                <a:moveTo>
                  <a:pt x="4" y="0"/>
                </a:moveTo>
                <a:lnTo>
                  <a:pt x="0" y="0"/>
                </a:lnTo>
                <a:lnTo>
                  <a:pt x="0" y="1368"/>
                </a:lnTo>
                <a:lnTo>
                  <a:pt x="4" y="1370"/>
                </a:lnTo>
                <a:lnTo>
                  <a:pt x="4" y="0"/>
                </a:lnTo>
                <a:close/>
                <a:moveTo>
                  <a:pt x="8320" y="0"/>
                </a:moveTo>
                <a:lnTo>
                  <a:pt x="5015" y="0"/>
                </a:lnTo>
                <a:lnTo>
                  <a:pt x="5672" y="3028"/>
                </a:lnTo>
                <a:lnTo>
                  <a:pt x="8320" y="0"/>
                </a:lnTo>
                <a:close/>
              </a:path>
            </a:pathLst>
          </a:custGeom>
          <a:solidFill>
            <a:srgbClr val="3B3B3B">
              <a:alpha val="6196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3" name="Google Shape;63;p15"/>
          <p:cNvSpPr/>
          <p:nvPr/>
        </p:nvSpPr>
        <p:spPr>
          <a:xfrm>
            <a:off x="4248" y="-33110"/>
            <a:ext cx="5175933" cy="3259157"/>
          </a:xfrm>
          <a:custGeom>
            <a:rect b="b" l="l" r="r" t="t"/>
            <a:pathLst>
              <a:path extrusionOk="0" h="3569" w="5668">
                <a:moveTo>
                  <a:pt x="1640" y="0"/>
                </a:moveTo>
                <a:lnTo>
                  <a:pt x="0" y="0"/>
                </a:lnTo>
                <a:lnTo>
                  <a:pt x="0" y="1370"/>
                </a:lnTo>
                <a:lnTo>
                  <a:pt x="2363" y="2816"/>
                </a:lnTo>
                <a:lnTo>
                  <a:pt x="1640" y="0"/>
                </a:lnTo>
                <a:close/>
                <a:moveTo>
                  <a:pt x="5011" y="0"/>
                </a:moveTo>
                <a:lnTo>
                  <a:pt x="2331" y="0"/>
                </a:lnTo>
                <a:lnTo>
                  <a:pt x="5192" y="3569"/>
                </a:lnTo>
                <a:lnTo>
                  <a:pt x="5668" y="3028"/>
                </a:lnTo>
                <a:lnTo>
                  <a:pt x="5011"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4" name="Google Shape;64;p15"/>
          <p:cNvSpPr/>
          <p:nvPr/>
        </p:nvSpPr>
        <p:spPr>
          <a:xfrm>
            <a:off x="5282458" y="-33110"/>
            <a:ext cx="3860946" cy="5221592"/>
          </a:xfrm>
          <a:custGeom>
            <a:rect b="b" l="l" r="r" t="t"/>
            <a:pathLst>
              <a:path extrusionOk="0" h="5718" w="4228">
                <a:moveTo>
                  <a:pt x="4228" y="0"/>
                </a:moveTo>
                <a:lnTo>
                  <a:pt x="2536" y="0"/>
                </a:lnTo>
                <a:lnTo>
                  <a:pt x="2646" y="0"/>
                </a:lnTo>
                <a:lnTo>
                  <a:pt x="0" y="3551"/>
                </a:lnTo>
                <a:lnTo>
                  <a:pt x="224" y="4582"/>
                </a:lnTo>
                <a:lnTo>
                  <a:pt x="1136" y="5718"/>
                </a:lnTo>
                <a:lnTo>
                  <a:pt x="4228" y="5718"/>
                </a:lnTo>
                <a:lnTo>
                  <a:pt x="4228"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5" name="Google Shape;65;p15"/>
          <p:cNvSpPr/>
          <p:nvPr/>
        </p:nvSpPr>
        <p:spPr>
          <a:xfrm>
            <a:off x="5016721" y="3209610"/>
            <a:ext cx="470290" cy="941494"/>
          </a:xfrm>
          <a:custGeom>
            <a:rect b="b" l="l" r="r" t="t"/>
            <a:pathLst>
              <a:path extrusionOk="0" h="1031" w="515">
                <a:moveTo>
                  <a:pt x="291" y="0"/>
                </a:moveTo>
                <a:lnTo>
                  <a:pt x="0" y="390"/>
                </a:lnTo>
                <a:lnTo>
                  <a:pt x="515" y="1031"/>
                </a:lnTo>
                <a:lnTo>
                  <a:pt x="291" y="0"/>
                </a:lnTo>
                <a:close/>
              </a:path>
            </a:pathLst>
          </a:custGeom>
          <a:solidFill>
            <a:srgbClr val="3B3B3B">
              <a:alpha val="6588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6" name="Google Shape;66;p15"/>
          <p:cNvSpPr/>
          <p:nvPr/>
        </p:nvSpPr>
        <p:spPr>
          <a:xfrm>
            <a:off x="5180181" y="-33110"/>
            <a:ext cx="2518564" cy="3242720"/>
          </a:xfrm>
          <a:custGeom>
            <a:rect b="b" l="l" r="r" t="t"/>
            <a:pathLst>
              <a:path extrusionOk="0" h="3551" w="2758">
                <a:moveTo>
                  <a:pt x="2758" y="0"/>
                </a:moveTo>
                <a:lnTo>
                  <a:pt x="2648" y="0"/>
                </a:lnTo>
                <a:lnTo>
                  <a:pt x="0" y="3028"/>
                </a:lnTo>
                <a:lnTo>
                  <a:pt x="112" y="3551"/>
                </a:lnTo>
                <a:lnTo>
                  <a:pt x="2758" y="0"/>
                </a:lnTo>
                <a:close/>
              </a:path>
            </a:pathLst>
          </a:custGeom>
          <a:solidFill>
            <a:srgbClr val="353535">
              <a:alpha val="7373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7" name="Google Shape;67;p15"/>
          <p:cNvSpPr/>
          <p:nvPr/>
        </p:nvSpPr>
        <p:spPr>
          <a:xfrm>
            <a:off x="4745505" y="2732014"/>
            <a:ext cx="536953" cy="833738"/>
          </a:xfrm>
          <a:custGeom>
            <a:rect b="b" l="l" r="r" t="t"/>
            <a:pathLst>
              <a:path extrusionOk="0" h="913" w="588">
                <a:moveTo>
                  <a:pt x="476" y="0"/>
                </a:moveTo>
                <a:lnTo>
                  <a:pt x="0" y="541"/>
                </a:lnTo>
                <a:lnTo>
                  <a:pt x="297" y="913"/>
                </a:lnTo>
                <a:lnTo>
                  <a:pt x="588" y="523"/>
                </a:lnTo>
                <a:lnTo>
                  <a:pt x="476" y="0"/>
                </a:lnTo>
                <a:close/>
              </a:path>
            </a:pathLst>
          </a:custGeom>
          <a:solidFill>
            <a:srgbClr val="3B3B3B">
              <a:alpha val="6588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8" name="Google Shape;68;p15"/>
          <p:cNvSpPr/>
          <p:nvPr/>
        </p:nvSpPr>
        <p:spPr>
          <a:xfrm>
            <a:off x="1500046" y="-49547"/>
            <a:ext cx="4212522" cy="5242595"/>
          </a:xfrm>
          <a:custGeom>
            <a:rect b="b" l="l" r="r" t="t"/>
            <a:pathLst>
              <a:path extrusionOk="0" h="5741" w="4613">
                <a:moveTo>
                  <a:pt x="725" y="2834"/>
                </a:moveTo>
                <a:lnTo>
                  <a:pt x="1468" y="5741"/>
                </a:lnTo>
                <a:lnTo>
                  <a:pt x="4613" y="5741"/>
                </a:lnTo>
                <a:lnTo>
                  <a:pt x="4613" y="5736"/>
                </a:lnTo>
                <a:lnTo>
                  <a:pt x="1674" y="5736"/>
                </a:lnTo>
                <a:lnTo>
                  <a:pt x="2998" y="4224"/>
                </a:lnTo>
                <a:lnTo>
                  <a:pt x="725" y="2834"/>
                </a:lnTo>
                <a:close/>
                <a:moveTo>
                  <a:pt x="679" y="0"/>
                </a:moveTo>
                <a:lnTo>
                  <a:pt x="0" y="0"/>
                </a:lnTo>
                <a:lnTo>
                  <a:pt x="2" y="18"/>
                </a:lnTo>
                <a:lnTo>
                  <a:pt x="693" y="18"/>
                </a:lnTo>
                <a:lnTo>
                  <a:pt x="679"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9" name="Google Shape;69;p15"/>
          <p:cNvSpPr/>
          <p:nvPr/>
        </p:nvSpPr>
        <p:spPr>
          <a:xfrm>
            <a:off x="1501872" y="-33110"/>
            <a:ext cx="3243633" cy="3840856"/>
          </a:xfrm>
          <a:custGeom>
            <a:rect b="b" l="l" r="r" t="t"/>
            <a:pathLst>
              <a:path extrusionOk="0" h="4206" w="3552">
                <a:moveTo>
                  <a:pt x="691" y="0"/>
                </a:moveTo>
                <a:lnTo>
                  <a:pt x="0" y="0"/>
                </a:lnTo>
                <a:lnTo>
                  <a:pt x="723" y="2816"/>
                </a:lnTo>
                <a:lnTo>
                  <a:pt x="2996" y="4206"/>
                </a:lnTo>
                <a:lnTo>
                  <a:pt x="3552" y="3569"/>
                </a:lnTo>
                <a:lnTo>
                  <a:pt x="691" y="0"/>
                </a:lnTo>
                <a:close/>
              </a:path>
            </a:pathLst>
          </a:custGeom>
          <a:solidFill>
            <a:srgbClr val="3B3B3B">
              <a:alpha val="5569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70" name="Google Shape;70;p15"/>
          <p:cNvSpPr/>
          <p:nvPr/>
        </p:nvSpPr>
        <p:spPr>
          <a:xfrm>
            <a:off x="5487011" y="4151104"/>
            <a:ext cx="832825" cy="1037378"/>
          </a:xfrm>
          <a:custGeom>
            <a:rect b="b" l="l" r="r" t="t"/>
            <a:pathLst>
              <a:path extrusionOk="0" h="1136" w="912">
                <a:moveTo>
                  <a:pt x="0" y="0"/>
                </a:moveTo>
                <a:lnTo>
                  <a:pt x="247" y="1136"/>
                </a:lnTo>
                <a:lnTo>
                  <a:pt x="912" y="1136"/>
                </a:lnTo>
                <a:lnTo>
                  <a:pt x="0"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71" name="Google Shape;71;p15"/>
          <p:cNvSpPr/>
          <p:nvPr/>
        </p:nvSpPr>
        <p:spPr>
          <a:xfrm>
            <a:off x="3028717" y="3565752"/>
            <a:ext cx="2683851" cy="1622730"/>
          </a:xfrm>
          <a:custGeom>
            <a:rect b="b" l="l" r="r" t="t"/>
            <a:pathLst>
              <a:path extrusionOk="0" h="1777" w="2939">
                <a:moveTo>
                  <a:pt x="2177" y="0"/>
                </a:moveTo>
                <a:lnTo>
                  <a:pt x="1775" y="541"/>
                </a:lnTo>
                <a:lnTo>
                  <a:pt x="1324" y="265"/>
                </a:lnTo>
                <a:lnTo>
                  <a:pt x="0" y="1777"/>
                </a:lnTo>
                <a:lnTo>
                  <a:pt x="2939" y="1777"/>
                </a:lnTo>
                <a:lnTo>
                  <a:pt x="2692" y="641"/>
                </a:lnTo>
                <a:lnTo>
                  <a:pt x="2177"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72" name="Google Shape;72;p15"/>
          <p:cNvSpPr/>
          <p:nvPr/>
        </p:nvSpPr>
        <p:spPr>
          <a:xfrm>
            <a:off x="4237775" y="3226047"/>
            <a:ext cx="778947" cy="833738"/>
          </a:xfrm>
          <a:custGeom>
            <a:rect b="b" l="l" r="r" t="t"/>
            <a:pathLst>
              <a:path extrusionOk="0" h="913" w="853">
                <a:moveTo>
                  <a:pt x="556" y="0"/>
                </a:moveTo>
                <a:lnTo>
                  <a:pt x="0" y="637"/>
                </a:lnTo>
                <a:lnTo>
                  <a:pt x="451" y="913"/>
                </a:lnTo>
                <a:lnTo>
                  <a:pt x="853" y="372"/>
                </a:lnTo>
                <a:lnTo>
                  <a:pt x="556"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73" name="Google Shape;73;p15"/>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500"/>
              <a:buFont typeface="Open Sans Light"/>
              <a:buNone/>
            </a:pPr>
            <a:r>
              <a:rPr b="0" i="0" lang="iw" sz="500" u="none" cap="none" strike="noStrike">
                <a:solidFill>
                  <a:schemeClr val="dk1"/>
                </a:solidFill>
                <a:latin typeface="Open Sans Light"/>
                <a:ea typeface="Open Sans Light"/>
                <a:cs typeface="Open Sans Light"/>
                <a:sym typeface="Open Sans Light"/>
              </a:rPr>
              <a:t>© 2016 POWERPOINT TEMPLATE MULTI PURPOSE ALL RIGHT RESERVED</a:t>
            </a:r>
            <a:endParaRPr sz="1100"/>
          </a:p>
        </p:txBody>
      </p:sp>
      <p:sp>
        <p:nvSpPr>
          <p:cNvPr id="74" name="Google Shape;74;p15"/>
          <p:cNvSpPr/>
          <p:nvPr/>
        </p:nvSpPr>
        <p:spPr>
          <a:xfrm>
            <a:off x="5533702" y="-414392"/>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75" name="Google Shape;75;p15"/>
          <p:cNvSpPr txBox="1"/>
          <p:nvPr>
            <p:ph idx="1" type="body"/>
          </p:nvPr>
        </p:nvSpPr>
        <p:spPr>
          <a:xfrm>
            <a:off x="1780723" y="1930358"/>
            <a:ext cx="5582400" cy="1097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6600"/>
              <a:buFont typeface="Arial"/>
              <a:buNone/>
              <a:defRPr b="1" i="0" sz="66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76" name="Google Shape;76;p15"/>
          <p:cNvSpPr txBox="1"/>
          <p:nvPr>
            <p:ph idx="2" type="body"/>
          </p:nvPr>
        </p:nvSpPr>
        <p:spPr>
          <a:xfrm>
            <a:off x="2586633" y="2857859"/>
            <a:ext cx="3970800" cy="2535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77" name="Google Shape;77;p1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78" name="Shape 78"/>
        <p:cNvGrpSpPr/>
        <p:nvPr/>
      </p:nvGrpSpPr>
      <p:grpSpPr>
        <a:xfrm>
          <a:off x="0" y="0"/>
          <a:ext cx="0" cy="0"/>
          <a:chOff x="0" y="0"/>
          <a:chExt cx="0" cy="0"/>
        </a:xfrm>
      </p:grpSpPr>
      <p:sp>
        <p:nvSpPr>
          <p:cNvPr id="79" name="Google Shape;79;p16"/>
          <p:cNvSpPr txBox="1"/>
          <p:nvPr>
            <p:ph idx="1" type="body"/>
          </p:nvPr>
        </p:nvSpPr>
        <p:spPr>
          <a:xfrm>
            <a:off x="4126506" y="1780015"/>
            <a:ext cx="3799500" cy="590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80" name="Google Shape;80;p16"/>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81" name="Google Shape;81;p1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82" name="Shape 82"/>
        <p:cNvGrpSpPr/>
        <p:nvPr/>
      </p:nvGrpSpPr>
      <p:grpSpPr>
        <a:xfrm>
          <a:off x="0" y="0"/>
          <a:ext cx="0" cy="0"/>
          <a:chOff x="0" y="0"/>
          <a:chExt cx="0" cy="0"/>
        </a:xfrm>
      </p:grpSpPr>
      <p:sp>
        <p:nvSpPr>
          <p:cNvPr id="83" name="Google Shape;83;p17"/>
          <p:cNvSpPr/>
          <p:nvPr>
            <p:ph idx="2" type="pic"/>
          </p:nvPr>
        </p:nvSpPr>
        <p:spPr>
          <a:xfrm>
            <a:off x="1501151" y="2032976"/>
            <a:ext cx="1287300" cy="12879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84" name="Google Shape;84;p17"/>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grpSp>
        <p:nvGrpSpPr>
          <p:cNvPr id="85" name="Google Shape;85;p17"/>
          <p:cNvGrpSpPr/>
          <p:nvPr/>
        </p:nvGrpSpPr>
        <p:grpSpPr>
          <a:xfrm>
            <a:off x="5722634" y="-1398984"/>
            <a:ext cx="3882626" cy="7941471"/>
            <a:chOff x="7288892" y="-2292350"/>
            <a:chExt cx="5176835" cy="10588627"/>
          </a:xfrm>
        </p:grpSpPr>
        <p:sp>
          <p:nvSpPr>
            <p:cNvPr id="86" name="Google Shape;86;p17"/>
            <p:cNvSpPr/>
            <p:nvPr/>
          </p:nvSpPr>
          <p:spPr>
            <a:xfrm>
              <a:off x="7288892" y="3000375"/>
              <a:ext cx="5176835" cy="5295902"/>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6">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87" name="Google Shape;87;p17"/>
            <p:cNvSpPr/>
            <p:nvPr/>
          </p:nvSpPr>
          <p:spPr>
            <a:xfrm>
              <a:off x="7288892" y="-2292350"/>
              <a:ext cx="5176835" cy="5292727"/>
            </a:xfrm>
            <a:custGeom>
              <a:rect b="b" l="l" r="r" t="t"/>
              <a:pathLst>
                <a:path extrusionOk="0" h="1919" w="1891">
                  <a:moveTo>
                    <a:pt x="1891" y="709"/>
                  </a:moveTo>
                  <a:cubicBezTo>
                    <a:pt x="1891" y="0"/>
                    <a:pt x="1891" y="0"/>
                    <a:pt x="1891" y="0"/>
                  </a:cubicBezTo>
                  <a:cubicBezTo>
                    <a:pt x="846" y="0"/>
                    <a:pt x="0" y="859"/>
                    <a:pt x="0" y="1919"/>
                  </a:cubicBezTo>
                  <a:cubicBezTo>
                    <a:pt x="698" y="1919"/>
                    <a:pt x="698" y="1919"/>
                    <a:pt x="698" y="1919"/>
                  </a:cubicBezTo>
                  <a:cubicBezTo>
                    <a:pt x="698" y="1251"/>
                    <a:pt x="1232" y="709"/>
                    <a:pt x="1891" y="709"/>
                  </a:cubicBezTo>
                  <a:close/>
                </a:path>
              </a:pathLst>
            </a:custGeom>
            <a:solidFill>
              <a:schemeClr val="accent6">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88" name="Google Shape;88;p17"/>
          <p:cNvSpPr txBox="1"/>
          <p:nvPr>
            <p:ph idx="1" type="body"/>
          </p:nvPr>
        </p:nvSpPr>
        <p:spPr>
          <a:xfrm>
            <a:off x="4296185" y="1313740"/>
            <a:ext cx="3799500" cy="590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89" name="Google Shape;89;p17"/>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90" name="Google Shape;90;p1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91" name="Shape 91"/>
        <p:cNvGrpSpPr/>
        <p:nvPr/>
      </p:nvGrpSpPr>
      <p:grpSpPr>
        <a:xfrm>
          <a:off x="0" y="0"/>
          <a:ext cx="0" cy="0"/>
          <a:chOff x="0" y="0"/>
          <a:chExt cx="0" cy="0"/>
        </a:xfrm>
      </p:grpSpPr>
      <p:grpSp>
        <p:nvGrpSpPr>
          <p:cNvPr id="92" name="Google Shape;92;p18"/>
          <p:cNvGrpSpPr/>
          <p:nvPr/>
        </p:nvGrpSpPr>
        <p:grpSpPr>
          <a:xfrm flipH="1">
            <a:off x="-400409" y="-1398984"/>
            <a:ext cx="3882626" cy="7941471"/>
            <a:chOff x="7288892" y="-2292350"/>
            <a:chExt cx="5176835" cy="10588627"/>
          </a:xfrm>
        </p:grpSpPr>
        <p:sp>
          <p:nvSpPr>
            <p:cNvPr id="93" name="Google Shape;93;p18"/>
            <p:cNvSpPr/>
            <p:nvPr/>
          </p:nvSpPr>
          <p:spPr>
            <a:xfrm>
              <a:off x="7288892" y="3000375"/>
              <a:ext cx="5176835" cy="5295902"/>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6">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94" name="Google Shape;94;p18"/>
            <p:cNvSpPr/>
            <p:nvPr/>
          </p:nvSpPr>
          <p:spPr>
            <a:xfrm>
              <a:off x="7288892" y="-2292350"/>
              <a:ext cx="5176835" cy="5292727"/>
            </a:xfrm>
            <a:custGeom>
              <a:rect b="b" l="l" r="r" t="t"/>
              <a:pathLst>
                <a:path extrusionOk="0" h="1919" w="1891">
                  <a:moveTo>
                    <a:pt x="1891" y="709"/>
                  </a:moveTo>
                  <a:cubicBezTo>
                    <a:pt x="1891" y="0"/>
                    <a:pt x="1891" y="0"/>
                    <a:pt x="1891" y="0"/>
                  </a:cubicBezTo>
                  <a:cubicBezTo>
                    <a:pt x="846" y="0"/>
                    <a:pt x="0" y="859"/>
                    <a:pt x="0" y="1919"/>
                  </a:cubicBezTo>
                  <a:cubicBezTo>
                    <a:pt x="698" y="1919"/>
                    <a:pt x="698" y="1919"/>
                    <a:pt x="698" y="1919"/>
                  </a:cubicBezTo>
                  <a:cubicBezTo>
                    <a:pt x="698" y="1251"/>
                    <a:pt x="1232" y="709"/>
                    <a:pt x="1891" y="709"/>
                  </a:cubicBezTo>
                  <a:close/>
                </a:path>
              </a:pathLst>
            </a:custGeom>
            <a:solidFill>
              <a:schemeClr val="accent6">
                <a:alpha val="2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95" name="Google Shape;95;p18"/>
          <p:cNvSpPr/>
          <p:nvPr>
            <p:ph idx="2" type="pic"/>
          </p:nvPr>
        </p:nvSpPr>
        <p:spPr>
          <a:xfrm>
            <a:off x="658416" y="1440656"/>
            <a:ext cx="3305400" cy="3702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96" name="Google Shape;96;p18"/>
          <p:cNvSpPr/>
          <p:nvPr/>
        </p:nvSpPr>
        <p:spPr>
          <a:xfrm>
            <a:off x="801651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97" name="Google Shape;97;p18"/>
          <p:cNvSpPr txBox="1"/>
          <p:nvPr>
            <p:ph idx="1" type="body"/>
          </p:nvPr>
        </p:nvSpPr>
        <p:spPr>
          <a:xfrm>
            <a:off x="4739878" y="1440656"/>
            <a:ext cx="3388500" cy="12012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3600"/>
              <a:buFont typeface="Arial"/>
              <a:buNone/>
              <a:defRPr b="1" i="0" sz="36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98" name="Google Shape;98;p18"/>
          <p:cNvSpPr txBox="1"/>
          <p:nvPr/>
        </p:nvSpPr>
        <p:spPr>
          <a:xfrm>
            <a:off x="4572000"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99" name="Google Shape;99;p1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ustom Layout">
  <p:cSld name="4_Custom Layout">
    <p:spTree>
      <p:nvGrpSpPr>
        <p:cNvPr id="100" name="Shape 100"/>
        <p:cNvGrpSpPr/>
        <p:nvPr/>
      </p:nvGrpSpPr>
      <p:grpSpPr>
        <a:xfrm>
          <a:off x="0" y="0"/>
          <a:ext cx="0" cy="0"/>
          <a:chOff x="0" y="0"/>
          <a:chExt cx="0" cy="0"/>
        </a:xfrm>
      </p:grpSpPr>
      <p:sp>
        <p:nvSpPr>
          <p:cNvPr id="101" name="Google Shape;101;p19"/>
          <p:cNvSpPr txBox="1"/>
          <p:nvPr>
            <p:ph idx="1" type="body"/>
          </p:nvPr>
        </p:nvSpPr>
        <p:spPr>
          <a:xfrm>
            <a:off x="356268" y="1045273"/>
            <a:ext cx="3799500" cy="590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02" name="Google Shape;102;p19"/>
          <p:cNvSpPr/>
          <p:nvPr>
            <p:ph idx="2" type="pic"/>
          </p:nvPr>
        </p:nvSpPr>
        <p:spPr>
          <a:xfrm>
            <a:off x="4750654" y="1045273"/>
            <a:ext cx="4035600" cy="1714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03" name="Google Shape;103;p19"/>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104" name="Google Shape;104;p19"/>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05" name="Google Shape;105;p1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Custom Layout">
  <p:cSld name="5_Custom Layout">
    <p:spTree>
      <p:nvGrpSpPr>
        <p:cNvPr id="106" name="Shape 106"/>
        <p:cNvGrpSpPr/>
        <p:nvPr/>
      </p:nvGrpSpPr>
      <p:grpSpPr>
        <a:xfrm>
          <a:off x="0" y="0"/>
          <a:ext cx="0" cy="0"/>
          <a:chOff x="0" y="0"/>
          <a:chExt cx="0" cy="0"/>
        </a:xfrm>
      </p:grpSpPr>
      <p:sp>
        <p:nvSpPr>
          <p:cNvPr id="107" name="Google Shape;107;p20"/>
          <p:cNvSpPr/>
          <p:nvPr>
            <p:ph idx="2" type="pic"/>
          </p:nvPr>
        </p:nvSpPr>
        <p:spPr>
          <a:xfrm>
            <a:off x="0" y="0"/>
            <a:ext cx="9144000" cy="5143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08" name="Google Shape;108;p2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Custom Layout">
  <p:cSld name="6_Custom Layout">
    <p:spTree>
      <p:nvGrpSpPr>
        <p:cNvPr id="109" name="Shape 109"/>
        <p:cNvGrpSpPr/>
        <p:nvPr/>
      </p:nvGrpSpPr>
      <p:grpSpPr>
        <a:xfrm>
          <a:off x="0" y="0"/>
          <a:ext cx="0" cy="0"/>
          <a:chOff x="0" y="0"/>
          <a:chExt cx="0" cy="0"/>
        </a:xfrm>
      </p:grpSpPr>
      <p:sp>
        <p:nvSpPr>
          <p:cNvPr id="110" name="Google Shape;110;p21"/>
          <p:cNvSpPr txBox="1"/>
          <p:nvPr>
            <p:ph idx="1" type="body"/>
          </p:nvPr>
        </p:nvSpPr>
        <p:spPr>
          <a:xfrm>
            <a:off x="2272606" y="368175"/>
            <a:ext cx="45987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11" name="Google Shape;111;p21"/>
          <p:cNvSpPr txBox="1"/>
          <p:nvPr>
            <p:ph idx="2"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12" name="Google Shape;112;p21"/>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113" name="Google Shape;113;p21"/>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14" name="Google Shape;114;p2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ustom Layout">
  <p:cSld name="7_Custom Layout">
    <p:spTree>
      <p:nvGrpSpPr>
        <p:cNvPr id="115" name="Shape 115"/>
        <p:cNvGrpSpPr/>
        <p:nvPr/>
      </p:nvGrpSpPr>
      <p:grpSpPr>
        <a:xfrm>
          <a:off x="0" y="0"/>
          <a:ext cx="0" cy="0"/>
          <a:chOff x="0" y="0"/>
          <a:chExt cx="0" cy="0"/>
        </a:xfrm>
      </p:grpSpPr>
      <p:sp>
        <p:nvSpPr>
          <p:cNvPr id="116" name="Google Shape;116;p22"/>
          <p:cNvSpPr txBox="1"/>
          <p:nvPr>
            <p:ph idx="1" type="body"/>
          </p:nvPr>
        </p:nvSpPr>
        <p:spPr>
          <a:xfrm>
            <a:off x="782613" y="368175"/>
            <a:ext cx="3799500" cy="590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17" name="Google Shape;117;p22"/>
          <p:cNvSpPr txBox="1"/>
          <p:nvPr>
            <p:ph idx="2" type="body"/>
          </p:nvPr>
        </p:nvSpPr>
        <p:spPr>
          <a:xfrm>
            <a:off x="782613" y="958725"/>
            <a:ext cx="5398200" cy="2598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18" name="Google Shape;118;p22"/>
          <p:cNvSpPr txBox="1"/>
          <p:nvPr/>
        </p:nvSpPr>
        <p:spPr>
          <a:xfrm>
            <a:off x="892778" y="4752473"/>
            <a:ext cx="2403600" cy="150000"/>
          </a:xfrm>
          <a:prstGeom prst="rect">
            <a:avLst/>
          </a:prstGeom>
          <a:noFill/>
          <a:ln>
            <a:noFill/>
          </a:ln>
        </p:spPr>
        <p:txBody>
          <a:bodyPr anchorCtr="1" anchor="t" bIns="34275" lIns="68575" spcFirstLastPara="1" rIns="68575" wrap="square" tIns="34275">
            <a:noAutofit/>
          </a:bodyPr>
          <a:lstStyle/>
          <a:p>
            <a:pPr indent="0" lvl="0" marL="0" marR="0" rtl="0" algn="l">
              <a:lnSpc>
                <a:spcPct val="100000"/>
              </a:lnSpc>
              <a:spcBef>
                <a:spcPts val="0"/>
              </a:spcBef>
              <a:spcAft>
                <a:spcPts val="0"/>
              </a:spcAft>
              <a:buClr>
                <a:srgbClr val="FEFEFE"/>
              </a:buClr>
              <a:buSzPts val="500"/>
              <a:buFont typeface="Open Sans"/>
              <a:buNone/>
            </a:pPr>
            <a:r>
              <a:rPr b="0" i="0" lang="iw" sz="500" u="none" cap="none" strike="noStrike">
                <a:solidFill>
                  <a:srgbClr val="FEFEFE"/>
                </a:solidFill>
                <a:latin typeface="Open Sans"/>
                <a:ea typeface="Open Sans"/>
                <a:cs typeface="Open Sans"/>
                <a:sym typeface="Open Sans"/>
              </a:rPr>
              <a:t>© 2016 POWERPOINT TEMPLATE MULTI PURPOSE ALL RIGHT RESERVED</a:t>
            </a:r>
            <a:endParaRPr sz="1100"/>
          </a:p>
        </p:txBody>
      </p:sp>
      <p:sp>
        <p:nvSpPr>
          <p:cNvPr id="119" name="Google Shape;119;p2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125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Custom Layout">
  <p:cSld name="8_Custom Layout">
    <p:spTree>
      <p:nvGrpSpPr>
        <p:cNvPr id="120" name="Shape 120"/>
        <p:cNvGrpSpPr/>
        <p:nvPr/>
      </p:nvGrpSpPr>
      <p:grpSpPr>
        <a:xfrm>
          <a:off x="0" y="0"/>
          <a:ext cx="0" cy="0"/>
          <a:chOff x="0" y="0"/>
          <a:chExt cx="0" cy="0"/>
        </a:xfrm>
      </p:grpSpPr>
      <p:sp>
        <p:nvSpPr>
          <p:cNvPr id="121" name="Google Shape;121;p23"/>
          <p:cNvSpPr txBox="1"/>
          <p:nvPr>
            <p:ph idx="1" type="body"/>
          </p:nvPr>
        </p:nvSpPr>
        <p:spPr>
          <a:xfrm>
            <a:off x="4557854" y="368175"/>
            <a:ext cx="3799500" cy="590700"/>
          </a:xfrm>
          <a:prstGeom prst="rect">
            <a:avLst/>
          </a:prstGeom>
          <a:noFill/>
          <a:ln>
            <a:noFill/>
          </a:ln>
        </p:spPr>
        <p:txBody>
          <a:bodyPr anchorCtr="0" anchor="t" bIns="34275" lIns="68575" spcFirstLastPara="1" rIns="68575" wrap="square" tIns="34275"/>
          <a:lstStyle>
            <a:lvl1pPr indent="-228600" lvl="0" marL="457200" marR="0" rtl="0" algn="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22" name="Google Shape;122;p23"/>
          <p:cNvSpPr txBox="1"/>
          <p:nvPr>
            <p:ph idx="2" type="body"/>
          </p:nvPr>
        </p:nvSpPr>
        <p:spPr>
          <a:xfrm>
            <a:off x="2958845" y="958725"/>
            <a:ext cx="5398200" cy="259800"/>
          </a:xfrm>
          <a:prstGeom prst="rect">
            <a:avLst/>
          </a:prstGeom>
          <a:noFill/>
          <a:ln>
            <a:noFill/>
          </a:ln>
        </p:spPr>
        <p:txBody>
          <a:bodyPr anchorCtr="0" anchor="t" bIns="34275" lIns="68575" spcFirstLastPara="1" rIns="68575" wrap="square" tIns="34275"/>
          <a:lstStyle>
            <a:lvl1pPr indent="-228600" lvl="0" marL="457200" marR="0" rtl="0" algn="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23" name="Google Shape;123;p23"/>
          <p:cNvSpPr txBox="1"/>
          <p:nvPr/>
        </p:nvSpPr>
        <p:spPr>
          <a:xfrm>
            <a:off x="5612249" y="4752473"/>
            <a:ext cx="2518800" cy="150000"/>
          </a:xfrm>
          <a:prstGeom prst="rect">
            <a:avLst/>
          </a:prstGeom>
          <a:noFill/>
          <a:ln>
            <a:noFill/>
          </a:ln>
        </p:spPr>
        <p:txBody>
          <a:bodyPr anchorCtr="1" anchor="t" bIns="34275" lIns="68575" spcFirstLastPara="1" rIns="68575" wrap="square" tIns="34275">
            <a:noAutofit/>
          </a:bodyPr>
          <a:lstStyle/>
          <a:p>
            <a:pPr indent="0" lvl="0" marL="0" marR="0" rtl="0" algn="r">
              <a:lnSpc>
                <a:spcPct val="100000"/>
              </a:lnSpc>
              <a:spcBef>
                <a:spcPts val="0"/>
              </a:spcBef>
              <a:spcAft>
                <a:spcPts val="0"/>
              </a:spcAft>
              <a:buClr>
                <a:srgbClr val="FEFEFE"/>
              </a:buClr>
              <a:buSzPts val="500"/>
              <a:buFont typeface="Open Sans"/>
              <a:buNone/>
            </a:pPr>
            <a:r>
              <a:rPr b="0" i="0" lang="iw" sz="500" u="none" cap="none" strike="noStrike">
                <a:solidFill>
                  <a:srgbClr val="FEFEFE"/>
                </a:solidFill>
                <a:latin typeface="Open Sans"/>
                <a:ea typeface="Open Sans"/>
                <a:cs typeface="Open Sans"/>
                <a:sym typeface="Open Sans"/>
              </a:rPr>
              <a:t>© 2016 POWERPOINT TEMPLATE MULTI PURPOSE ALL RIGHT RESERVED</a:t>
            </a:r>
            <a:endParaRPr sz="1100"/>
          </a:p>
        </p:txBody>
      </p:sp>
      <p:sp>
        <p:nvSpPr>
          <p:cNvPr id="124" name="Google Shape;124;p2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125" name="Shape 125"/>
        <p:cNvGrpSpPr/>
        <p:nvPr/>
      </p:nvGrpSpPr>
      <p:grpSpPr>
        <a:xfrm>
          <a:off x="0" y="0"/>
          <a:ext cx="0" cy="0"/>
          <a:chOff x="0" y="0"/>
          <a:chExt cx="0" cy="0"/>
        </a:xfrm>
      </p:grpSpPr>
      <p:sp>
        <p:nvSpPr>
          <p:cNvPr id="126" name="Google Shape;126;p24"/>
          <p:cNvSpPr txBox="1"/>
          <p:nvPr>
            <p:ph idx="1" type="body"/>
          </p:nvPr>
        </p:nvSpPr>
        <p:spPr>
          <a:xfrm>
            <a:off x="2672358" y="368175"/>
            <a:ext cx="37995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27" name="Google Shape;127;p24"/>
          <p:cNvSpPr txBox="1"/>
          <p:nvPr>
            <p:ph idx="2"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28" name="Google Shape;128;p24"/>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129" name="Google Shape;129;p24"/>
          <p:cNvSpPr/>
          <p:nvPr>
            <p:ph idx="3" type="pic"/>
          </p:nvPr>
        </p:nvSpPr>
        <p:spPr>
          <a:xfrm>
            <a:off x="1705170" y="1852126"/>
            <a:ext cx="1077900" cy="1898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0" name="Google Shape;130;p24"/>
          <p:cNvSpPr/>
          <p:nvPr>
            <p:ph idx="4" type="pic"/>
          </p:nvPr>
        </p:nvSpPr>
        <p:spPr>
          <a:xfrm>
            <a:off x="2650289" y="1981993"/>
            <a:ext cx="949200" cy="16941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1" name="Google Shape;131;p24"/>
          <p:cNvSpPr/>
          <p:nvPr>
            <p:ph idx="5" type="pic"/>
          </p:nvPr>
        </p:nvSpPr>
        <p:spPr>
          <a:xfrm>
            <a:off x="897425" y="1981993"/>
            <a:ext cx="949200" cy="16941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2" name="Google Shape;132;p24"/>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33" name="Google Shape;133;p2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Custom Layout">
  <p:cSld name="16_Custom Layout">
    <p:spTree>
      <p:nvGrpSpPr>
        <p:cNvPr id="134" name="Shape 134"/>
        <p:cNvGrpSpPr/>
        <p:nvPr/>
      </p:nvGrpSpPr>
      <p:grpSpPr>
        <a:xfrm>
          <a:off x="0" y="0"/>
          <a:ext cx="0" cy="0"/>
          <a:chOff x="0" y="0"/>
          <a:chExt cx="0" cy="0"/>
        </a:xfrm>
      </p:grpSpPr>
      <p:sp>
        <p:nvSpPr>
          <p:cNvPr id="135" name="Google Shape;135;p25"/>
          <p:cNvSpPr/>
          <p:nvPr>
            <p:ph idx="2" type="pic"/>
          </p:nvPr>
        </p:nvSpPr>
        <p:spPr>
          <a:xfrm>
            <a:off x="4017386" y="2341852"/>
            <a:ext cx="1048200" cy="12273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700"/>
              <a:buFont typeface="Arial"/>
              <a:buChar char="•"/>
              <a:defRPr b="0" i="0" sz="7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6" name="Google Shape;136;p25"/>
          <p:cNvSpPr txBox="1"/>
          <p:nvPr>
            <p:ph idx="1" type="body"/>
          </p:nvPr>
        </p:nvSpPr>
        <p:spPr>
          <a:xfrm>
            <a:off x="2272606" y="368175"/>
            <a:ext cx="45987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7" name="Google Shape;137;p25"/>
          <p:cNvSpPr txBox="1"/>
          <p:nvPr>
            <p:ph idx="3"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38" name="Google Shape;138;p25"/>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139" name="Google Shape;139;p25"/>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40" name="Google Shape;140;p2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Custom Layout">
  <p:cSld name="10_Custom Layout">
    <p:spTree>
      <p:nvGrpSpPr>
        <p:cNvPr id="141" name="Shape 141"/>
        <p:cNvGrpSpPr/>
        <p:nvPr/>
      </p:nvGrpSpPr>
      <p:grpSpPr>
        <a:xfrm>
          <a:off x="0" y="0"/>
          <a:ext cx="0" cy="0"/>
          <a:chOff x="0" y="0"/>
          <a:chExt cx="0" cy="0"/>
        </a:xfrm>
      </p:grpSpPr>
      <p:sp>
        <p:nvSpPr>
          <p:cNvPr id="142" name="Google Shape;142;p26"/>
          <p:cNvSpPr/>
          <p:nvPr>
            <p:ph idx="2" type="pic"/>
          </p:nvPr>
        </p:nvSpPr>
        <p:spPr>
          <a:xfrm>
            <a:off x="5077326" y="2057400"/>
            <a:ext cx="4400400" cy="2767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43" name="Google Shape;143;p26"/>
          <p:cNvSpPr txBox="1"/>
          <p:nvPr>
            <p:ph idx="1" type="body"/>
          </p:nvPr>
        </p:nvSpPr>
        <p:spPr>
          <a:xfrm>
            <a:off x="2672358" y="368175"/>
            <a:ext cx="37995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44" name="Google Shape;144;p26"/>
          <p:cNvSpPr txBox="1"/>
          <p:nvPr>
            <p:ph idx="3"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45" name="Google Shape;145;p26"/>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46" name="Google Shape;146;p2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Custom Layout">
  <p:cSld name="11_Custom Layout">
    <p:spTree>
      <p:nvGrpSpPr>
        <p:cNvPr id="147" name="Shape 147"/>
        <p:cNvGrpSpPr/>
        <p:nvPr/>
      </p:nvGrpSpPr>
      <p:grpSpPr>
        <a:xfrm>
          <a:off x="0" y="0"/>
          <a:ext cx="0" cy="0"/>
          <a:chOff x="0" y="0"/>
          <a:chExt cx="0" cy="0"/>
        </a:xfrm>
      </p:grpSpPr>
      <p:sp>
        <p:nvSpPr>
          <p:cNvPr id="148" name="Google Shape;148;p27"/>
          <p:cNvSpPr/>
          <p:nvPr>
            <p:ph idx="2" type="pic"/>
          </p:nvPr>
        </p:nvSpPr>
        <p:spPr>
          <a:xfrm>
            <a:off x="1668569" y="16065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49" name="Google Shape;149;p27"/>
          <p:cNvSpPr/>
          <p:nvPr>
            <p:ph idx="3" type="pic"/>
          </p:nvPr>
        </p:nvSpPr>
        <p:spPr>
          <a:xfrm>
            <a:off x="3199245" y="16065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0" name="Google Shape;150;p27"/>
          <p:cNvSpPr/>
          <p:nvPr>
            <p:ph idx="4" type="pic"/>
          </p:nvPr>
        </p:nvSpPr>
        <p:spPr>
          <a:xfrm>
            <a:off x="4729922" y="16065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1" name="Google Shape;151;p27"/>
          <p:cNvSpPr/>
          <p:nvPr>
            <p:ph idx="5" type="pic"/>
          </p:nvPr>
        </p:nvSpPr>
        <p:spPr>
          <a:xfrm>
            <a:off x="6240846" y="16065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2" name="Google Shape;152;p27"/>
          <p:cNvSpPr/>
          <p:nvPr>
            <p:ph idx="6" type="pic"/>
          </p:nvPr>
        </p:nvSpPr>
        <p:spPr>
          <a:xfrm>
            <a:off x="1668569" y="30289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3" name="Google Shape;153;p27"/>
          <p:cNvSpPr/>
          <p:nvPr>
            <p:ph idx="7" type="pic"/>
          </p:nvPr>
        </p:nvSpPr>
        <p:spPr>
          <a:xfrm>
            <a:off x="3199245" y="30289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4" name="Google Shape;154;p27"/>
          <p:cNvSpPr/>
          <p:nvPr>
            <p:ph idx="8" type="pic"/>
          </p:nvPr>
        </p:nvSpPr>
        <p:spPr>
          <a:xfrm>
            <a:off x="4729922" y="30289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5" name="Google Shape;155;p27"/>
          <p:cNvSpPr/>
          <p:nvPr>
            <p:ph idx="9" type="pic"/>
          </p:nvPr>
        </p:nvSpPr>
        <p:spPr>
          <a:xfrm>
            <a:off x="6240846" y="3028950"/>
            <a:ext cx="1223700" cy="12237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6" name="Google Shape;156;p27"/>
          <p:cNvSpPr txBox="1"/>
          <p:nvPr>
            <p:ph idx="1" type="body"/>
          </p:nvPr>
        </p:nvSpPr>
        <p:spPr>
          <a:xfrm>
            <a:off x="2672358" y="368175"/>
            <a:ext cx="37995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7" name="Google Shape;157;p27"/>
          <p:cNvSpPr txBox="1"/>
          <p:nvPr>
            <p:ph idx="13"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58" name="Google Shape;158;p27"/>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rgbClr val="FEFEFE"/>
              </a:buClr>
              <a:buSzPts val="500"/>
              <a:buFont typeface="Open Sans Light"/>
              <a:buNone/>
            </a:pPr>
            <a:r>
              <a:rPr b="0" i="0" lang="iw" sz="500" u="none" cap="none" strike="noStrike">
                <a:solidFill>
                  <a:srgbClr val="FEFEFE"/>
                </a:solidFill>
                <a:latin typeface="Open Sans Light"/>
                <a:ea typeface="Open Sans Light"/>
                <a:cs typeface="Open Sans Light"/>
                <a:sym typeface="Open Sans Light"/>
              </a:rPr>
              <a:t>© 2016 POWERPOINT TEMPLATE MULTI PURPOSE ALL RIGHT RESERVED</a:t>
            </a:r>
            <a:endParaRPr sz="1100"/>
          </a:p>
        </p:txBody>
      </p:sp>
      <p:sp>
        <p:nvSpPr>
          <p:cNvPr id="159" name="Google Shape;159;p27"/>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60" name="Google Shape;160;p2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Custom Layout">
  <p:cSld name="12_Custom Layout">
    <p:spTree>
      <p:nvGrpSpPr>
        <p:cNvPr id="161" name="Shape 161"/>
        <p:cNvGrpSpPr/>
        <p:nvPr/>
      </p:nvGrpSpPr>
      <p:grpSpPr>
        <a:xfrm>
          <a:off x="0" y="0"/>
          <a:ext cx="0" cy="0"/>
          <a:chOff x="0" y="0"/>
          <a:chExt cx="0" cy="0"/>
        </a:xfrm>
      </p:grpSpPr>
      <p:sp>
        <p:nvSpPr>
          <p:cNvPr id="162" name="Google Shape;162;p28"/>
          <p:cNvSpPr/>
          <p:nvPr>
            <p:ph idx="2" type="pic"/>
          </p:nvPr>
        </p:nvSpPr>
        <p:spPr>
          <a:xfrm>
            <a:off x="3222283" y="-950512"/>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3" name="Google Shape;163;p28"/>
          <p:cNvSpPr/>
          <p:nvPr>
            <p:ph idx="3" type="pic"/>
          </p:nvPr>
        </p:nvSpPr>
        <p:spPr>
          <a:xfrm>
            <a:off x="5202255" y="-1356858"/>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4" name="Google Shape;164;p28"/>
          <p:cNvSpPr/>
          <p:nvPr>
            <p:ph idx="4" type="pic"/>
          </p:nvPr>
        </p:nvSpPr>
        <p:spPr>
          <a:xfrm>
            <a:off x="7178710" y="0"/>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5" name="Google Shape;165;p28"/>
          <p:cNvSpPr/>
          <p:nvPr>
            <p:ph idx="5" type="pic"/>
          </p:nvPr>
        </p:nvSpPr>
        <p:spPr>
          <a:xfrm>
            <a:off x="3222283" y="1658111"/>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6" name="Google Shape;166;p28"/>
          <p:cNvSpPr/>
          <p:nvPr>
            <p:ph idx="6" type="pic"/>
          </p:nvPr>
        </p:nvSpPr>
        <p:spPr>
          <a:xfrm>
            <a:off x="5202255" y="1261436"/>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7" name="Google Shape;167;p28"/>
          <p:cNvSpPr/>
          <p:nvPr>
            <p:ph idx="7" type="pic"/>
          </p:nvPr>
        </p:nvSpPr>
        <p:spPr>
          <a:xfrm>
            <a:off x="7178710" y="2618294"/>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8" name="Google Shape;168;p28"/>
          <p:cNvSpPr/>
          <p:nvPr>
            <p:ph idx="8" type="pic"/>
          </p:nvPr>
        </p:nvSpPr>
        <p:spPr>
          <a:xfrm>
            <a:off x="3222283" y="4276405"/>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69" name="Google Shape;169;p28"/>
          <p:cNvSpPr/>
          <p:nvPr>
            <p:ph idx="9" type="pic"/>
          </p:nvPr>
        </p:nvSpPr>
        <p:spPr>
          <a:xfrm>
            <a:off x="5202255" y="3879730"/>
            <a:ext cx="1970700" cy="2601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0" name="Google Shape;170;p28"/>
          <p:cNvSpPr/>
          <p:nvPr/>
        </p:nvSpPr>
        <p:spPr>
          <a:xfrm>
            <a:off x="0" y="1"/>
            <a:ext cx="32259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pen Sans Light"/>
              <a:ea typeface="Open Sans Light"/>
              <a:cs typeface="Open Sans Light"/>
              <a:sym typeface="Open Sans Light"/>
            </a:endParaRPr>
          </a:p>
        </p:txBody>
      </p:sp>
      <p:sp>
        <p:nvSpPr>
          <p:cNvPr id="171" name="Google Shape;171;p28"/>
          <p:cNvSpPr txBox="1"/>
          <p:nvPr>
            <p:ph idx="1" type="body"/>
          </p:nvPr>
        </p:nvSpPr>
        <p:spPr>
          <a:xfrm>
            <a:off x="377329" y="368175"/>
            <a:ext cx="24711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lt2"/>
              </a:buClr>
              <a:buSzPts val="3000"/>
              <a:buFont typeface="Arial"/>
              <a:buNone/>
              <a:defRPr b="1" i="0" sz="3000" u="none" cap="none" strike="noStrike">
                <a:solidFill>
                  <a:schemeClr val="lt2"/>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2" name="Google Shape;172;p28"/>
          <p:cNvSpPr txBox="1"/>
          <p:nvPr>
            <p:ph idx="13" type="body"/>
          </p:nvPr>
        </p:nvSpPr>
        <p:spPr>
          <a:xfrm>
            <a:off x="117320" y="958725"/>
            <a:ext cx="29910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lt2"/>
              </a:buClr>
              <a:buSzPts val="800"/>
              <a:buFont typeface="Arial"/>
              <a:buNone/>
              <a:defRPr b="0" i="0" sz="800" u="none" cap="none" strike="noStrike">
                <a:solidFill>
                  <a:schemeClr val="lt2"/>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3" name="Google Shape;173;p28"/>
          <p:cNvSpPr/>
          <p:nvPr>
            <p:ph idx="14" type="pic"/>
          </p:nvPr>
        </p:nvSpPr>
        <p:spPr>
          <a:xfrm>
            <a:off x="1161058" y="2242706"/>
            <a:ext cx="903600" cy="9036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600"/>
              <a:buFont typeface="Arial"/>
              <a:buChar char="•"/>
              <a:defRPr b="0" i="0" sz="6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4" name="Google Shape;174;p2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lt2"/>
                </a:solidFill>
                <a:latin typeface="Raleway"/>
                <a:ea typeface="Raleway"/>
                <a:cs typeface="Raleway"/>
                <a:sym typeface="Raleway"/>
              </a:defRPr>
            </a:lvl1pPr>
            <a:lvl2pPr lvl="1">
              <a:buNone/>
              <a:defRPr sz="1300">
                <a:solidFill>
                  <a:schemeClr val="lt2"/>
                </a:solidFill>
                <a:latin typeface="Raleway"/>
                <a:ea typeface="Raleway"/>
                <a:cs typeface="Raleway"/>
                <a:sym typeface="Raleway"/>
              </a:defRPr>
            </a:lvl2pPr>
            <a:lvl3pPr lvl="2">
              <a:buNone/>
              <a:defRPr sz="1300">
                <a:solidFill>
                  <a:schemeClr val="lt2"/>
                </a:solidFill>
                <a:latin typeface="Raleway"/>
                <a:ea typeface="Raleway"/>
                <a:cs typeface="Raleway"/>
                <a:sym typeface="Raleway"/>
              </a:defRPr>
            </a:lvl3pPr>
            <a:lvl4pPr lvl="3">
              <a:buNone/>
              <a:defRPr sz="1300">
                <a:solidFill>
                  <a:schemeClr val="lt2"/>
                </a:solidFill>
                <a:latin typeface="Raleway"/>
                <a:ea typeface="Raleway"/>
                <a:cs typeface="Raleway"/>
                <a:sym typeface="Raleway"/>
              </a:defRPr>
            </a:lvl4pPr>
            <a:lvl5pPr lvl="4">
              <a:buNone/>
              <a:defRPr sz="1300">
                <a:solidFill>
                  <a:schemeClr val="lt2"/>
                </a:solidFill>
                <a:latin typeface="Raleway"/>
                <a:ea typeface="Raleway"/>
                <a:cs typeface="Raleway"/>
                <a:sym typeface="Raleway"/>
              </a:defRPr>
            </a:lvl5pPr>
            <a:lvl6pPr lvl="5">
              <a:buNone/>
              <a:defRPr sz="1300">
                <a:solidFill>
                  <a:schemeClr val="lt2"/>
                </a:solidFill>
                <a:latin typeface="Raleway"/>
                <a:ea typeface="Raleway"/>
                <a:cs typeface="Raleway"/>
                <a:sym typeface="Raleway"/>
              </a:defRPr>
            </a:lvl6pPr>
            <a:lvl7pPr lvl="6">
              <a:buNone/>
              <a:defRPr sz="1300">
                <a:solidFill>
                  <a:schemeClr val="lt2"/>
                </a:solidFill>
                <a:latin typeface="Raleway"/>
                <a:ea typeface="Raleway"/>
                <a:cs typeface="Raleway"/>
                <a:sym typeface="Raleway"/>
              </a:defRPr>
            </a:lvl7pPr>
            <a:lvl8pPr lvl="7">
              <a:buNone/>
              <a:defRPr sz="1300">
                <a:solidFill>
                  <a:schemeClr val="lt2"/>
                </a:solidFill>
                <a:latin typeface="Raleway"/>
                <a:ea typeface="Raleway"/>
                <a:cs typeface="Raleway"/>
                <a:sym typeface="Raleway"/>
              </a:defRPr>
            </a:lvl8pPr>
            <a:lvl9pPr lvl="8">
              <a:buNone/>
              <a:defRPr sz="1300">
                <a:solidFill>
                  <a:schemeClr val="lt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Custom Layout">
  <p:cSld name="13_Custom Layout">
    <p:spTree>
      <p:nvGrpSpPr>
        <p:cNvPr id="175" name="Shape 175"/>
        <p:cNvGrpSpPr/>
        <p:nvPr/>
      </p:nvGrpSpPr>
      <p:grpSpPr>
        <a:xfrm>
          <a:off x="0" y="0"/>
          <a:ext cx="0" cy="0"/>
          <a:chOff x="0" y="0"/>
          <a:chExt cx="0" cy="0"/>
        </a:xfrm>
      </p:grpSpPr>
      <p:sp>
        <p:nvSpPr>
          <p:cNvPr id="176" name="Google Shape;176;p29"/>
          <p:cNvSpPr txBox="1"/>
          <p:nvPr>
            <p:ph idx="1" type="body"/>
          </p:nvPr>
        </p:nvSpPr>
        <p:spPr>
          <a:xfrm>
            <a:off x="5456462" y="363878"/>
            <a:ext cx="27519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3000"/>
              <a:buFont typeface="Arial"/>
              <a:buNone/>
              <a:defRPr b="1" i="0" sz="30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7" name="Google Shape;177;p29"/>
          <p:cNvSpPr txBox="1"/>
          <p:nvPr>
            <p:ph idx="2" type="body"/>
          </p:nvPr>
        </p:nvSpPr>
        <p:spPr>
          <a:xfrm>
            <a:off x="4877407" y="954428"/>
            <a:ext cx="39099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78" name="Google Shape;178;p29"/>
          <p:cNvSpPr/>
          <p:nvPr/>
        </p:nvSpPr>
        <p:spPr>
          <a:xfrm>
            <a:off x="356787" y="275558"/>
            <a:ext cx="7983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4"/>
              </a:buClr>
              <a:buSzPts val="1500"/>
              <a:buFont typeface="Raleway"/>
              <a:buNone/>
            </a:pPr>
            <a:r>
              <a:rPr b="1" i="0" lang="iw" sz="1500" u="none" cap="none" strike="noStrike">
                <a:solidFill>
                  <a:schemeClr val="accent4"/>
                </a:solidFill>
                <a:latin typeface="Raleway"/>
                <a:ea typeface="Raleway"/>
                <a:cs typeface="Raleway"/>
                <a:sym typeface="Raleway"/>
              </a:rPr>
              <a:t>C</a:t>
            </a:r>
            <a:r>
              <a:rPr b="1" i="0" lang="iw" sz="1500" u="none" cap="none" strike="noStrike">
                <a:solidFill>
                  <a:srgbClr val="FEFEFE"/>
                </a:solidFill>
                <a:latin typeface="Raleway"/>
                <a:ea typeface="Raleway"/>
                <a:cs typeface="Raleway"/>
                <a:sym typeface="Raleway"/>
              </a:rPr>
              <a:t>LORO</a:t>
            </a:r>
            <a:endParaRPr b="0" i="0" sz="1500" u="none" cap="none" strike="noStrike">
              <a:solidFill>
                <a:srgbClr val="FEFEFE"/>
              </a:solidFill>
              <a:latin typeface="Raleway"/>
              <a:ea typeface="Raleway"/>
              <a:cs typeface="Raleway"/>
              <a:sym typeface="Raleway"/>
            </a:endParaRPr>
          </a:p>
        </p:txBody>
      </p:sp>
      <p:sp>
        <p:nvSpPr>
          <p:cNvPr id="179" name="Google Shape;179;p2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Custom Layout">
  <p:cSld name="15_Custom Layout">
    <p:spTree>
      <p:nvGrpSpPr>
        <p:cNvPr id="180" name="Shape 180"/>
        <p:cNvGrpSpPr/>
        <p:nvPr/>
      </p:nvGrpSpPr>
      <p:grpSpPr>
        <a:xfrm>
          <a:off x="0" y="0"/>
          <a:ext cx="0" cy="0"/>
          <a:chOff x="0" y="0"/>
          <a:chExt cx="0" cy="0"/>
        </a:xfrm>
      </p:grpSpPr>
      <p:sp>
        <p:nvSpPr>
          <p:cNvPr id="181" name="Google Shape;181;p30"/>
          <p:cNvSpPr/>
          <p:nvPr>
            <p:ph idx="2" type="pic"/>
          </p:nvPr>
        </p:nvSpPr>
        <p:spPr>
          <a:xfrm>
            <a:off x="0" y="0"/>
            <a:ext cx="9144000" cy="5143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2" name="Google Shape;182;p30"/>
          <p:cNvSpPr/>
          <p:nvPr>
            <p:ph idx="3" type="pic"/>
          </p:nvPr>
        </p:nvSpPr>
        <p:spPr>
          <a:xfrm>
            <a:off x="5992834" y="1582615"/>
            <a:ext cx="554100" cy="5541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700"/>
              <a:buFont typeface="Arial"/>
              <a:buChar char="•"/>
              <a:defRPr b="0" i="0" sz="7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3" name="Google Shape;183;p30"/>
          <p:cNvSpPr/>
          <p:nvPr>
            <p:ph idx="4" type="pic"/>
          </p:nvPr>
        </p:nvSpPr>
        <p:spPr>
          <a:xfrm>
            <a:off x="5992834" y="2584436"/>
            <a:ext cx="554100" cy="5541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700"/>
              <a:buFont typeface="Arial"/>
              <a:buChar char="•"/>
              <a:defRPr b="0" i="0" sz="7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4" name="Google Shape;184;p30"/>
          <p:cNvSpPr/>
          <p:nvPr>
            <p:ph idx="5" type="pic"/>
          </p:nvPr>
        </p:nvSpPr>
        <p:spPr>
          <a:xfrm>
            <a:off x="5992834" y="3567856"/>
            <a:ext cx="554100" cy="5541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700"/>
              <a:buFont typeface="Arial"/>
              <a:buChar char="•"/>
              <a:defRPr b="0" i="0" sz="700" u="none" cap="none" strike="noStrike">
                <a:solidFill>
                  <a:schemeClr val="dk1"/>
                </a:solidFill>
                <a:latin typeface="Open Sans Light"/>
                <a:ea typeface="Open Sans Light"/>
                <a:cs typeface="Open Sans Light"/>
                <a:sym typeface="Open Sans Ligh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5" name="Google Shape;185;p30"/>
          <p:cNvSpPr txBox="1"/>
          <p:nvPr>
            <p:ph idx="1" type="body"/>
          </p:nvPr>
        </p:nvSpPr>
        <p:spPr>
          <a:xfrm>
            <a:off x="2672358" y="368175"/>
            <a:ext cx="3799500" cy="590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lt2"/>
              </a:buClr>
              <a:buSzPts val="3000"/>
              <a:buFont typeface="Arial"/>
              <a:buNone/>
              <a:defRPr b="1" i="0" sz="3000" u="none" cap="none" strike="noStrike">
                <a:solidFill>
                  <a:schemeClr val="lt2"/>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6" name="Google Shape;186;p30"/>
          <p:cNvSpPr txBox="1"/>
          <p:nvPr>
            <p:ph idx="6" type="body"/>
          </p:nvPr>
        </p:nvSpPr>
        <p:spPr>
          <a:xfrm>
            <a:off x="1872854" y="958725"/>
            <a:ext cx="5398200" cy="2598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lt2"/>
              </a:buClr>
              <a:buSzPts val="800"/>
              <a:buFont typeface="Arial"/>
              <a:buNone/>
              <a:defRPr b="0" i="0" sz="800" u="none" cap="none" strike="noStrike">
                <a:solidFill>
                  <a:schemeClr val="lt2"/>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187" name="Google Shape;187;p3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lt2"/>
                </a:solidFill>
                <a:latin typeface="Raleway"/>
                <a:ea typeface="Raleway"/>
                <a:cs typeface="Raleway"/>
                <a:sym typeface="Raleway"/>
              </a:defRPr>
            </a:lvl1pPr>
            <a:lvl2pPr lvl="1">
              <a:buNone/>
              <a:defRPr sz="1300">
                <a:solidFill>
                  <a:schemeClr val="lt2"/>
                </a:solidFill>
                <a:latin typeface="Raleway"/>
                <a:ea typeface="Raleway"/>
                <a:cs typeface="Raleway"/>
                <a:sym typeface="Raleway"/>
              </a:defRPr>
            </a:lvl2pPr>
            <a:lvl3pPr lvl="2">
              <a:buNone/>
              <a:defRPr sz="1300">
                <a:solidFill>
                  <a:schemeClr val="lt2"/>
                </a:solidFill>
                <a:latin typeface="Raleway"/>
                <a:ea typeface="Raleway"/>
                <a:cs typeface="Raleway"/>
                <a:sym typeface="Raleway"/>
              </a:defRPr>
            </a:lvl3pPr>
            <a:lvl4pPr lvl="3">
              <a:buNone/>
              <a:defRPr sz="1300">
                <a:solidFill>
                  <a:schemeClr val="lt2"/>
                </a:solidFill>
                <a:latin typeface="Raleway"/>
                <a:ea typeface="Raleway"/>
                <a:cs typeface="Raleway"/>
                <a:sym typeface="Raleway"/>
              </a:defRPr>
            </a:lvl4pPr>
            <a:lvl5pPr lvl="4">
              <a:buNone/>
              <a:defRPr sz="1300">
                <a:solidFill>
                  <a:schemeClr val="lt2"/>
                </a:solidFill>
                <a:latin typeface="Raleway"/>
                <a:ea typeface="Raleway"/>
                <a:cs typeface="Raleway"/>
                <a:sym typeface="Raleway"/>
              </a:defRPr>
            </a:lvl5pPr>
            <a:lvl6pPr lvl="5">
              <a:buNone/>
              <a:defRPr sz="1300">
                <a:solidFill>
                  <a:schemeClr val="lt2"/>
                </a:solidFill>
                <a:latin typeface="Raleway"/>
                <a:ea typeface="Raleway"/>
                <a:cs typeface="Raleway"/>
                <a:sym typeface="Raleway"/>
              </a:defRPr>
            </a:lvl6pPr>
            <a:lvl7pPr lvl="6">
              <a:buNone/>
              <a:defRPr sz="1300">
                <a:solidFill>
                  <a:schemeClr val="lt2"/>
                </a:solidFill>
                <a:latin typeface="Raleway"/>
                <a:ea typeface="Raleway"/>
                <a:cs typeface="Raleway"/>
                <a:sym typeface="Raleway"/>
              </a:defRPr>
            </a:lvl7pPr>
            <a:lvl8pPr lvl="7">
              <a:buNone/>
              <a:defRPr sz="1300">
                <a:solidFill>
                  <a:schemeClr val="lt2"/>
                </a:solidFill>
                <a:latin typeface="Raleway"/>
                <a:ea typeface="Raleway"/>
                <a:cs typeface="Raleway"/>
                <a:sym typeface="Raleway"/>
              </a:defRPr>
            </a:lvl8pPr>
            <a:lvl9pPr lvl="8">
              <a:buNone/>
              <a:defRPr sz="1300">
                <a:solidFill>
                  <a:schemeClr val="lt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Custom Layout">
  <p:cSld name="14_Custom Layout">
    <p:spTree>
      <p:nvGrpSpPr>
        <p:cNvPr id="188" name="Shape 188"/>
        <p:cNvGrpSpPr/>
        <p:nvPr/>
      </p:nvGrpSpPr>
      <p:grpSpPr>
        <a:xfrm>
          <a:off x="0" y="0"/>
          <a:ext cx="0" cy="0"/>
          <a:chOff x="0" y="0"/>
          <a:chExt cx="0" cy="0"/>
        </a:xfrm>
      </p:grpSpPr>
      <p:sp>
        <p:nvSpPr>
          <p:cNvPr id="189" name="Google Shape;189;p31"/>
          <p:cNvSpPr/>
          <p:nvPr/>
        </p:nvSpPr>
        <p:spPr>
          <a:xfrm>
            <a:off x="4248" y="-49547"/>
            <a:ext cx="5708319" cy="5242595"/>
          </a:xfrm>
          <a:custGeom>
            <a:rect b="b" l="l" r="r" t="t"/>
            <a:pathLst>
              <a:path extrusionOk="0" h="5741" w="6251">
                <a:moveTo>
                  <a:pt x="0" y="1388"/>
                </a:moveTo>
                <a:lnTo>
                  <a:pt x="0" y="5741"/>
                </a:lnTo>
                <a:lnTo>
                  <a:pt x="6251" y="5741"/>
                </a:lnTo>
                <a:lnTo>
                  <a:pt x="3106" y="5741"/>
                </a:lnTo>
                <a:lnTo>
                  <a:pt x="2363" y="2834"/>
                </a:lnTo>
                <a:lnTo>
                  <a:pt x="0" y="1388"/>
                </a:lnTo>
                <a:close/>
                <a:moveTo>
                  <a:pt x="1638" y="0"/>
                </a:moveTo>
                <a:lnTo>
                  <a:pt x="0" y="0"/>
                </a:lnTo>
                <a:lnTo>
                  <a:pt x="0" y="18"/>
                </a:lnTo>
                <a:lnTo>
                  <a:pt x="1640" y="18"/>
                </a:lnTo>
                <a:lnTo>
                  <a:pt x="1638" y="0"/>
                </a:lnTo>
                <a:close/>
                <a:moveTo>
                  <a:pt x="5009" y="0"/>
                </a:moveTo>
                <a:lnTo>
                  <a:pt x="2317" y="0"/>
                </a:lnTo>
                <a:lnTo>
                  <a:pt x="2331" y="18"/>
                </a:lnTo>
                <a:lnTo>
                  <a:pt x="5011" y="18"/>
                </a:lnTo>
                <a:lnTo>
                  <a:pt x="5009" y="0"/>
                </a:lnTo>
                <a:close/>
              </a:path>
            </a:pathLst>
          </a:custGeom>
          <a:solidFill>
            <a:srgbClr val="3B3B3B">
              <a:alpha val="4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0" name="Google Shape;190;p31"/>
          <p:cNvSpPr/>
          <p:nvPr/>
        </p:nvSpPr>
        <p:spPr>
          <a:xfrm>
            <a:off x="596" y="-33110"/>
            <a:ext cx="7597699" cy="2765124"/>
          </a:xfrm>
          <a:custGeom>
            <a:rect b="b" l="l" r="r" t="t"/>
            <a:pathLst>
              <a:path extrusionOk="0" h="3028" w="8320">
                <a:moveTo>
                  <a:pt x="4" y="0"/>
                </a:moveTo>
                <a:lnTo>
                  <a:pt x="0" y="0"/>
                </a:lnTo>
                <a:lnTo>
                  <a:pt x="0" y="1368"/>
                </a:lnTo>
                <a:lnTo>
                  <a:pt x="4" y="1370"/>
                </a:lnTo>
                <a:lnTo>
                  <a:pt x="4" y="0"/>
                </a:lnTo>
                <a:close/>
                <a:moveTo>
                  <a:pt x="8320" y="0"/>
                </a:moveTo>
                <a:lnTo>
                  <a:pt x="5015" y="0"/>
                </a:lnTo>
                <a:lnTo>
                  <a:pt x="5672" y="3028"/>
                </a:lnTo>
                <a:lnTo>
                  <a:pt x="8320" y="0"/>
                </a:lnTo>
                <a:close/>
              </a:path>
            </a:pathLst>
          </a:custGeom>
          <a:solidFill>
            <a:srgbClr val="3B3B3B">
              <a:alpha val="6196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1" name="Google Shape;191;p31"/>
          <p:cNvSpPr/>
          <p:nvPr/>
        </p:nvSpPr>
        <p:spPr>
          <a:xfrm>
            <a:off x="4248" y="-33110"/>
            <a:ext cx="5175933" cy="3259157"/>
          </a:xfrm>
          <a:custGeom>
            <a:rect b="b" l="l" r="r" t="t"/>
            <a:pathLst>
              <a:path extrusionOk="0" h="3569" w="5668">
                <a:moveTo>
                  <a:pt x="1640" y="0"/>
                </a:moveTo>
                <a:lnTo>
                  <a:pt x="0" y="0"/>
                </a:lnTo>
                <a:lnTo>
                  <a:pt x="0" y="1370"/>
                </a:lnTo>
                <a:lnTo>
                  <a:pt x="2363" y="2816"/>
                </a:lnTo>
                <a:lnTo>
                  <a:pt x="1640" y="0"/>
                </a:lnTo>
                <a:close/>
                <a:moveTo>
                  <a:pt x="5011" y="0"/>
                </a:moveTo>
                <a:lnTo>
                  <a:pt x="2331" y="0"/>
                </a:lnTo>
                <a:lnTo>
                  <a:pt x="5192" y="3569"/>
                </a:lnTo>
                <a:lnTo>
                  <a:pt x="5668" y="3028"/>
                </a:lnTo>
                <a:lnTo>
                  <a:pt x="5011"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2" name="Google Shape;192;p31"/>
          <p:cNvSpPr/>
          <p:nvPr/>
        </p:nvSpPr>
        <p:spPr>
          <a:xfrm>
            <a:off x="5282458" y="-33110"/>
            <a:ext cx="3860946" cy="5221592"/>
          </a:xfrm>
          <a:custGeom>
            <a:rect b="b" l="l" r="r" t="t"/>
            <a:pathLst>
              <a:path extrusionOk="0" h="5718" w="4228">
                <a:moveTo>
                  <a:pt x="4228" y="0"/>
                </a:moveTo>
                <a:lnTo>
                  <a:pt x="2536" y="0"/>
                </a:lnTo>
                <a:lnTo>
                  <a:pt x="2646" y="0"/>
                </a:lnTo>
                <a:lnTo>
                  <a:pt x="0" y="3551"/>
                </a:lnTo>
                <a:lnTo>
                  <a:pt x="224" y="4582"/>
                </a:lnTo>
                <a:lnTo>
                  <a:pt x="1136" y="5718"/>
                </a:lnTo>
                <a:lnTo>
                  <a:pt x="4228" y="5718"/>
                </a:lnTo>
                <a:lnTo>
                  <a:pt x="4228"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3" name="Google Shape;193;p31"/>
          <p:cNvSpPr/>
          <p:nvPr/>
        </p:nvSpPr>
        <p:spPr>
          <a:xfrm>
            <a:off x="5016721" y="3209610"/>
            <a:ext cx="470290" cy="941494"/>
          </a:xfrm>
          <a:custGeom>
            <a:rect b="b" l="l" r="r" t="t"/>
            <a:pathLst>
              <a:path extrusionOk="0" h="1031" w="515">
                <a:moveTo>
                  <a:pt x="291" y="0"/>
                </a:moveTo>
                <a:lnTo>
                  <a:pt x="0" y="390"/>
                </a:lnTo>
                <a:lnTo>
                  <a:pt x="515" y="1031"/>
                </a:lnTo>
                <a:lnTo>
                  <a:pt x="291" y="0"/>
                </a:lnTo>
                <a:close/>
              </a:path>
            </a:pathLst>
          </a:custGeom>
          <a:solidFill>
            <a:srgbClr val="3B3B3B">
              <a:alpha val="6588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4" name="Google Shape;194;p31"/>
          <p:cNvSpPr/>
          <p:nvPr/>
        </p:nvSpPr>
        <p:spPr>
          <a:xfrm>
            <a:off x="5180181" y="-33110"/>
            <a:ext cx="2518564" cy="3242720"/>
          </a:xfrm>
          <a:custGeom>
            <a:rect b="b" l="l" r="r" t="t"/>
            <a:pathLst>
              <a:path extrusionOk="0" h="3551" w="2758">
                <a:moveTo>
                  <a:pt x="2758" y="0"/>
                </a:moveTo>
                <a:lnTo>
                  <a:pt x="2648" y="0"/>
                </a:lnTo>
                <a:lnTo>
                  <a:pt x="0" y="3028"/>
                </a:lnTo>
                <a:lnTo>
                  <a:pt x="112" y="3551"/>
                </a:lnTo>
                <a:lnTo>
                  <a:pt x="2758" y="0"/>
                </a:lnTo>
                <a:close/>
              </a:path>
            </a:pathLst>
          </a:custGeom>
          <a:solidFill>
            <a:srgbClr val="353535">
              <a:alpha val="7373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5" name="Google Shape;195;p31"/>
          <p:cNvSpPr/>
          <p:nvPr/>
        </p:nvSpPr>
        <p:spPr>
          <a:xfrm>
            <a:off x="4745505" y="2732014"/>
            <a:ext cx="536953" cy="833738"/>
          </a:xfrm>
          <a:custGeom>
            <a:rect b="b" l="l" r="r" t="t"/>
            <a:pathLst>
              <a:path extrusionOk="0" h="913" w="588">
                <a:moveTo>
                  <a:pt x="476" y="0"/>
                </a:moveTo>
                <a:lnTo>
                  <a:pt x="0" y="541"/>
                </a:lnTo>
                <a:lnTo>
                  <a:pt x="297" y="913"/>
                </a:lnTo>
                <a:lnTo>
                  <a:pt x="588" y="523"/>
                </a:lnTo>
                <a:lnTo>
                  <a:pt x="476" y="0"/>
                </a:lnTo>
                <a:close/>
              </a:path>
            </a:pathLst>
          </a:custGeom>
          <a:solidFill>
            <a:srgbClr val="3B3B3B">
              <a:alpha val="6588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6" name="Google Shape;196;p31"/>
          <p:cNvSpPr/>
          <p:nvPr/>
        </p:nvSpPr>
        <p:spPr>
          <a:xfrm>
            <a:off x="1500046" y="-49547"/>
            <a:ext cx="4212522" cy="5242595"/>
          </a:xfrm>
          <a:custGeom>
            <a:rect b="b" l="l" r="r" t="t"/>
            <a:pathLst>
              <a:path extrusionOk="0" h="5741" w="4613">
                <a:moveTo>
                  <a:pt x="725" y="2834"/>
                </a:moveTo>
                <a:lnTo>
                  <a:pt x="1468" y="5741"/>
                </a:lnTo>
                <a:lnTo>
                  <a:pt x="4613" y="5741"/>
                </a:lnTo>
                <a:lnTo>
                  <a:pt x="4613" y="5736"/>
                </a:lnTo>
                <a:lnTo>
                  <a:pt x="1674" y="5736"/>
                </a:lnTo>
                <a:lnTo>
                  <a:pt x="2998" y="4224"/>
                </a:lnTo>
                <a:lnTo>
                  <a:pt x="725" y="2834"/>
                </a:lnTo>
                <a:close/>
                <a:moveTo>
                  <a:pt x="679" y="0"/>
                </a:moveTo>
                <a:lnTo>
                  <a:pt x="0" y="0"/>
                </a:lnTo>
                <a:lnTo>
                  <a:pt x="2" y="18"/>
                </a:lnTo>
                <a:lnTo>
                  <a:pt x="693" y="18"/>
                </a:lnTo>
                <a:lnTo>
                  <a:pt x="679" y="0"/>
                </a:lnTo>
                <a:close/>
              </a:path>
            </a:pathLst>
          </a:custGeom>
          <a:solidFill>
            <a:srgbClr val="3B3B3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7" name="Google Shape;197;p31"/>
          <p:cNvSpPr/>
          <p:nvPr/>
        </p:nvSpPr>
        <p:spPr>
          <a:xfrm>
            <a:off x="1501872" y="-33110"/>
            <a:ext cx="3243633" cy="3840856"/>
          </a:xfrm>
          <a:custGeom>
            <a:rect b="b" l="l" r="r" t="t"/>
            <a:pathLst>
              <a:path extrusionOk="0" h="4206" w="3552">
                <a:moveTo>
                  <a:pt x="691" y="0"/>
                </a:moveTo>
                <a:lnTo>
                  <a:pt x="0" y="0"/>
                </a:lnTo>
                <a:lnTo>
                  <a:pt x="723" y="2816"/>
                </a:lnTo>
                <a:lnTo>
                  <a:pt x="2996" y="4206"/>
                </a:lnTo>
                <a:lnTo>
                  <a:pt x="3552" y="3569"/>
                </a:lnTo>
                <a:lnTo>
                  <a:pt x="691" y="0"/>
                </a:lnTo>
                <a:close/>
              </a:path>
            </a:pathLst>
          </a:custGeom>
          <a:solidFill>
            <a:srgbClr val="3B3B3B">
              <a:alpha val="5569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8" name="Google Shape;198;p31"/>
          <p:cNvSpPr/>
          <p:nvPr/>
        </p:nvSpPr>
        <p:spPr>
          <a:xfrm>
            <a:off x="5487011" y="4151104"/>
            <a:ext cx="832825" cy="1037378"/>
          </a:xfrm>
          <a:custGeom>
            <a:rect b="b" l="l" r="r" t="t"/>
            <a:pathLst>
              <a:path extrusionOk="0" h="1136" w="912">
                <a:moveTo>
                  <a:pt x="0" y="0"/>
                </a:moveTo>
                <a:lnTo>
                  <a:pt x="247" y="1136"/>
                </a:lnTo>
                <a:lnTo>
                  <a:pt x="912" y="1136"/>
                </a:lnTo>
                <a:lnTo>
                  <a:pt x="0"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199" name="Google Shape;199;p31"/>
          <p:cNvSpPr/>
          <p:nvPr/>
        </p:nvSpPr>
        <p:spPr>
          <a:xfrm>
            <a:off x="3028717" y="3565752"/>
            <a:ext cx="2683851" cy="1622730"/>
          </a:xfrm>
          <a:custGeom>
            <a:rect b="b" l="l" r="r" t="t"/>
            <a:pathLst>
              <a:path extrusionOk="0" h="1777" w="2939">
                <a:moveTo>
                  <a:pt x="2177" y="0"/>
                </a:moveTo>
                <a:lnTo>
                  <a:pt x="1775" y="541"/>
                </a:lnTo>
                <a:lnTo>
                  <a:pt x="1324" y="265"/>
                </a:lnTo>
                <a:lnTo>
                  <a:pt x="0" y="1777"/>
                </a:lnTo>
                <a:lnTo>
                  <a:pt x="2939" y="1777"/>
                </a:lnTo>
                <a:lnTo>
                  <a:pt x="2692" y="641"/>
                </a:lnTo>
                <a:lnTo>
                  <a:pt x="2177"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00" name="Google Shape;200;p31"/>
          <p:cNvSpPr/>
          <p:nvPr/>
        </p:nvSpPr>
        <p:spPr>
          <a:xfrm>
            <a:off x="4237775" y="3226047"/>
            <a:ext cx="778947" cy="833738"/>
          </a:xfrm>
          <a:custGeom>
            <a:rect b="b" l="l" r="r" t="t"/>
            <a:pathLst>
              <a:path extrusionOk="0" h="913" w="853">
                <a:moveTo>
                  <a:pt x="556" y="0"/>
                </a:moveTo>
                <a:lnTo>
                  <a:pt x="0" y="637"/>
                </a:lnTo>
                <a:lnTo>
                  <a:pt x="451" y="913"/>
                </a:lnTo>
                <a:lnTo>
                  <a:pt x="853" y="372"/>
                </a:lnTo>
                <a:lnTo>
                  <a:pt x="556" y="0"/>
                </a:lnTo>
                <a:close/>
              </a:path>
            </a:pathLst>
          </a:custGeom>
          <a:solidFill>
            <a:srgbClr val="353535">
              <a:alpha val="6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01" name="Google Shape;201;p31"/>
          <p:cNvSpPr txBox="1"/>
          <p:nvPr/>
        </p:nvSpPr>
        <p:spPr>
          <a:xfrm>
            <a:off x="3168203" y="4839698"/>
            <a:ext cx="2807700" cy="150000"/>
          </a:xfrm>
          <a:prstGeom prst="rect">
            <a:avLst/>
          </a:prstGeom>
          <a:noFill/>
          <a:ln>
            <a:noFill/>
          </a:ln>
        </p:spPr>
        <p:txBody>
          <a:bodyPr anchorCtr="1"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500"/>
              <a:buFont typeface="Open Sans Light"/>
              <a:buNone/>
            </a:pPr>
            <a:r>
              <a:rPr b="0" i="0" lang="iw" sz="500" u="none" cap="none" strike="noStrike">
                <a:solidFill>
                  <a:schemeClr val="dk1"/>
                </a:solidFill>
                <a:latin typeface="Open Sans Light"/>
                <a:ea typeface="Open Sans Light"/>
                <a:cs typeface="Open Sans Light"/>
                <a:sym typeface="Open Sans Light"/>
              </a:rPr>
              <a:t>© 2016 POWERPOINT TEMPLATE MULTI PURPOSE ALL RIGHT RESERVED</a:t>
            </a:r>
            <a:endParaRPr sz="1100"/>
          </a:p>
        </p:txBody>
      </p:sp>
      <p:sp>
        <p:nvSpPr>
          <p:cNvPr id="202" name="Google Shape;202;p31"/>
          <p:cNvSpPr/>
          <p:nvPr/>
        </p:nvSpPr>
        <p:spPr>
          <a:xfrm flipH="1">
            <a:off x="-593532" y="-414392"/>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203" name="Google Shape;203;p31"/>
          <p:cNvSpPr txBox="1"/>
          <p:nvPr>
            <p:ph idx="1" type="body"/>
          </p:nvPr>
        </p:nvSpPr>
        <p:spPr>
          <a:xfrm>
            <a:off x="1780723" y="1930358"/>
            <a:ext cx="5582400" cy="10977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6600"/>
              <a:buFont typeface="Arial"/>
              <a:buNone/>
              <a:defRPr b="1" i="0" sz="6600" u="none" cap="none" strike="noStrike">
                <a:solidFill>
                  <a:schemeClr val="dk1"/>
                </a:solidFill>
                <a:latin typeface="Raleway"/>
                <a:ea typeface="Raleway"/>
                <a:cs typeface="Raleway"/>
                <a:sym typeface="Ralewa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204" name="Google Shape;204;p31"/>
          <p:cNvSpPr txBox="1"/>
          <p:nvPr>
            <p:ph idx="2" type="body"/>
          </p:nvPr>
        </p:nvSpPr>
        <p:spPr>
          <a:xfrm>
            <a:off x="2586633" y="2857859"/>
            <a:ext cx="3970800" cy="253500"/>
          </a:xfrm>
          <a:prstGeom prst="rect">
            <a:avLst/>
          </a:prstGeom>
          <a:noFill/>
          <a:ln>
            <a:noFill/>
          </a:ln>
        </p:spPr>
        <p:txBody>
          <a:bodyPr anchorCtr="0" anchor="t" bIns="34275" lIns="68575" spcFirstLastPara="1" rIns="68575" wrap="square" tIns="34275"/>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205" name="Google Shape;205;p3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atin typeface="Raleway"/>
                <a:ea typeface="Raleway"/>
                <a:cs typeface="Raleway"/>
                <a:sym typeface="Raleway"/>
              </a:defRPr>
            </a:lvl1pPr>
            <a:lvl2pPr lvl="1">
              <a:buNone/>
              <a:defRPr sz="1300">
                <a:latin typeface="Raleway"/>
                <a:ea typeface="Raleway"/>
                <a:cs typeface="Raleway"/>
                <a:sym typeface="Raleway"/>
              </a:defRPr>
            </a:lvl2pPr>
            <a:lvl3pPr lvl="2">
              <a:buNone/>
              <a:defRPr sz="1300">
                <a:latin typeface="Raleway"/>
                <a:ea typeface="Raleway"/>
                <a:cs typeface="Raleway"/>
                <a:sym typeface="Raleway"/>
              </a:defRPr>
            </a:lvl3pPr>
            <a:lvl4pPr lvl="3">
              <a:buNone/>
              <a:defRPr sz="1300">
                <a:latin typeface="Raleway"/>
                <a:ea typeface="Raleway"/>
                <a:cs typeface="Raleway"/>
                <a:sym typeface="Raleway"/>
              </a:defRPr>
            </a:lvl4pPr>
            <a:lvl5pPr lvl="4">
              <a:buNone/>
              <a:defRPr sz="1300">
                <a:latin typeface="Raleway"/>
                <a:ea typeface="Raleway"/>
                <a:cs typeface="Raleway"/>
                <a:sym typeface="Raleway"/>
              </a:defRPr>
            </a:lvl5pPr>
            <a:lvl6pPr lvl="5">
              <a:buNone/>
              <a:defRPr sz="1300">
                <a:latin typeface="Raleway"/>
                <a:ea typeface="Raleway"/>
                <a:cs typeface="Raleway"/>
                <a:sym typeface="Raleway"/>
              </a:defRPr>
            </a:lvl6pPr>
            <a:lvl7pPr lvl="6">
              <a:buNone/>
              <a:defRPr sz="1300">
                <a:latin typeface="Raleway"/>
                <a:ea typeface="Raleway"/>
                <a:cs typeface="Raleway"/>
                <a:sym typeface="Raleway"/>
              </a:defRPr>
            </a:lvl7pPr>
            <a:lvl8pPr lvl="7">
              <a:buNone/>
              <a:defRPr sz="1300">
                <a:latin typeface="Raleway"/>
                <a:ea typeface="Raleway"/>
                <a:cs typeface="Raleway"/>
                <a:sym typeface="Raleway"/>
              </a:defRPr>
            </a:lvl8pPr>
            <a:lvl9pPr lvl="8">
              <a:buNone/>
              <a:defRPr sz="1300">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14" name="Shape 214"/>
        <p:cNvGrpSpPr/>
        <p:nvPr/>
      </p:nvGrpSpPr>
      <p:grpSpPr>
        <a:xfrm>
          <a:off x="0" y="0"/>
          <a:ext cx="0" cy="0"/>
          <a:chOff x="0" y="0"/>
          <a:chExt cx="0" cy="0"/>
        </a:xfrm>
      </p:grpSpPr>
      <p:sp>
        <p:nvSpPr>
          <p:cNvPr id="215" name="Google Shape;215;p34"/>
          <p:cNvSpPr/>
          <p:nvPr>
            <p:ph idx="2" type="pic"/>
          </p:nvPr>
        </p:nvSpPr>
        <p:spPr>
          <a:xfrm>
            <a:off x="0" y="0"/>
            <a:ext cx="9144000" cy="5143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16" name="Google Shape;216;p34"/>
          <p:cNvSpPr txBox="1"/>
          <p:nvPr>
            <p:ph type="ctrTitle"/>
          </p:nvPr>
        </p:nvSpPr>
        <p:spPr>
          <a:xfrm>
            <a:off x="1143000" y="1501378"/>
            <a:ext cx="6858000" cy="11310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Montserrat"/>
              <a:buNone/>
              <a:defRPr b="0" i="0" sz="45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17" name="Google Shape;217;p34"/>
          <p:cNvSpPr txBox="1"/>
          <p:nvPr>
            <p:ph idx="1" type="subTitle"/>
          </p:nvPr>
        </p:nvSpPr>
        <p:spPr>
          <a:xfrm>
            <a:off x="1143000" y="2637235"/>
            <a:ext cx="6858000" cy="420300"/>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Source Sans Pro"/>
                <a:ea typeface="Source Sans Pro"/>
                <a:cs typeface="Source Sans Pro"/>
                <a:sym typeface="Source Sans Pro"/>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Source Sans Pro"/>
                <a:ea typeface="Source Sans Pro"/>
                <a:cs typeface="Source Sans Pro"/>
                <a:sym typeface="Source Sans Pro"/>
              </a:defRPr>
            </a:lvl9pPr>
          </a:lstStyle>
          <a:p/>
        </p:txBody>
      </p:sp>
      <p:sp>
        <p:nvSpPr>
          <p:cNvPr id="218" name="Google Shape;218;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9" name="Google Shape;219;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20" name="Google Shape;220;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dk1"/>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dk1"/>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dk1"/>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dk1"/>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dk1"/>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dk1"/>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dk1"/>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Picture">
  <p:cSld name="Full Picture">
    <p:spTree>
      <p:nvGrpSpPr>
        <p:cNvPr id="221" name="Shape 221"/>
        <p:cNvGrpSpPr/>
        <p:nvPr/>
      </p:nvGrpSpPr>
      <p:grpSpPr>
        <a:xfrm>
          <a:off x="0" y="0"/>
          <a:ext cx="0" cy="0"/>
          <a:chOff x="0" y="0"/>
          <a:chExt cx="0" cy="0"/>
        </a:xfrm>
      </p:grpSpPr>
      <p:sp>
        <p:nvSpPr>
          <p:cNvPr id="222" name="Google Shape;222;p35"/>
          <p:cNvSpPr/>
          <p:nvPr>
            <p:ph idx="2" type="pic"/>
          </p:nvPr>
        </p:nvSpPr>
        <p:spPr>
          <a:xfrm>
            <a:off x="0" y="0"/>
            <a:ext cx="9144000" cy="5143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23" name="Google Shape;223;p3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ing Message">
  <p:cSld name="Welcoming Message">
    <p:spTree>
      <p:nvGrpSpPr>
        <p:cNvPr id="224" name="Shape 224"/>
        <p:cNvGrpSpPr/>
        <p:nvPr/>
      </p:nvGrpSpPr>
      <p:grpSpPr>
        <a:xfrm>
          <a:off x="0" y="0"/>
          <a:ext cx="0" cy="0"/>
          <a:chOff x="0" y="0"/>
          <a:chExt cx="0" cy="0"/>
        </a:xfrm>
      </p:grpSpPr>
      <p:sp>
        <p:nvSpPr>
          <p:cNvPr id="225" name="Google Shape;225;p36"/>
          <p:cNvSpPr txBox="1"/>
          <p:nvPr>
            <p:ph type="title"/>
          </p:nvPr>
        </p:nvSpPr>
        <p:spPr>
          <a:xfrm>
            <a:off x="628650" y="273844"/>
            <a:ext cx="7886700" cy="858300"/>
          </a:xfrm>
          <a:prstGeom prst="rect">
            <a:avLst/>
          </a:prstGeom>
          <a:noFill/>
          <a:ln>
            <a:noFill/>
          </a:ln>
        </p:spPr>
        <p:txBody>
          <a:bodyPr anchorCtr="0" anchor="ctr" bIns="34275" lIns="68575" spcFirstLastPara="1" rIns="68575" wrap="square" tIns="34275"/>
          <a:lstStyle>
            <a:lvl1pPr lvl="0" marR="0" rtl="0" algn="ctr">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26" name="Google Shape;226;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27" name="Google Shape;227;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28" name="Google Shape;228;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29" name="Google Shape;229;p36"/>
          <p:cNvSpPr/>
          <p:nvPr>
            <p:ph idx="2" type="pic"/>
          </p:nvPr>
        </p:nvSpPr>
        <p:spPr>
          <a:xfrm>
            <a:off x="3583781" y="1246414"/>
            <a:ext cx="1976400" cy="1976400"/>
          </a:xfrm>
          <a:prstGeom prst="ellipse">
            <a:avLst/>
          </a:prstGeom>
          <a:noFill/>
          <a:ln cap="flat" cmpd="sng" w="25400">
            <a:solidFill>
              <a:schemeClr val="lt1"/>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30" name="Google Shape;230;p36"/>
          <p:cNvSpPr/>
          <p:nvPr>
            <p:ph idx="3" type="pic"/>
          </p:nvPr>
        </p:nvSpPr>
        <p:spPr>
          <a:xfrm>
            <a:off x="0" y="0"/>
            <a:ext cx="9144000" cy="22575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31" name="Shape 231"/>
        <p:cNvGrpSpPr/>
        <p:nvPr/>
      </p:nvGrpSpPr>
      <p:grpSpPr>
        <a:xfrm>
          <a:off x="0" y="0"/>
          <a:ext cx="0" cy="0"/>
          <a:chOff x="0" y="0"/>
          <a:chExt cx="0" cy="0"/>
        </a:xfrm>
      </p:grpSpPr>
      <p:sp>
        <p:nvSpPr>
          <p:cNvPr id="232" name="Google Shape;232;p3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233" name="Shape 233"/>
        <p:cNvGrpSpPr/>
        <p:nvPr/>
      </p:nvGrpSpPr>
      <p:grpSpPr>
        <a:xfrm>
          <a:off x="0" y="0"/>
          <a:ext cx="0" cy="0"/>
          <a:chOff x="0" y="0"/>
          <a:chExt cx="0" cy="0"/>
        </a:xfrm>
      </p:grpSpPr>
      <p:sp>
        <p:nvSpPr>
          <p:cNvPr id="234" name="Google Shape;234;p38"/>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35" name="Google Shape;235;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36" name="Google Shape;236;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37" name="Google Shape;237;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38" name="Google Shape;238;p38"/>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39" name="Google Shape;239;p38"/>
          <p:cNvSpPr/>
          <p:nvPr>
            <p:ph idx="2" type="pic"/>
          </p:nvPr>
        </p:nvSpPr>
        <p:spPr>
          <a:xfrm>
            <a:off x="457200" y="1328738"/>
            <a:ext cx="3707400" cy="1669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40" name="Google Shape;240;p38"/>
          <p:cNvSpPr/>
          <p:nvPr>
            <p:ph idx="3" type="pic"/>
          </p:nvPr>
        </p:nvSpPr>
        <p:spPr>
          <a:xfrm>
            <a:off x="4970620" y="1328738"/>
            <a:ext cx="3710400" cy="1669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p:cSld name="Half Picture">
    <p:spTree>
      <p:nvGrpSpPr>
        <p:cNvPr id="241" name="Shape 241"/>
        <p:cNvGrpSpPr/>
        <p:nvPr/>
      </p:nvGrpSpPr>
      <p:grpSpPr>
        <a:xfrm>
          <a:off x="0" y="0"/>
          <a:ext cx="0" cy="0"/>
          <a:chOff x="0" y="0"/>
          <a:chExt cx="0" cy="0"/>
        </a:xfrm>
      </p:grpSpPr>
      <p:sp>
        <p:nvSpPr>
          <p:cNvPr id="242" name="Google Shape;242;p39"/>
          <p:cNvSpPr/>
          <p:nvPr>
            <p:ph idx="2" type="pic"/>
          </p:nvPr>
        </p:nvSpPr>
        <p:spPr>
          <a:xfrm>
            <a:off x="0" y="0"/>
            <a:ext cx="9144000" cy="28860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43" name="Google Shape;243;p3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44" name="Shape 244"/>
        <p:cNvGrpSpPr/>
        <p:nvPr/>
      </p:nvGrpSpPr>
      <p:grpSpPr>
        <a:xfrm>
          <a:off x="0" y="0"/>
          <a:ext cx="0" cy="0"/>
          <a:chOff x="0" y="0"/>
          <a:chExt cx="0" cy="0"/>
        </a:xfrm>
      </p:grpSpPr>
      <p:sp>
        <p:nvSpPr>
          <p:cNvPr id="245" name="Google Shape;245;p40"/>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46" name="Google Shape;246;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47" name="Google Shape;247;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48" name="Google Shape;248;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49" name="Google Shape;249;p40"/>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250" name="Shape 250"/>
        <p:cNvGrpSpPr/>
        <p:nvPr/>
      </p:nvGrpSpPr>
      <p:grpSpPr>
        <a:xfrm>
          <a:off x="0" y="0"/>
          <a:ext cx="0" cy="0"/>
          <a:chOff x="0" y="0"/>
          <a:chExt cx="0" cy="0"/>
        </a:xfrm>
      </p:grpSpPr>
      <p:sp>
        <p:nvSpPr>
          <p:cNvPr id="251" name="Google Shape;251;p41"/>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52" name="Google Shape;252;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53" name="Google Shape;253;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54" name="Google Shape;25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55" name="Google Shape;255;p41"/>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56" name="Google Shape;256;p41"/>
          <p:cNvSpPr/>
          <p:nvPr>
            <p:ph idx="2" type="pic"/>
          </p:nvPr>
        </p:nvSpPr>
        <p:spPr>
          <a:xfrm>
            <a:off x="0" y="2105025"/>
            <a:ext cx="9144000" cy="18360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Picture Layout">
  <p:cSld name="4 Picture Layout">
    <p:spTree>
      <p:nvGrpSpPr>
        <p:cNvPr id="257" name="Shape 257"/>
        <p:cNvGrpSpPr/>
        <p:nvPr/>
      </p:nvGrpSpPr>
      <p:grpSpPr>
        <a:xfrm>
          <a:off x="0" y="0"/>
          <a:ext cx="0" cy="0"/>
          <a:chOff x="0" y="0"/>
          <a:chExt cx="0" cy="0"/>
        </a:xfrm>
      </p:grpSpPr>
      <p:sp>
        <p:nvSpPr>
          <p:cNvPr id="258" name="Google Shape;258;p42"/>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59" name="Google Shape;259;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60" name="Google Shape;260;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61" name="Google Shape;261;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62" name="Google Shape;262;p42"/>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63" name="Google Shape;263;p42"/>
          <p:cNvSpPr/>
          <p:nvPr>
            <p:ph idx="2" type="pic"/>
          </p:nvPr>
        </p:nvSpPr>
        <p:spPr>
          <a:xfrm>
            <a:off x="509111" y="1521380"/>
            <a:ext cx="1302900" cy="13029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64" name="Google Shape;264;p42"/>
          <p:cNvSpPr/>
          <p:nvPr>
            <p:ph idx="3" type="pic"/>
          </p:nvPr>
        </p:nvSpPr>
        <p:spPr>
          <a:xfrm>
            <a:off x="509111" y="3135662"/>
            <a:ext cx="1302900" cy="13029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65" name="Google Shape;265;p42"/>
          <p:cNvSpPr/>
          <p:nvPr>
            <p:ph idx="4" type="pic"/>
          </p:nvPr>
        </p:nvSpPr>
        <p:spPr>
          <a:xfrm>
            <a:off x="4602004" y="1521380"/>
            <a:ext cx="1302900" cy="13029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66" name="Google Shape;266;p42"/>
          <p:cNvSpPr/>
          <p:nvPr>
            <p:ph idx="5" type="pic"/>
          </p:nvPr>
        </p:nvSpPr>
        <p:spPr>
          <a:xfrm>
            <a:off x="4602004" y="3135662"/>
            <a:ext cx="1302900" cy="13029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rcle Picture">
  <p:cSld name="Circle Picture">
    <p:spTree>
      <p:nvGrpSpPr>
        <p:cNvPr id="267" name="Shape 267"/>
        <p:cNvGrpSpPr/>
        <p:nvPr/>
      </p:nvGrpSpPr>
      <p:grpSpPr>
        <a:xfrm>
          <a:off x="0" y="0"/>
          <a:ext cx="0" cy="0"/>
          <a:chOff x="0" y="0"/>
          <a:chExt cx="0" cy="0"/>
        </a:xfrm>
      </p:grpSpPr>
      <p:sp>
        <p:nvSpPr>
          <p:cNvPr id="268" name="Google Shape;268;p43"/>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69" name="Google Shape;269;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70" name="Google Shape;270;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71" name="Google Shape;271;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72" name="Google Shape;272;p43"/>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73" name="Google Shape;273;p43"/>
          <p:cNvSpPr/>
          <p:nvPr>
            <p:ph idx="2" type="pic"/>
          </p:nvPr>
        </p:nvSpPr>
        <p:spPr>
          <a:xfrm>
            <a:off x="1481538" y="1948337"/>
            <a:ext cx="1851600" cy="1851600"/>
          </a:xfrm>
          <a:prstGeom prst="ellipse">
            <a:avLst/>
          </a:prstGeom>
          <a:solidFill>
            <a:srgbClr val="2F2F2F"/>
          </a:solidFill>
          <a:ln cap="flat" cmpd="sng" w="127000">
            <a:solidFill>
              <a:schemeClr val="lt1"/>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1200"/>
              <a:buFont typeface="Arial"/>
              <a:buChar char="•"/>
              <a:defRPr b="0" i="0" sz="12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ircle">
  <p:cSld name="3 Circle">
    <p:spTree>
      <p:nvGrpSpPr>
        <p:cNvPr id="274" name="Shape 274"/>
        <p:cNvGrpSpPr/>
        <p:nvPr/>
      </p:nvGrpSpPr>
      <p:grpSpPr>
        <a:xfrm>
          <a:off x="0" y="0"/>
          <a:ext cx="0" cy="0"/>
          <a:chOff x="0" y="0"/>
          <a:chExt cx="0" cy="0"/>
        </a:xfrm>
      </p:grpSpPr>
      <p:sp>
        <p:nvSpPr>
          <p:cNvPr id="275" name="Google Shape;275;p44"/>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76" name="Google Shape;276;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77" name="Google Shape;277;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78" name="Google Shape;278;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79" name="Google Shape;279;p44"/>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80" name="Google Shape;280;p44"/>
          <p:cNvSpPr/>
          <p:nvPr>
            <p:ph idx="2" type="pic"/>
          </p:nvPr>
        </p:nvSpPr>
        <p:spPr>
          <a:xfrm>
            <a:off x="894160" y="1479739"/>
            <a:ext cx="2194800" cy="21948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81" name="Google Shape;281;p44"/>
          <p:cNvSpPr/>
          <p:nvPr>
            <p:ph idx="3" type="pic"/>
          </p:nvPr>
        </p:nvSpPr>
        <p:spPr>
          <a:xfrm>
            <a:off x="3472741" y="1479739"/>
            <a:ext cx="2194800" cy="21948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82" name="Google Shape;282;p44"/>
          <p:cNvSpPr/>
          <p:nvPr>
            <p:ph idx="4" type="pic"/>
          </p:nvPr>
        </p:nvSpPr>
        <p:spPr>
          <a:xfrm>
            <a:off x="6071193" y="1479739"/>
            <a:ext cx="2194800" cy="2194800"/>
          </a:xfrm>
          <a:prstGeom prst="ellipse">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2"/>
              </a:buClr>
              <a:buSzPts val="1200"/>
              <a:buFont typeface="Arial"/>
              <a:buChar char="•"/>
              <a:defRPr b="0" i="0" sz="1200" u="none" cap="none" strike="noStrike">
                <a:solidFill>
                  <a:schemeClr val="dk2"/>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283" name="Shape 283"/>
        <p:cNvGrpSpPr/>
        <p:nvPr/>
      </p:nvGrpSpPr>
      <p:grpSpPr>
        <a:xfrm>
          <a:off x="0" y="0"/>
          <a:ext cx="0" cy="0"/>
          <a:chOff x="0" y="0"/>
          <a:chExt cx="0" cy="0"/>
        </a:xfrm>
      </p:grpSpPr>
      <p:sp>
        <p:nvSpPr>
          <p:cNvPr id="284" name="Google Shape;284;p45"/>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85" name="Google Shape;285;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86" name="Google Shape;286;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87" name="Google Shape;287;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288" name="Google Shape;288;p45"/>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89" name="Google Shape;289;p45"/>
          <p:cNvSpPr/>
          <p:nvPr>
            <p:ph idx="2" type="pic"/>
          </p:nvPr>
        </p:nvSpPr>
        <p:spPr>
          <a:xfrm>
            <a:off x="1833419" y="1593017"/>
            <a:ext cx="1584300" cy="1584300"/>
          </a:xfrm>
          <a:prstGeom prst="ellipse">
            <a:avLst/>
          </a:prstGeom>
          <a:noFill/>
          <a:ln cap="flat" cmpd="sng" w="31750">
            <a:solidFill>
              <a:schemeClr val="accent3"/>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0" name="Google Shape;290;p45"/>
          <p:cNvSpPr/>
          <p:nvPr>
            <p:ph idx="3" type="pic"/>
          </p:nvPr>
        </p:nvSpPr>
        <p:spPr>
          <a:xfrm>
            <a:off x="5426767" y="1372370"/>
            <a:ext cx="1256400" cy="1257300"/>
          </a:xfrm>
          <a:prstGeom prst="ellipse">
            <a:avLst/>
          </a:prstGeom>
          <a:noFill/>
          <a:ln cap="flat" cmpd="sng" w="31750">
            <a:solidFill>
              <a:schemeClr val="accent6"/>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1" name="Google Shape;291;p45"/>
          <p:cNvSpPr/>
          <p:nvPr>
            <p:ph idx="4" type="pic"/>
          </p:nvPr>
        </p:nvSpPr>
        <p:spPr>
          <a:xfrm>
            <a:off x="2808983" y="2602524"/>
            <a:ext cx="1256400" cy="1257300"/>
          </a:xfrm>
          <a:prstGeom prst="ellipse">
            <a:avLst/>
          </a:prstGeom>
          <a:noFill/>
          <a:ln cap="flat" cmpd="sng" w="31750">
            <a:solidFill>
              <a:schemeClr val="accent5"/>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2" name="Google Shape;292;p45"/>
          <p:cNvSpPr/>
          <p:nvPr>
            <p:ph idx="5" type="pic"/>
          </p:nvPr>
        </p:nvSpPr>
        <p:spPr>
          <a:xfrm>
            <a:off x="1183927" y="3175666"/>
            <a:ext cx="1256400" cy="1257300"/>
          </a:xfrm>
          <a:prstGeom prst="ellipse">
            <a:avLst/>
          </a:prstGeom>
          <a:noFill/>
          <a:ln cap="flat" cmpd="sng" w="31750">
            <a:solidFill>
              <a:schemeClr val="accent1"/>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3" name="Google Shape;293;p45"/>
          <p:cNvSpPr/>
          <p:nvPr>
            <p:ph idx="6" type="pic"/>
          </p:nvPr>
        </p:nvSpPr>
        <p:spPr>
          <a:xfrm>
            <a:off x="4843157" y="2887089"/>
            <a:ext cx="1123500" cy="1123500"/>
          </a:xfrm>
          <a:prstGeom prst="ellipse">
            <a:avLst/>
          </a:prstGeom>
          <a:noFill/>
          <a:ln cap="flat" cmpd="sng" w="31750">
            <a:solidFill>
              <a:schemeClr val="accent4"/>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4" name="Google Shape;294;p45"/>
          <p:cNvSpPr/>
          <p:nvPr>
            <p:ph idx="7" type="pic"/>
          </p:nvPr>
        </p:nvSpPr>
        <p:spPr>
          <a:xfrm>
            <a:off x="6442141" y="2254789"/>
            <a:ext cx="1524900" cy="1524900"/>
          </a:xfrm>
          <a:prstGeom prst="ellipse">
            <a:avLst/>
          </a:prstGeom>
          <a:noFill/>
          <a:ln cap="flat" cmpd="sng" w="31750">
            <a:solidFill>
              <a:schemeClr val="accent1"/>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95" name="Google Shape;295;p45"/>
          <p:cNvSpPr/>
          <p:nvPr>
            <p:ph idx="8" type="pic"/>
          </p:nvPr>
        </p:nvSpPr>
        <p:spPr>
          <a:xfrm>
            <a:off x="3939397" y="3645845"/>
            <a:ext cx="802800" cy="786000"/>
          </a:xfrm>
          <a:prstGeom prst="ellipse">
            <a:avLst/>
          </a:prstGeom>
          <a:noFill/>
          <a:ln cap="flat" cmpd="sng" w="31750">
            <a:solidFill>
              <a:schemeClr val="accent2"/>
            </a:solidFill>
            <a:prstDash val="solid"/>
            <a:round/>
            <a:headEnd len="sm" w="sm" type="none"/>
            <a:tailEnd len="sm" w="sm" type="none"/>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800"/>
              <a:buFont typeface="Arial"/>
              <a:buChar char="•"/>
              <a:defRPr b="0" i="0" sz="8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t">
  <p:cSld name="Tablet">
    <p:spTree>
      <p:nvGrpSpPr>
        <p:cNvPr id="296" name="Shape 296"/>
        <p:cNvGrpSpPr/>
        <p:nvPr/>
      </p:nvGrpSpPr>
      <p:grpSpPr>
        <a:xfrm>
          <a:off x="0" y="0"/>
          <a:ext cx="0" cy="0"/>
          <a:chOff x="0" y="0"/>
          <a:chExt cx="0" cy="0"/>
        </a:xfrm>
      </p:grpSpPr>
      <p:sp>
        <p:nvSpPr>
          <p:cNvPr id="297" name="Google Shape;297;p46"/>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1"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98" name="Google Shape;298;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99" name="Google Shape;299;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300" name="Google Shape;300;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301" name="Google Shape;301;p46"/>
          <p:cNvSpPr txBox="1"/>
          <p:nvPr>
            <p:ph idx="1" type="body"/>
          </p:nvPr>
        </p:nvSpPr>
        <p:spPr>
          <a:xfrm>
            <a:off x="1066800" y="781050"/>
            <a:ext cx="7563000" cy="4476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400"/>
              <a:buFont typeface="Arial"/>
              <a:buNone/>
              <a:defRPr b="0" i="0" sz="1400" u="none" cap="none" strike="noStrike">
                <a:solidFill>
                  <a:schemeClr val="dk1"/>
                </a:solidFill>
                <a:latin typeface="Source Sans Pro"/>
                <a:ea typeface="Source Sans Pro"/>
                <a:cs typeface="Source Sans Pro"/>
                <a:sym typeface="Source Sans Pr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302" name="Google Shape;302;p46"/>
          <p:cNvSpPr/>
          <p:nvPr>
            <p:ph idx="2" type="pic"/>
          </p:nvPr>
        </p:nvSpPr>
        <p:spPr>
          <a:xfrm>
            <a:off x="3571875" y="1678781"/>
            <a:ext cx="2000100" cy="26289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ustom Layout">
  <p:cSld name="4_Custom Layout">
    <p:spTree>
      <p:nvGrpSpPr>
        <p:cNvPr id="303" name="Shape 303"/>
        <p:cNvGrpSpPr/>
        <p:nvPr/>
      </p:nvGrpSpPr>
      <p:grpSpPr>
        <a:xfrm>
          <a:off x="0" y="0"/>
          <a:ext cx="0" cy="0"/>
          <a:chOff x="0" y="0"/>
          <a:chExt cx="0" cy="0"/>
        </a:xfrm>
      </p:grpSpPr>
      <p:sp>
        <p:nvSpPr>
          <p:cNvPr id="304" name="Google Shape;304;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305" name="Google Shape;305;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306" name="Google Shape;306;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chemeClr val="dk1"/>
                </a:solidFill>
                <a:latin typeface="Source Sans Pro"/>
                <a:ea typeface="Source Sans Pro"/>
                <a:cs typeface="Source Sans Pro"/>
                <a:sym typeface="Source Sans Pro"/>
              </a:defRPr>
            </a:lvl1pPr>
            <a:lvl2pPr indent="0" lvl="1" marL="0" marR="0" rtl="0" algn="r">
              <a:spcBef>
                <a:spcPts val="0"/>
              </a:spcBef>
              <a:buNone/>
              <a:defRPr sz="900">
                <a:solidFill>
                  <a:schemeClr val="dk1"/>
                </a:solidFill>
                <a:latin typeface="Source Sans Pro"/>
                <a:ea typeface="Source Sans Pro"/>
                <a:cs typeface="Source Sans Pro"/>
                <a:sym typeface="Source Sans Pro"/>
              </a:defRPr>
            </a:lvl2pPr>
            <a:lvl3pPr indent="0" lvl="2" marL="0" marR="0" rtl="0" algn="r">
              <a:spcBef>
                <a:spcPts val="0"/>
              </a:spcBef>
              <a:buNone/>
              <a:defRPr sz="900">
                <a:solidFill>
                  <a:schemeClr val="dk1"/>
                </a:solidFill>
                <a:latin typeface="Source Sans Pro"/>
                <a:ea typeface="Source Sans Pro"/>
                <a:cs typeface="Source Sans Pro"/>
                <a:sym typeface="Source Sans Pro"/>
              </a:defRPr>
            </a:lvl3pPr>
            <a:lvl4pPr indent="0" lvl="3" marL="0" marR="0" rtl="0" algn="r">
              <a:spcBef>
                <a:spcPts val="0"/>
              </a:spcBef>
              <a:buNone/>
              <a:defRPr sz="900">
                <a:solidFill>
                  <a:schemeClr val="dk1"/>
                </a:solidFill>
                <a:latin typeface="Source Sans Pro"/>
                <a:ea typeface="Source Sans Pro"/>
                <a:cs typeface="Source Sans Pro"/>
                <a:sym typeface="Source Sans Pro"/>
              </a:defRPr>
            </a:lvl4pPr>
            <a:lvl5pPr indent="0" lvl="4" marL="0" marR="0" rtl="0" algn="r">
              <a:spcBef>
                <a:spcPts val="0"/>
              </a:spcBef>
              <a:buNone/>
              <a:defRPr sz="900">
                <a:solidFill>
                  <a:schemeClr val="dk1"/>
                </a:solidFill>
                <a:latin typeface="Source Sans Pro"/>
                <a:ea typeface="Source Sans Pro"/>
                <a:cs typeface="Source Sans Pro"/>
                <a:sym typeface="Source Sans Pro"/>
              </a:defRPr>
            </a:lvl5pPr>
            <a:lvl6pPr indent="0" lvl="5" marL="0" marR="0" rtl="0" algn="r">
              <a:spcBef>
                <a:spcPts val="0"/>
              </a:spcBef>
              <a:buNone/>
              <a:defRPr sz="900">
                <a:solidFill>
                  <a:schemeClr val="dk1"/>
                </a:solidFill>
                <a:latin typeface="Source Sans Pro"/>
                <a:ea typeface="Source Sans Pro"/>
                <a:cs typeface="Source Sans Pro"/>
                <a:sym typeface="Source Sans Pro"/>
              </a:defRPr>
            </a:lvl6pPr>
            <a:lvl7pPr indent="0" lvl="6" marL="0" marR="0" rtl="0" algn="r">
              <a:spcBef>
                <a:spcPts val="0"/>
              </a:spcBef>
              <a:buNone/>
              <a:defRPr sz="900">
                <a:solidFill>
                  <a:schemeClr val="dk1"/>
                </a:solidFill>
                <a:latin typeface="Source Sans Pro"/>
                <a:ea typeface="Source Sans Pro"/>
                <a:cs typeface="Source Sans Pro"/>
                <a:sym typeface="Source Sans Pro"/>
              </a:defRPr>
            </a:lvl7pPr>
            <a:lvl8pPr indent="0" lvl="7" marL="0" marR="0" rtl="0" algn="r">
              <a:spcBef>
                <a:spcPts val="0"/>
              </a:spcBef>
              <a:buNone/>
              <a:defRPr sz="900">
                <a:solidFill>
                  <a:schemeClr val="dk1"/>
                </a:solidFill>
                <a:latin typeface="Source Sans Pro"/>
                <a:ea typeface="Source Sans Pro"/>
                <a:cs typeface="Source Sans Pro"/>
                <a:sym typeface="Source Sans Pro"/>
              </a:defRPr>
            </a:lvl8pPr>
            <a:lvl9pPr indent="0" lvl="8" marL="0" marR="0" rtl="0" algn="r">
              <a:spcBef>
                <a:spcPts val="0"/>
              </a:spcBef>
              <a:buNone/>
              <a:defRPr sz="900">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
        <p:nvSpPr>
          <p:cNvPr id="307" name="Google Shape;307;p47"/>
          <p:cNvSpPr/>
          <p:nvPr>
            <p:ph idx="2" type="pic"/>
          </p:nvPr>
        </p:nvSpPr>
        <p:spPr>
          <a:xfrm>
            <a:off x="0" y="0"/>
            <a:ext cx="9144000" cy="28848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308" name="Google Shape;308;p47"/>
          <p:cNvSpPr/>
          <p:nvPr>
            <p:ph idx="3" type="pic"/>
          </p:nvPr>
        </p:nvSpPr>
        <p:spPr>
          <a:xfrm>
            <a:off x="710294" y="644979"/>
            <a:ext cx="3774600" cy="2347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theme" Target="../theme/theme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theme" Target="../theme/theme2.xml"/><Relationship Id="rId14" Type="http://schemas.openxmlformats.org/officeDocument/2006/relationships/slideLayout" Target="../slideLayouts/slideLayout4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Raleway"/>
              <a:buNone/>
              <a:defRPr b="0" i="0" sz="3300" u="none" cap="none" strike="noStrike">
                <a:solidFill>
                  <a:schemeClr val="dk1"/>
                </a:solidFill>
                <a:latin typeface="Raleway"/>
                <a:ea typeface="Raleway"/>
                <a:cs typeface="Raleway"/>
                <a:sym typeface="Ralew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6" name="Google Shape;56;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Light"/>
                <a:ea typeface="Open Sans Light"/>
                <a:cs typeface="Open Sans Light"/>
                <a:sym typeface="Open Sans Ligh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9pPr>
          </a:lstStyle>
          <a:p/>
        </p:txBody>
      </p:sp>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chemeClr val="dk1"/>
                </a:solidFill>
                <a:latin typeface="Open Sans Light"/>
                <a:ea typeface="Open Sans Light"/>
                <a:cs typeface="Open Sans Light"/>
                <a:sym typeface="Open Sans Light"/>
              </a:defRPr>
            </a:lvl1pPr>
            <a:lvl2pPr lvl="1"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100"/>
              <a:buNone/>
              <a:defRPr b="0" i="0" sz="1400" u="none" cap="none" strike="noStrike">
                <a:solidFill>
                  <a:schemeClr val="dk1"/>
                </a:solidFill>
                <a:latin typeface="Open Sans Light"/>
                <a:ea typeface="Open Sans Light"/>
                <a:cs typeface="Open Sans Light"/>
                <a:sym typeface="Open Sans Light"/>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Open Sans Light"/>
                <a:ea typeface="Open Sans Light"/>
                <a:cs typeface="Open Sans Light"/>
                <a:sym typeface="Open Sans Light"/>
              </a:defRPr>
            </a:lvl1pPr>
            <a:lvl2pPr indent="0" lvl="1" marL="0" marR="0" rtl="0" algn="r">
              <a:spcBef>
                <a:spcPts val="0"/>
              </a:spcBef>
              <a:buNone/>
              <a:defRPr b="0" i="0" sz="900" u="none" cap="none" strike="noStrike">
                <a:solidFill>
                  <a:schemeClr val="dk1"/>
                </a:solidFill>
                <a:latin typeface="Open Sans Light"/>
                <a:ea typeface="Open Sans Light"/>
                <a:cs typeface="Open Sans Light"/>
                <a:sym typeface="Open Sans Light"/>
              </a:defRPr>
            </a:lvl2pPr>
            <a:lvl3pPr indent="0" lvl="2" marL="0" marR="0" rtl="0" algn="r">
              <a:spcBef>
                <a:spcPts val="0"/>
              </a:spcBef>
              <a:buNone/>
              <a:defRPr b="0" i="0" sz="900" u="none" cap="none" strike="noStrike">
                <a:solidFill>
                  <a:schemeClr val="dk1"/>
                </a:solidFill>
                <a:latin typeface="Open Sans Light"/>
                <a:ea typeface="Open Sans Light"/>
                <a:cs typeface="Open Sans Light"/>
                <a:sym typeface="Open Sans Light"/>
              </a:defRPr>
            </a:lvl3pPr>
            <a:lvl4pPr indent="0" lvl="3" marL="0" marR="0" rtl="0" algn="r">
              <a:spcBef>
                <a:spcPts val="0"/>
              </a:spcBef>
              <a:buNone/>
              <a:defRPr b="0" i="0" sz="900" u="none" cap="none" strike="noStrike">
                <a:solidFill>
                  <a:schemeClr val="dk1"/>
                </a:solidFill>
                <a:latin typeface="Open Sans Light"/>
                <a:ea typeface="Open Sans Light"/>
                <a:cs typeface="Open Sans Light"/>
                <a:sym typeface="Open Sans Light"/>
              </a:defRPr>
            </a:lvl4pPr>
            <a:lvl5pPr indent="0" lvl="4" marL="0" marR="0" rtl="0" algn="r">
              <a:spcBef>
                <a:spcPts val="0"/>
              </a:spcBef>
              <a:buNone/>
              <a:defRPr b="0" i="0" sz="900" u="none" cap="none" strike="noStrike">
                <a:solidFill>
                  <a:schemeClr val="dk1"/>
                </a:solidFill>
                <a:latin typeface="Open Sans Light"/>
                <a:ea typeface="Open Sans Light"/>
                <a:cs typeface="Open Sans Light"/>
                <a:sym typeface="Open Sans Light"/>
              </a:defRPr>
            </a:lvl5pPr>
            <a:lvl6pPr indent="0" lvl="5" marL="0" marR="0" rtl="0" algn="r">
              <a:spcBef>
                <a:spcPts val="0"/>
              </a:spcBef>
              <a:buNone/>
              <a:defRPr b="0" i="0" sz="900" u="none" cap="none" strike="noStrike">
                <a:solidFill>
                  <a:schemeClr val="dk1"/>
                </a:solidFill>
                <a:latin typeface="Open Sans Light"/>
                <a:ea typeface="Open Sans Light"/>
                <a:cs typeface="Open Sans Light"/>
                <a:sym typeface="Open Sans Light"/>
              </a:defRPr>
            </a:lvl6pPr>
            <a:lvl7pPr indent="0" lvl="6" marL="0" marR="0" rtl="0" algn="r">
              <a:spcBef>
                <a:spcPts val="0"/>
              </a:spcBef>
              <a:buNone/>
              <a:defRPr b="0" i="0" sz="900" u="none" cap="none" strike="noStrike">
                <a:solidFill>
                  <a:schemeClr val="dk1"/>
                </a:solidFill>
                <a:latin typeface="Open Sans Light"/>
                <a:ea typeface="Open Sans Light"/>
                <a:cs typeface="Open Sans Light"/>
                <a:sym typeface="Open Sans Light"/>
              </a:defRPr>
            </a:lvl7pPr>
            <a:lvl8pPr indent="0" lvl="7" marL="0" marR="0" rtl="0" algn="r">
              <a:spcBef>
                <a:spcPts val="0"/>
              </a:spcBef>
              <a:buNone/>
              <a:defRPr b="0" i="0" sz="900" u="none" cap="none" strike="noStrike">
                <a:solidFill>
                  <a:schemeClr val="dk1"/>
                </a:solidFill>
                <a:latin typeface="Open Sans Light"/>
                <a:ea typeface="Open Sans Light"/>
                <a:cs typeface="Open Sans Light"/>
                <a:sym typeface="Open Sans Light"/>
              </a:defRPr>
            </a:lvl8pPr>
            <a:lvl9pPr indent="0" lvl="8" marL="0" marR="0" rtl="0" algn="r">
              <a:spcBef>
                <a:spcPts val="0"/>
              </a:spcBef>
              <a:buNone/>
              <a:defRPr b="0" i="0" sz="900" u="none" cap="none" strike="noStrike">
                <a:solidFill>
                  <a:schemeClr val="dk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Montserrat"/>
              <a:buNone/>
              <a:defRPr b="0" i="0" sz="33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10" name="Google Shape;210;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211" name="Google Shape;211;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2" name="Google Shape;212;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213" name="Google Shape;213;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dk1"/>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dk1"/>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dk1"/>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dk1"/>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dk1"/>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dk1"/>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dk1"/>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dk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comments" Target="../comments/commen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comments" Target="../comments/comment4.xml"/><Relationship Id="rId4" Type="http://schemas.openxmlformats.org/officeDocument/2006/relationships/image" Target="../media/image9.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48"/>
          <p:cNvPicPr preferRelativeResize="0"/>
          <p:nvPr/>
        </p:nvPicPr>
        <p:blipFill>
          <a:blip r:embed="rId3">
            <a:alphaModFix/>
          </a:blip>
          <a:stretch>
            <a:fillRect/>
          </a:stretch>
        </p:blipFill>
        <p:spPr>
          <a:xfrm>
            <a:off x="83100" y="31225"/>
            <a:ext cx="3396376" cy="2318350"/>
          </a:xfrm>
          <a:prstGeom prst="rect">
            <a:avLst/>
          </a:prstGeom>
          <a:noFill/>
          <a:ln>
            <a:noFill/>
          </a:ln>
        </p:spPr>
      </p:pic>
      <p:sp>
        <p:nvSpPr>
          <p:cNvPr id="314" name="Google Shape;314;p48"/>
          <p:cNvSpPr txBox="1"/>
          <p:nvPr>
            <p:ph idx="1" type="body"/>
          </p:nvPr>
        </p:nvSpPr>
        <p:spPr>
          <a:xfrm>
            <a:off x="1696316" y="2013706"/>
            <a:ext cx="5582700" cy="1097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accent4"/>
              </a:buClr>
              <a:buSzPts val="6600"/>
              <a:buFont typeface="Arial"/>
              <a:buNone/>
            </a:pPr>
            <a:r>
              <a:rPr lang="iw">
                <a:solidFill>
                  <a:schemeClr val="accent4"/>
                </a:solidFill>
              </a:rPr>
              <a:t>B</a:t>
            </a:r>
            <a:r>
              <a:rPr lang="iw"/>
              <a:t>ABBLE</a:t>
            </a:r>
            <a:endParaRPr/>
          </a:p>
        </p:txBody>
      </p:sp>
      <p:sp>
        <p:nvSpPr>
          <p:cNvPr id="315" name="Google Shape;315;p48"/>
          <p:cNvSpPr txBox="1"/>
          <p:nvPr>
            <p:ph idx="2" type="body"/>
          </p:nvPr>
        </p:nvSpPr>
        <p:spPr>
          <a:xfrm>
            <a:off x="2586633" y="2931715"/>
            <a:ext cx="3970800" cy="253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accent4"/>
              </a:buClr>
              <a:buSzPts val="800"/>
              <a:buFont typeface="Arial"/>
              <a:buNone/>
            </a:pPr>
            <a:r>
              <a:rPr b="1" lang="iw" sz="800">
                <a:solidFill>
                  <a:schemeClr val="accent4"/>
                </a:solidFill>
                <a:latin typeface="Raleway"/>
                <a:ea typeface="Raleway"/>
                <a:cs typeface="Raleway"/>
                <a:sym typeface="Raleway"/>
              </a:rPr>
              <a:t>MESSENGER</a:t>
            </a:r>
            <a:r>
              <a:rPr b="0" i="0" lang="iw" sz="800" u="none" cap="none" strike="noStrike">
                <a:solidFill>
                  <a:schemeClr val="dk1"/>
                </a:solidFill>
                <a:latin typeface="Raleway"/>
                <a:ea typeface="Raleway"/>
                <a:cs typeface="Raleway"/>
                <a:sym typeface="Raleway"/>
              </a:rPr>
              <a:t> </a:t>
            </a:r>
            <a:r>
              <a:rPr lang="iw" sz="800">
                <a:latin typeface="Raleway"/>
                <a:ea typeface="Raleway"/>
                <a:cs typeface="Raleway"/>
                <a:sym typeface="Raleway"/>
              </a:rPr>
              <a:t>FOR </a:t>
            </a:r>
            <a:r>
              <a:rPr lang="iw" sz="800">
                <a:latin typeface="Raleway"/>
                <a:ea typeface="Raleway"/>
                <a:cs typeface="Raleway"/>
                <a:sym typeface="Raleway"/>
              </a:rPr>
              <a:t>EVERY STUDENT</a:t>
            </a:r>
            <a:endParaRPr/>
          </a:p>
        </p:txBody>
      </p:sp>
      <p:sp>
        <p:nvSpPr>
          <p:cNvPr id="316" name="Google Shape;316;p48"/>
          <p:cNvSpPr txBox="1"/>
          <p:nvPr>
            <p:ph idx="2" type="body"/>
          </p:nvPr>
        </p:nvSpPr>
        <p:spPr>
          <a:xfrm>
            <a:off x="7015100" y="4214450"/>
            <a:ext cx="2001000" cy="841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4"/>
              </a:buClr>
              <a:buSzPts val="800"/>
              <a:buFont typeface="Arial"/>
              <a:buNone/>
            </a:pPr>
            <a:r>
              <a:t/>
            </a:r>
            <a:endParaRPr b="1" sz="800">
              <a:solidFill>
                <a:schemeClr val="accent4"/>
              </a:solidFill>
              <a:latin typeface="Raleway"/>
              <a:ea typeface="Raleway"/>
              <a:cs typeface="Raleway"/>
              <a:sym typeface="Raleway"/>
            </a:endParaRPr>
          </a:p>
          <a:p>
            <a:pPr indent="0" lvl="0" marL="0" rtl="0" algn="ctr">
              <a:spcBef>
                <a:spcPts val="0"/>
              </a:spcBef>
              <a:spcAft>
                <a:spcPts val="0"/>
              </a:spcAft>
              <a:buClr>
                <a:schemeClr val="accent4"/>
              </a:buClr>
              <a:buSzPts val="800"/>
              <a:buFont typeface="Arial"/>
              <a:buNone/>
            </a:pPr>
            <a:r>
              <a:rPr b="1" lang="iw" sz="800">
                <a:solidFill>
                  <a:schemeClr val="accent4"/>
                </a:solidFill>
                <a:latin typeface="Raleway"/>
                <a:ea typeface="Raleway"/>
                <a:cs typeface="Raleway"/>
                <a:sym typeface="Raleway"/>
              </a:rPr>
              <a:t>SHAI BREMER</a:t>
            </a:r>
            <a:endParaRPr b="1" sz="800">
              <a:solidFill>
                <a:srgbClr val="FF0000"/>
              </a:solidFill>
              <a:latin typeface="Raleway"/>
              <a:ea typeface="Raleway"/>
              <a:cs typeface="Raleway"/>
              <a:sym typeface="Raleway"/>
            </a:endParaRPr>
          </a:p>
          <a:p>
            <a:pPr indent="0" lvl="0" marL="0" marR="0" rtl="0" algn="ctr">
              <a:lnSpc>
                <a:spcPct val="90000"/>
              </a:lnSpc>
              <a:spcBef>
                <a:spcPts val="0"/>
              </a:spcBef>
              <a:spcAft>
                <a:spcPts val="0"/>
              </a:spcAft>
              <a:buClr>
                <a:schemeClr val="accent4"/>
              </a:buClr>
              <a:buSzPts val="800"/>
              <a:buFont typeface="Arial"/>
              <a:buNone/>
            </a:pPr>
            <a:r>
              <a:rPr b="1" lang="iw" sz="800">
                <a:solidFill>
                  <a:schemeClr val="accent4"/>
                </a:solidFill>
                <a:latin typeface="Raleway"/>
                <a:ea typeface="Raleway"/>
                <a:cs typeface="Raleway"/>
                <a:sym typeface="Raleway"/>
              </a:rPr>
              <a:t>GIRON APTIK</a:t>
            </a:r>
            <a:endParaRPr sz="800">
              <a:latin typeface="Raleway"/>
              <a:ea typeface="Raleway"/>
              <a:cs typeface="Raleway"/>
              <a:sym typeface="Raleway"/>
            </a:endParaRPr>
          </a:p>
          <a:p>
            <a:pPr indent="0" lvl="0" marL="0" rtl="0" algn="ctr">
              <a:spcBef>
                <a:spcPts val="0"/>
              </a:spcBef>
              <a:spcAft>
                <a:spcPts val="0"/>
              </a:spcAft>
              <a:buClr>
                <a:schemeClr val="accent4"/>
              </a:buClr>
              <a:buSzPts val="800"/>
              <a:buFont typeface="Arial"/>
              <a:buNone/>
            </a:pPr>
            <a:r>
              <a:rPr b="1" lang="iw" sz="800">
                <a:solidFill>
                  <a:schemeClr val="accent4"/>
                </a:solidFill>
                <a:latin typeface="Raleway"/>
                <a:ea typeface="Raleway"/>
                <a:cs typeface="Raleway"/>
                <a:sym typeface="Raleway"/>
              </a:rPr>
              <a:t>AMIT GOLDSHTEIN</a:t>
            </a:r>
            <a:endParaRPr b="1" sz="800">
              <a:solidFill>
                <a:schemeClr val="accent4"/>
              </a:solidFill>
              <a:latin typeface="Raleway"/>
              <a:ea typeface="Raleway"/>
              <a:cs typeface="Raleway"/>
              <a:sym typeface="Raleway"/>
            </a:endParaRPr>
          </a:p>
          <a:p>
            <a:pPr indent="0" lvl="0" marL="0" rtl="0" algn="ctr">
              <a:spcBef>
                <a:spcPts val="0"/>
              </a:spcBef>
              <a:spcAft>
                <a:spcPts val="0"/>
              </a:spcAft>
              <a:buClr>
                <a:schemeClr val="accent4"/>
              </a:buClr>
              <a:buSzPts val="800"/>
              <a:buFont typeface="Arial"/>
              <a:buNone/>
            </a:pPr>
            <a:r>
              <a:rPr b="1" lang="iw" sz="800">
                <a:solidFill>
                  <a:schemeClr val="accent4"/>
                </a:solidFill>
                <a:latin typeface="Raleway"/>
                <a:ea typeface="Raleway"/>
                <a:cs typeface="Raleway"/>
                <a:sym typeface="Raleway"/>
              </a:rPr>
              <a:t>ALMOG AMSALEM</a:t>
            </a:r>
            <a:endParaRPr b="1" sz="800">
              <a:solidFill>
                <a:schemeClr val="accent4"/>
              </a:solidFill>
              <a:latin typeface="Raleway"/>
              <a:ea typeface="Raleway"/>
              <a:cs typeface="Raleway"/>
              <a:sym typeface="Raleway"/>
            </a:endParaRPr>
          </a:p>
          <a:p>
            <a:pPr indent="0" lvl="0" marL="0" rtl="0" algn="ctr">
              <a:spcBef>
                <a:spcPts val="0"/>
              </a:spcBef>
              <a:spcAft>
                <a:spcPts val="0"/>
              </a:spcAft>
              <a:buClr>
                <a:schemeClr val="accent4"/>
              </a:buClr>
              <a:buSzPts val="800"/>
              <a:buFont typeface="Arial"/>
              <a:buNone/>
            </a:pPr>
            <a:r>
              <a:t/>
            </a:r>
            <a:endParaRPr sz="800">
              <a:latin typeface="Raleway"/>
              <a:ea typeface="Raleway"/>
              <a:cs typeface="Raleway"/>
              <a:sym typeface="Raleway"/>
            </a:endParaRPr>
          </a:p>
        </p:txBody>
      </p:sp>
      <p:pic>
        <p:nvPicPr>
          <p:cNvPr id="317" name="Google Shape;317;p48"/>
          <p:cNvPicPr preferRelativeResize="0"/>
          <p:nvPr/>
        </p:nvPicPr>
        <p:blipFill>
          <a:blip r:embed="rId4">
            <a:alphaModFix/>
          </a:blip>
          <a:stretch>
            <a:fillRect/>
          </a:stretch>
        </p:blipFill>
        <p:spPr>
          <a:xfrm>
            <a:off x="1500500" y="1831200"/>
            <a:ext cx="929950" cy="1620275"/>
          </a:xfrm>
          <a:prstGeom prst="rect">
            <a:avLst/>
          </a:prstGeom>
          <a:noFill/>
          <a:ln>
            <a:noFill/>
          </a:ln>
        </p:spPr>
      </p:pic>
      <p:pic>
        <p:nvPicPr>
          <p:cNvPr id="318" name="Google Shape;318;p48"/>
          <p:cNvPicPr preferRelativeResize="0"/>
          <p:nvPr/>
        </p:nvPicPr>
        <p:blipFill>
          <a:blip r:embed="rId5">
            <a:alphaModFix/>
          </a:blip>
          <a:stretch>
            <a:fillRect/>
          </a:stretch>
        </p:blipFill>
        <p:spPr>
          <a:xfrm>
            <a:off x="1545975" y="2756525"/>
            <a:ext cx="978729" cy="2705100"/>
          </a:xfrm>
          <a:prstGeom prst="rect">
            <a:avLst/>
          </a:prstGeom>
          <a:noFill/>
          <a:ln>
            <a:noFill/>
          </a:ln>
        </p:spPr>
      </p:pic>
      <p:sp>
        <p:nvSpPr>
          <p:cNvPr id="319" name="Google Shape;319;p4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600"/>
                                        <p:tgtEl>
                                          <p:spTgt spid="317"/>
                                        </p:tgtEl>
                                      </p:cBhvr>
                                    </p:animEffect>
                                  </p:childTnLst>
                                </p:cTn>
                              </p:par>
                            </p:childTnLst>
                          </p:cTn>
                        </p:par>
                        <p:par>
                          <p:cTn fill="hold">
                            <p:stCondLst>
                              <p:cond delay="1600"/>
                            </p:stCondLst>
                            <p:childTnLst>
                              <p:par>
                                <p:cTn fill="hold" nodeType="afterEffect" presetClass="entr" presetID="2" presetSubtype="4">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400"/>
                                        <p:tgtEl>
                                          <p:spTgt spid="3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pic>
        <p:nvPicPr>
          <p:cNvPr id="518" name="Google Shape;518;p57"/>
          <p:cNvPicPr preferRelativeResize="0"/>
          <p:nvPr/>
        </p:nvPicPr>
        <p:blipFill>
          <a:blip r:embed="rId3">
            <a:alphaModFix/>
          </a:blip>
          <a:stretch>
            <a:fillRect/>
          </a:stretch>
        </p:blipFill>
        <p:spPr>
          <a:xfrm>
            <a:off x="41725" y="48825"/>
            <a:ext cx="2112600" cy="911750"/>
          </a:xfrm>
          <a:prstGeom prst="rect">
            <a:avLst/>
          </a:prstGeom>
          <a:noFill/>
          <a:ln>
            <a:noFill/>
          </a:ln>
        </p:spPr>
      </p:pic>
      <p:sp>
        <p:nvSpPr>
          <p:cNvPr id="519" name="Google Shape;519;p57"/>
          <p:cNvSpPr txBox="1"/>
          <p:nvPr>
            <p:ph idx="1" type="body"/>
          </p:nvPr>
        </p:nvSpPr>
        <p:spPr>
          <a:xfrm>
            <a:off x="2094150" y="398975"/>
            <a:ext cx="4955700" cy="590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Arial"/>
              <a:buNone/>
            </a:pPr>
            <a:r>
              <a:rPr lang="iw"/>
              <a:t>U.C.D - Use Case Diagram</a:t>
            </a:r>
            <a:endParaRPr/>
          </a:p>
        </p:txBody>
      </p:sp>
      <p:sp>
        <p:nvSpPr>
          <p:cNvPr id="520" name="Google Shape;520;p57"/>
          <p:cNvSpPr txBox="1"/>
          <p:nvPr/>
        </p:nvSpPr>
        <p:spPr>
          <a:xfrm>
            <a:off x="4750654" y="3135084"/>
            <a:ext cx="4035600" cy="10857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t/>
            </a:r>
            <a:endParaRPr sz="1100"/>
          </a:p>
        </p:txBody>
      </p:sp>
      <p:sp>
        <p:nvSpPr>
          <p:cNvPr id="521" name="Google Shape;521;p57"/>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pic>
        <p:nvPicPr>
          <p:cNvPr id="522" name="Google Shape;522;p57"/>
          <p:cNvPicPr preferRelativeResize="0"/>
          <p:nvPr/>
        </p:nvPicPr>
        <p:blipFill>
          <a:blip r:embed="rId4">
            <a:alphaModFix/>
          </a:blip>
          <a:stretch>
            <a:fillRect/>
          </a:stretch>
        </p:blipFill>
        <p:spPr>
          <a:xfrm>
            <a:off x="2349075" y="1175275"/>
            <a:ext cx="4445853" cy="3264525"/>
          </a:xfrm>
          <a:prstGeom prst="rect">
            <a:avLst/>
          </a:prstGeom>
          <a:noFill/>
          <a:ln>
            <a:noFill/>
          </a:ln>
        </p:spPr>
      </p:pic>
      <p:pic>
        <p:nvPicPr>
          <p:cNvPr id="523" name="Google Shape;523;p57"/>
          <p:cNvPicPr preferRelativeResize="0"/>
          <p:nvPr/>
        </p:nvPicPr>
        <p:blipFill>
          <a:blip r:embed="rId5">
            <a:alphaModFix/>
          </a:blip>
          <a:stretch>
            <a:fillRect/>
          </a:stretch>
        </p:blipFill>
        <p:spPr>
          <a:xfrm>
            <a:off x="1474275" y="1175275"/>
            <a:ext cx="5320650" cy="3264525"/>
          </a:xfrm>
          <a:prstGeom prst="rect">
            <a:avLst/>
          </a:prstGeom>
          <a:noFill/>
          <a:ln>
            <a:noFill/>
          </a:ln>
        </p:spPr>
      </p:pic>
      <p:sp>
        <p:nvSpPr>
          <p:cNvPr id="524" name="Google Shape;524;p5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8"/>
          <p:cNvSpPr txBox="1"/>
          <p:nvPr>
            <p:ph idx="1" type="body"/>
          </p:nvPr>
        </p:nvSpPr>
        <p:spPr>
          <a:xfrm>
            <a:off x="477825" y="596775"/>
            <a:ext cx="6872100" cy="590700"/>
          </a:xfrm>
          <a:prstGeom prst="rect">
            <a:avLst/>
          </a:prstGeom>
          <a:noFill/>
          <a:ln>
            <a:noFill/>
          </a:ln>
        </p:spPr>
        <p:txBody>
          <a:bodyPr anchorCtr="0" anchor="t" bIns="34275" lIns="68575" spcFirstLastPara="1" rIns="68575" wrap="square" tIns="34275">
            <a:noAutofit/>
          </a:bodyPr>
          <a:lstStyle/>
          <a:p>
            <a:pPr indent="-419100" lvl="0" marL="457200" marR="0" rtl="0" algn="l">
              <a:lnSpc>
                <a:spcPct val="90000"/>
              </a:lnSpc>
              <a:spcBef>
                <a:spcPts val="0"/>
              </a:spcBef>
              <a:spcAft>
                <a:spcPts val="0"/>
              </a:spcAft>
              <a:buSzPts val="3000"/>
              <a:buAutoNum type="arabicPeriod"/>
            </a:pPr>
            <a:r>
              <a:rPr lang="iw"/>
              <a:t>SEND MESSAGE </a:t>
            </a:r>
            <a:endParaRPr/>
          </a:p>
          <a:p>
            <a:pPr indent="457200" lvl="0" marL="0" marR="0" rtl="0" algn="l">
              <a:lnSpc>
                <a:spcPct val="90000"/>
              </a:lnSpc>
              <a:spcBef>
                <a:spcPts val="0"/>
              </a:spcBef>
              <a:spcAft>
                <a:spcPts val="0"/>
              </a:spcAft>
              <a:buNone/>
            </a:pPr>
            <a:r>
              <a:rPr lang="iw"/>
              <a:t>DETAILS</a:t>
            </a:r>
            <a:endParaRPr/>
          </a:p>
        </p:txBody>
      </p:sp>
      <p:sp>
        <p:nvSpPr>
          <p:cNvPr id="530" name="Google Shape;530;p58"/>
          <p:cNvSpPr txBox="1"/>
          <p:nvPr/>
        </p:nvSpPr>
        <p:spPr>
          <a:xfrm>
            <a:off x="477825" y="1449250"/>
            <a:ext cx="5195700" cy="900300"/>
          </a:xfrm>
          <a:prstGeom prst="rect">
            <a:avLst/>
          </a:prstGeom>
          <a:noFill/>
          <a:ln>
            <a:noFill/>
          </a:ln>
        </p:spPr>
        <p:txBody>
          <a:bodyPr anchorCtr="0" anchor="t" bIns="34275" lIns="68575" spcFirstLastPara="1" rIns="68575" wrap="square" tIns="34275">
            <a:noAutofit/>
          </a:bodyPr>
          <a:lstStyle/>
          <a:p>
            <a:pPr indent="0" lvl="0" marL="0" rtl="0" algn="l">
              <a:lnSpc>
                <a:spcPct val="107000"/>
              </a:lnSpc>
              <a:spcBef>
                <a:spcPts val="0"/>
              </a:spcBef>
              <a:spcAft>
                <a:spcPts val="0"/>
              </a:spcAft>
              <a:buClr>
                <a:srgbClr val="000000"/>
              </a:buClr>
              <a:buSzPts val="1100"/>
              <a:buFont typeface="Arial"/>
              <a:buNone/>
            </a:pPr>
            <a:r>
              <a:t/>
            </a:r>
            <a:endParaRPr sz="1800">
              <a:solidFill>
                <a:srgbClr val="FFFFFF"/>
              </a:solidFill>
              <a:latin typeface="Open Sans Light"/>
              <a:ea typeface="Open Sans Light"/>
              <a:cs typeface="Open Sans Light"/>
              <a:sym typeface="Open Sans Light"/>
            </a:endParaRPr>
          </a:p>
          <a:p>
            <a:pPr indent="0" lvl="0" marL="0" rtl="0" algn="l">
              <a:lnSpc>
                <a:spcPct val="107000"/>
              </a:lnSpc>
              <a:spcBef>
                <a:spcPts val="800"/>
              </a:spcBef>
              <a:spcAft>
                <a:spcPts val="0"/>
              </a:spcAft>
              <a:buClr>
                <a:srgbClr val="000000"/>
              </a:buClr>
              <a:buSzPts val="1100"/>
              <a:buFont typeface="Arial"/>
              <a:buNone/>
            </a:pPr>
            <a:r>
              <a:rPr lang="iw" sz="1800">
                <a:solidFill>
                  <a:srgbClr val="FFFFFF"/>
                </a:solidFill>
                <a:latin typeface="Open Sans Light"/>
                <a:ea typeface="Open Sans Light"/>
                <a:cs typeface="Open Sans Light"/>
                <a:sym typeface="Open Sans Light"/>
              </a:rPr>
              <a:t>Actor: Chat</a:t>
            </a:r>
            <a:r>
              <a:rPr lang="iw" sz="1800">
                <a:solidFill>
                  <a:srgbClr val="FFFFFF"/>
                </a:solidFill>
                <a:latin typeface="Open Sans Light"/>
                <a:ea typeface="Open Sans Light"/>
                <a:cs typeface="Open Sans Light"/>
                <a:sym typeface="Open Sans Light"/>
              </a:rPr>
              <a:t> User</a:t>
            </a:r>
            <a:r>
              <a:rPr lang="iw" sz="1800">
                <a:solidFill>
                  <a:srgbClr val="FFFFFF"/>
                </a:solidFill>
                <a:latin typeface="Open Sans Light"/>
                <a:ea typeface="Open Sans Light"/>
                <a:cs typeface="Open Sans Light"/>
                <a:sym typeface="Open Sans Light"/>
              </a:rPr>
              <a:t> (Primary, The user of the chat messaging system)</a:t>
            </a:r>
            <a:endParaRPr sz="1800">
              <a:solidFill>
                <a:srgbClr val="FFFFFF"/>
              </a:solidFill>
              <a:latin typeface="Open Sans Light"/>
              <a:ea typeface="Open Sans Light"/>
              <a:cs typeface="Open Sans Light"/>
              <a:sym typeface="Open Sans Light"/>
            </a:endParaRPr>
          </a:p>
          <a:p>
            <a:pPr indent="0" lvl="0" marL="0" rtl="0" algn="l">
              <a:lnSpc>
                <a:spcPct val="107000"/>
              </a:lnSpc>
              <a:spcBef>
                <a:spcPts val="800"/>
              </a:spcBef>
              <a:spcAft>
                <a:spcPts val="800"/>
              </a:spcAft>
              <a:buClr>
                <a:srgbClr val="000000"/>
              </a:buClr>
              <a:buSzPts val="1100"/>
              <a:buFont typeface="Arial"/>
              <a:buNone/>
            </a:pPr>
            <a:r>
              <a:rPr lang="iw" sz="1800">
                <a:solidFill>
                  <a:srgbClr val="FFFFFF"/>
                </a:solidFill>
                <a:latin typeface="Open Sans Light"/>
                <a:ea typeface="Open Sans Light"/>
                <a:cs typeface="Open Sans Light"/>
                <a:sym typeface="Open Sans Light"/>
              </a:rPr>
              <a:t>Goal: Sending a message in a chat.</a:t>
            </a:r>
            <a:endParaRPr sz="1800">
              <a:solidFill>
                <a:srgbClr val="FFFFFF"/>
              </a:solidFill>
              <a:latin typeface="Open Sans Light"/>
              <a:ea typeface="Open Sans Light"/>
              <a:cs typeface="Open Sans Light"/>
              <a:sym typeface="Open Sans Light"/>
            </a:endParaRPr>
          </a:p>
        </p:txBody>
      </p:sp>
      <p:sp>
        <p:nvSpPr>
          <p:cNvPr id="531" name="Google Shape;531;p58"/>
          <p:cNvSpPr/>
          <p:nvPr/>
        </p:nvSpPr>
        <p:spPr>
          <a:xfrm>
            <a:off x="5261372" y="1173956"/>
            <a:ext cx="3882625" cy="3969547"/>
          </a:xfrm>
          <a:custGeom>
            <a:rect b="b" l="l" r="r" t="t"/>
            <a:pathLst>
              <a:path extrusionOk="0" h="1919" w="1891">
                <a:moveTo>
                  <a:pt x="1891" y="709"/>
                </a:moveTo>
                <a:cubicBezTo>
                  <a:pt x="1891" y="0"/>
                  <a:pt x="1891" y="0"/>
                  <a:pt x="1891" y="0"/>
                </a:cubicBezTo>
                <a:cubicBezTo>
                  <a:pt x="846" y="0"/>
                  <a:pt x="0" y="859"/>
                  <a:pt x="0" y="1919"/>
                </a:cubicBezTo>
                <a:cubicBezTo>
                  <a:pt x="698" y="1919"/>
                  <a:pt x="698" y="1919"/>
                  <a:pt x="698" y="1919"/>
                </a:cubicBezTo>
                <a:cubicBezTo>
                  <a:pt x="698" y="1251"/>
                  <a:pt x="1232" y="709"/>
                  <a:pt x="1891" y="70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32" name="Google Shape;532;p58"/>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33" name="Google Shape;533;p5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59"/>
          <p:cNvSpPr txBox="1"/>
          <p:nvPr>
            <p:ph idx="1" type="body"/>
          </p:nvPr>
        </p:nvSpPr>
        <p:spPr>
          <a:xfrm>
            <a:off x="2147625" y="368175"/>
            <a:ext cx="6913800" cy="1106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t>SEND MESSAGE FLOW </a:t>
            </a:r>
            <a:endParaRPr/>
          </a:p>
          <a:p>
            <a:pPr indent="0" lvl="0" marL="0" rtl="0" algn="l">
              <a:spcBef>
                <a:spcPts val="0"/>
              </a:spcBef>
              <a:spcAft>
                <a:spcPts val="0"/>
              </a:spcAft>
              <a:buClr>
                <a:schemeClr val="dk1"/>
              </a:buClr>
              <a:buSzPts val="3000"/>
              <a:buFont typeface="Arial"/>
              <a:buNone/>
            </a:pPr>
            <a:r>
              <a:rPr lang="iw"/>
              <a:t>(BASIC)</a:t>
            </a:r>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539" name="Google Shape;539;p59"/>
          <p:cNvSpPr/>
          <p:nvPr/>
        </p:nvSpPr>
        <p:spPr>
          <a:xfrm>
            <a:off x="0" y="1173956"/>
            <a:ext cx="3879055" cy="3969547"/>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540" name="Google Shape;540;p59"/>
          <p:cNvGraphicFramePr/>
          <p:nvPr/>
        </p:nvGraphicFramePr>
        <p:xfrm>
          <a:off x="3879050" y="1644600"/>
          <a:ext cx="3000000" cy="3000000"/>
        </p:xfrm>
        <a:graphic>
          <a:graphicData uri="http://schemas.openxmlformats.org/drawingml/2006/table">
            <a:tbl>
              <a:tblPr>
                <a:noFill/>
                <a:tableStyleId>{1FCA5EA4-B509-4D16-9A9B-CE49CFA48AD4}</a:tableStyleId>
              </a:tblPr>
              <a:tblGrid>
                <a:gridCol w="2426975"/>
                <a:gridCol w="2631225"/>
              </a:tblGrid>
              <a:tr h="3429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Chat </a:t>
                      </a:r>
                      <a:r>
                        <a:rPr b="1" lang="iw" sz="1100">
                          <a:solidFill>
                            <a:srgbClr val="FFFFFF"/>
                          </a:solidFill>
                          <a:latin typeface="Raleway"/>
                          <a:ea typeface="Raleway"/>
                          <a:cs typeface="Raleway"/>
                          <a:sym typeface="Raleway"/>
                        </a:rPr>
                        <a:t>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572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Identify user (login)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Confirm identity</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302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Choose room for the message</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(from list of rooms the chat user joined)</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Set room for the message</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572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Send message</a:t>
                      </a:r>
                      <a:r>
                        <a:rPr b="1" lang="iw" sz="1100">
                          <a:solidFill>
                            <a:srgbClr val="FFFFFF"/>
                          </a:solidFill>
                          <a:latin typeface="Raleway"/>
                          <a:ea typeface="Raleway"/>
                          <a:cs typeface="Raleway"/>
                          <a:sym typeface="Raleway"/>
                        </a:rPr>
                        <a:t> to set chat room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Send message</a:t>
                      </a:r>
                      <a:r>
                        <a:rPr b="1" lang="iw" sz="1100">
                          <a:solidFill>
                            <a:srgbClr val="FFFFFF"/>
                          </a:solidFill>
                          <a:latin typeface="Raleway"/>
                          <a:ea typeface="Raleway"/>
                          <a:cs typeface="Raleway"/>
                          <a:sym typeface="Raleway"/>
                        </a:rPr>
                        <a:t> </a:t>
                      </a:r>
                      <a:r>
                        <a:rPr b="1" lang="iw" sz="1100">
                          <a:solidFill>
                            <a:srgbClr val="FFFFFF"/>
                          </a:solidFill>
                          <a:latin typeface="Raleway"/>
                          <a:ea typeface="Raleway"/>
                          <a:cs typeface="Raleway"/>
                          <a:sym typeface="Raleway"/>
                        </a:rPr>
                        <a:t>to all other users who are currently registered (joined) the chat room</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Display message</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541" name="Google Shape;541;p59"/>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42" name="Google Shape;542;p5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60"/>
          <p:cNvSpPr txBox="1"/>
          <p:nvPr>
            <p:ph idx="1" type="body"/>
          </p:nvPr>
        </p:nvSpPr>
        <p:spPr>
          <a:xfrm>
            <a:off x="3918225" y="182000"/>
            <a:ext cx="5190600" cy="151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t>SEND MESSAGE FLOW (ALTERNATIVE)</a:t>
            </a:r>
            <a:endParaRPr/>
          </a:p>
          <a:p>
            <a:pPr indent="0" lvl="0" marL="0" rtl="0" algn="r">
              <a:spcBef>
                <a:spcPts val="0"/>
              </a:spcBef>
              <a:spcAft>
                <a:spcPts val="0"/>
              </a:spcAft>
              <a:buClr>
                <a:schemeClr val="dk1"/>
              </a:buClr>
              <a:buSzPts val="3000"/>
              <a:buFont typeface="Arial"/>
              <a:buNone/>
            </a:pPr>
            <a:r>
              <a:t/>
            </a:r>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548" name="Google Shape;548;p60"/>
          <p:cNvSpPr/>
          <p:nvPr/>
        </p:nvSpPr>
        <p:spPr>
          <a:xfrm>
            <a:off x="0" y="0"/>
            <a:ext cx="3879055" cy="3971928"/>
          </a:xfrm>
          <a:custGeom>
            <a:rect b="b" l="l" r="r" t="t"/>
            <a:pathLst>
              <a:path extrusionOk="0" h="1920" w="1890">
                <a:moveTo>
                  <a:pt x="0" y="1211"/>
                </a:moveTo>
                <a:cubicBezTo>
                  <a:pt x="0" y="1920"/>
                  <a:pt x="0" y="1920"/>
                  <a:pt x="0" y="1920"/>
                </a:cubicBezTo>
                <a:cubicBezTo>
                  <a:pt x="1043" y="1920"/>
                  <a:pt x="1890" y="1061"/>
                  <a:pt x="1890" y="0"/>
                </a:cubicBezTo>
                <a:cubicBezTo>
                  <a:pt x="1192" y="0"/>
                  <a:pt x="1192" y="0"/>
                  <a:pt x="1192" y="0"/>
                </a:cubicBezTo>
                <a:cubicBezTo>
                  <a:pt x="1192" y="669"/>
                  <a:pt x="657" y="1211"/>
                  <a:pt x="0" y="12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549" name="Google Shape;549;p60"/>
          <p:cNvGraphicFramePr/>
          <p:nvPr/>
        </p:nvGraphicFramePr>
        <p:xfrm>
          <a:off x="3240525" y="2335250"/>
          <a:ext cx="3000000" cy="3000000"/>
        </p:xfrm>
        <a:graphic>
          <a:graphicData uri="http://schemas.openxmlformats.org/drawingml/2006/table">
            <a:tbl>
              <a:tblPr>
                <a:noFill/>
                <a:tableStyleId>{1FCA5EA4-B509-4D16-9A9B-CE49CFA48AD4}</a:tableStyleId>
              </a:tblPr>
              <a:tblGrid>
                <a:gridCol w="2600325"/>
                <a:gridCol w="3162300"/>
              </a:tblGrid>
              <a:tr h="2995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Chat 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913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Identify user(login)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Failed to confirm identity (Invalid login)</a:t>
                      </a:r>
                      <a:endParaRPr b="1" sz="11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Displays error message</a:t>
                      </a:r>
                      <a:endParaRPr b="1" sz="1100">
                        <a:solidFill>
                          <a:srgbClr val="FFFFFF"/>
                        </a:solidFill>
                        <a:highlight>
                          <a:srgbClr val="FFFF00"/>
                        </a:highlight>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550" name="Google Shape;550;p60"/>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51" name="Google Shape;551;p60"/>
          <p:cNvSpPr txBox="1"/>
          <p:nvPr/>
        </p:nvSpPr>
        <p:spPr>
          <a:xfrm>
            <a:off x="3085575" y="1603600"/>
            <a:ext cx="5189100" cy="605400"/>
          </a:xfrm>
          <a:prstGeom prst="rect">
            <a:avLst/>
          </a:prstGeom>
          <a:noFill/>
          <a:ln>
            <a:noFill/>
          </a:ln>
        </p:spPr>
        <p:txBody>
          <a:bodyPr anchorCtr="0" anchor="t" bIns="91425" lIns="91425" spcFirstLastPara="1" rIns="91425" wrap="square" tIns="91425">
            <a:noAutofit/>
          </a:bodyPr>
          <a:lstStyle/>
          <a:p>
            <a:pPr indent="457200" lvl="0" marL="457200" rtl="0" algn="l">
              <a:lnSpc>
                <a:spcPct val="107000"/>
              </a:lnSpc>
              <a:spcBef>
                <a:spcPts val="0"/>
              </a:spcBef>
              <a:spcAft>
                <a:spcPts val="0"/>
              </a:spcAft>
              <a:buNone/>
            </a:pPr>
            <a:r>
              <a:rPr b="1" lang="iw" sz="1100">
                <a:solidFill>
                  <a:srgbClr val="FEFEFE"/>
                </a:solidFill>
                <a:latin typeface="Raleway"/>
                <a:ea typeface="Raleway"/>
                <a:cs typeface="Raleway"/>
                <a:sym typeface="Raleway"/>
              </a:rPr>
              <a:t>Alternative flow: Invalid credentials</a:t>
            </a:r>
            <a:endParaRPr b="1" sz="3000">
              <a:solidFill>
                <a:srgbClr val="FEFEFE"/>
              </a:solidFill>
              <a:latin typeface="Raleway"/>
              <a:ea typeface="Raleway"/>
              <a:cs typeface="Raleway"/>
              <a:sym typeface="Raleway"/>
            </a:endParaRPr>
          </a:p>
          <a:p>
            <a:pPr indent="0" lvl="0" marL="0" rtl="0" algn="l">
              <a:spcBef>
                <a:spcPts val="800"/>
              </a:spcBef>
              <a:spcAft>
                <a:spcPts val="0"/>
              </a:spcAft>
              <a:buNone/>
            </a:pPr>
            <a:r>
              <a:t/>
            </a:r>
            <a:endParaRPr/>
          </a:p>
        </p:txBody>
      </p:sp>
      <p:sp>
        <p:nvSpPr>
          <p:cNvPr id="552" name="Google Shape;552;p6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1"/>
          <p:cNvSpPr/>
          <p:nvPr/>
        </p:nvSpPr>
        <p:spPr>
          <a:xfrm>
            <a:off x="5261372" y="0"/>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58" name="Google Shape;558;p61"/>
          <p:cNvSpPr txBox="1"/>
          <p:nvPr>
            <p:ph idx="1" type="body"/>
          </p:nvPr>
        </p:nvSpPr>
        <p:spPr>
          <a:xfrm>
            <a:off x="70775" y="182000"/>
            <a:ext cx="5190600" cy="151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iw"/>
              <a:t>2. JOIN CHAT ROOM </a:t>
            </a:r>
            <a:endParaRPr/>
          </a:p>
          <a:p>
            <a:pPr indent="457200" lvl="0" marL="0" rtl="0" algn="l">
              <a:spcBef>
                <a:spcPts val="0"/>
              </a:spcBef>
              <a:spcAft>
                <a:spcPts val="0"/>
              </a:spcAft>
              <a:buClr>
                <a:srgbClr val="000000"/>
              </a:buClr>
              <a:buSzPts val="1100"/>
              <a:buFont typeface="Arial"/>
              <a:buNone/>
            </a:pPr>
            <a:r>
              <a:rPr lang="iw"/>
              <a:t>DETAILS</a:t>
            </a:r>
            <a:endParaRPr/>
          </a:p>
          <a:p>
            <a:pPr indent="0" lvl="0" marL="0" marR="0" rtl="0" algn="r">
              <a:lnSpc>
                <a:spcPct val="90000"/>
              </a:lnSpc>
              <a:spcBef>
                <a:spcPts val="0"/>
              </a:spcBef>
              <a:spcAft>
                <a:spcPts val="0"/>
              </a:spcAft>
              <a:buClr>
                <a:schemeClr val="dk1"/>
              </a:buClr>
              <a:buSzPts val="3000"/>
              <a:buFont typeface="Arial"/>
              <a:buNone/>
            </a:pPr>
            <a:r>
              <a:t/>
            </a:r>
            <a:endParaRPr>
              <a:latin typeface="Arial"/>
              <a:ea typeface="Arial"/>
              <a:cs typeface="Arial"/>
              <a:sym typeface="Arial"/>
            </a:endParaRPr>
          </a:p>
        </p:txBody>
      </p:sp>
      <p:sp>
        <p:nvSpPr>
          <p:cNvPr id="559" name="Google Shape;559;p61"/>
          <p:cNvSpPr txBox="1"/>
          <p:nvPr/>
        </p:nvSpPr>
        <p:spPr>
          <a:xfrm>
            <a:off x="68225" y="1796525"/>
            <a:ext cx="5195700" cy="1340400"/>
          </a:xfrm>
          <a:prstGeom prst="rect">
            <a:avLst/>
          </a:prstGeom>
          <a:noFill/>
          <a:ln>
            <a:noFill/>
          </a:ln>
        </p:spPr>
        <p:txBody>
          <a:bodyPr anchorCtr="0" anchor="t" bIns="34275" lIns="68575" spcFirstLastPara="1" rIns="68575" wrap="square" tIns="34275">
            <a:noAutofit/>
          </a:bodyPr>
          <a:lstStyle/>
          <a:p>
            <a:pPr indent="0" lvl="0" marL="0" rtl="0" algn="l">
              <a:lnSpc>
                <a:spcPct val="107000"/>
              </a:lnSpc>
              <a:spcBef>
                <a:spcPts val="0"/>
              </a:spcBef>
              <a:spcAft>
                <a:spcPts val="0"/>
              </a:spcAft>
              <a:buSzPts val="1100"/>
              <a:buNone/>
            </a:pPr>
            <a:r>
              <a:rPr lang="iw" sz="1800">
                <a:solidFill>
                  <a:schemeClr val="dk1"/>
                </a:solidFill>
                <a:latin typeface="Open Sans Light"/>
                <a:ea typeface="Open Sans Light"/>
                <a:cs typeface="Open Sans Light"/>
                <a:sym typeface="Open Sans Light"/>
              </a:rPr>
              <a:t>Actor: Chat</a:t>
            </a:r>
            <a:r>
              <a:rPr lang="iw" sz="1800">
                <a:solidFill>
                  <a:schemeClr val="dk1"/>
                </a:solidFill>
                <a:latin typeface="Open Sans Light"/>
                <a:ea typeface="Open Sans Light"/>
                <a:cs typeface="Open Sans Light"/>
                <a:sym typeface="Open Sans Light"/>
              </a:rPr>
              <a:t> User</a:t>
            </a:r>
            <a:r>
              <a:rPr lang="iw" sz="1800">
                <a:solidFill>
                  <a:schemeClr val="dk1"/>
                </a:solidFill>
                <a:latin typeface="Open Sans Light"/>
                <a:ea typeface="Open Sans Light"/>
                <a:cs typeface="Open Sans Light"/>
                <a:sym typeface="Open Sans Light"/>
              </a:rPr>
              <a:t> (Primary, The user of the chat messaging system)</a:t>
            </a:r>
            <a:endParaRPr sz="1800">
              <a:solidFill>
                <a:schemeClr val="dk1"/>
              </a:solidFill>
              <a:latin typeface="Open Sans Light"/>
              <a:ea typeface="Open Sans Light"/>
              <a:cs typeface="Open Sans Light"/>
              <a:sym typeface="Open Sans Light"/>
            </a:endParaRPr>
          </a:p>
          <a:p>
            <a:pPr indent="0" lvl="0" marL="0" rtl="0" algn="l">
              <a:lnSpc>
                <a:spcPct val="107000"/>
              </a:lnSpc>
              <a:spcBef>
                <a:spcPts val="800"/>
              </a:spcBef>
              <a:spcAft>
                <a:spcPts val="800"/>
              </a:spcAft>
              <a:buSzPts val="1100"/>
              <a:buNone/>
            </a:pPr>
            <a:r>
              <a:rPr lang="iw" sz="1800">
                <a:solidFill>
                  <a:schemeClr val="dk1"/>
                </a:solidFill>
                <a:latin typeface="Open Sans Light"/>
                <a:ea typeface="Open Sans Light"/>
                <a:cs typeface="Open Sans Light"/>
                <a:sym typeface="Open Sans Light"/>
              </a:rPr>
              <a:t>Goal: Join an existing chat room.</a:t>
            </a:r>
            <a:endParaRPr sz="1800">
              <a:solidFill>
                <a:srgbClr val="FFFFFF"/>
              </a:solidFill>
              <a:latin typeface="Open Sans Light"/>
              <a:ea typeface="Open Sans Light"/>
              <a:cs typeface="Open Sans Light"/>
              <a:sym typeface="Open Sans Light"/>
            </a:endParaRPr>
          </a:p>
        </p:txBody>
      </p:sp>
      <p:sp>
        <p:nvSpPr>
          <p:cNvPr id="560" name="Google Shape;560;p61"/>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61" name="Google Shape;561;p6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62"/>
          <p:cNvSpPr txBox="1"/>
          <p:nvPr>
            <p:ph idx="1" type="body"/>
          </p:nvPr>
        </p:nvSpPr>
        <p:spPr>
          <a:xfrm>
            <a:off x="222275" y="198625"/>
            <a:ext cx="5039100" cy="1094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iw"/>
              <a:t>JOIN CHAT ROOM FLOW </a:t>
            </a:r>
            <a:endParaRPr/>
          </a:p>
          <a:p>
            <a:pPr indent="0" lvl="0" marL="0" rtl="0" algn="l">
              <a:spcBef>
                <a:spcPts val="0"/>
              </a:spcBef>
              <a:spcAft>
                <a:spcPts val="0"/>
              </a:spcAft>
              <a:buClr>
                <a:srgbClr val="000000"/>
              </a:buClr>
              <a:buSzPts val="1100"/>
              <a:buFont typeface="Arial"/>
              <a:buNone/>
            </a:pPr>
            <a:r>
              <a:rPr lang="iw"/>
              <a:t>(BASIC)</a:t>
            </a:r>
            <a:endParaRPr b="0" sz="1400">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3000"/>
              <a:buFont typeface="Arial"/>
              <a:buNone/>
            </a:pPr>
            <a:r>
              <a:t/>
            </a:r>
            <a:endParaRPr/>
          </a:p>
        </p:txBody>
      </p:sp>
      <p:sp>
        <p:nvSpPr>
          <p:cNvPr id="567" name="Google Shape;567;p62"/>
          <p:cNvSpPr/>
          <p:nvPr/>
        </p:nvSpPr>
        <p:spPr>
          <a:xfrm>
            <a:off x="5261372" y="1173956"/>
            <a:ext cx="3882625" cy="3969547"/>
          </a:xfrm>
          <a:custGeom>
            <a:rect b="b" l="l" r="r" t="t"/>
            <a:pathLst>
              <a:path extrusionOk="0" h="1919" w="1891">
                <a:moveTo>
                  <a:pt x="1891" y="709"/>
                </a:moveTo>
                <a:cubicBezTo>
                  <a:pt x="1891" y="0"/>
                  <a:pt x="1891" y="0"/>
                  <a:pt x="1891" y="0"/>
                </a:cubicBezTo>
                <a:cubicBezTo>
                  <a:pt x="846" y="0"/>
                  <a:pt x="0" y="859"/>
                  <a:pt x="0" y="1919"/>
                </a:cubicBezTo>
                <a:cubicBezTo>
                  <a:pt x="698" y="1919"/>
                  <a:pt x="698" y="1919"/>
                  <a:pt x="698" y="1919"/>
                </a:cubicBezTo>
                <a:cubicBezTo>
                  <a:pt x="698" y="1251"/>
                  <a:pt x="1232" y="709"/>
                  <a:pt x="1891" y="70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568" name="Google Shape;568;p62"/>
          <p:cNvGraphicFramePr/>
          <p:nvPr/>
        </p:nvGraphicFramePr>
        <p:xfrm>
          <a:off x="295450" y="1895100"/>
          <a:ext cx="3000000" cy="3000000"/>
        </p:xfrm>
        <a:graphic>
          <a:graphicData uri="http://schemas.openxmlformats.org/drawingml/2006/table">
            <a:tbl>
              <a:tblPr>
                <a:noFill/>
                <a:tableStyleId>{E0AEE14C-1946-4075-8941-E1C8146E5367}</a:tableStyleId>
              </a:tblPr>
              <a:tblGrid>
                <a:gridCol w="1778325"/>
                <a:gridCol w="1778325"/>
              </a:tblGrid>
              <a:tr h="381000">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Chat user</a:t>
                      </a:r>
                      <a:endParaRPr/>
                    </a:p>
                  </a:txBody>
                  <a:tcPr marT="91425" marB="91425" marR="91425" marL="91425">
                    <a:lnR cap="flat" cmpd="sng" w="9525">
                      <a:solidFill>
                        <a:srgbClr val="FFFFFF"/>
                      </a:solidFill>
                      <a:prstDash val="solid"/>
                      <a:round/>
                      <a:headEnd len="sm" w="sm" type="none"/>
                      <a:tailEnd len="sm" w="sm" type="none"/>
                    </a:lnR>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Identify user (login)</a:t>
                      </a:r>
                      <a:endParaRPr b="1" sz="1100">
                        <a:solidFill>
                          <a:srgbClr val="FFFFFF"/>
                        </a:solidFill>
                        <a:latin typeface="Raleway"/>
                        <a:ea typeface="Raleway"/>
                        <a:cs typeface="Raleway"/>
                        <a:sym typeface="Raleway"/>
                      </a:endParaRPr>
                    </a:p>
                  </a:txBody>
                  <a:tcPr marT="91425" marB="91425" marR="91425" marL="91425">
                    <a:lnT cap="flat" cmpd="sng" w="9525">
                      <a:solidFill>
                        <a:srgbClr val="FFFFFF"/>
                      </a:solidFill>
                      <a:prstDash val="solid"/>
                      <a:round/>
                      <a:headEnd len="sm" w="sm" type="none"/>
                      <a:tailEnd len="sm" w="sm" type="none"/>
                    </a:lnT>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Confirm identity</a:t>
                      </a:r>
                      <a:endParaRPr b="1"/>
                    </a:p>
                  </a:txBody>
                  <a:tcPr marT="91425" marB="91425" marR="91425" marL="91425">
                    <a:lnT cap="flat" cmpd="sng" w="9525">
                      <a:solidFill>
                        <a:srgbClr val="FFFFFF"/>
                      </a:solidFill>
                      <a:prstDash val="solid"/>
                      <a:round/>
                      <a:headEnd len="sm" w="sm" type="none"/>
                      <a:tailEnd len="sm" w="sm" type="none"/>
                    </a:lnT>
                  </a:tcPr>
                </a:tc>
              </a:tr>
              <a:tr h="381000">
                <a:tc>
                  <a:txBody>
                    <a:bodyPr>
                      <a:noAutofit/>
                    </a:bodyPr>
                    <a:lstStyle/>
                    <a:p>
                      <a:pPr indent="0" lvl="0" marL="0" rtl="0" algn="l">
                        <a:spcBef>
                          <a:spcPts val="0"/>
                        </a:spcBef>
                        <a:spcAft>
                          <a:spcPts val="0"/>
                        </a:spcAft>
                        <a:buNone/>
                      </a:pPr>
                      <a:r>
                        <a:rPr b="1" lang="iw" sz="1100">
                          <a:solidFill>
                            <a:srgbClr val="FFFFFF"/>
                          </a:solidFill>
                          <a:latin typeface="Raleway"/>
                          <a:ea typeface="Raleway"/>
                          <a:cs typeface="Raleway"/>
                          <a:sym typeface="Raleway"/>
                        </a:rPr>
                        <a:t>Submit a code to join a room</a:t>
                      </a:r>
                      <a:endParaRPr b="1" sz="1100">
                        <a:solidFill>
                          <a:srgbClr val="FFFFFF"/>
                        </a:solidFill>
                        <a:latin typeface="Raleway"/>
                        <a:ea typeface="Raleway"/>
                        <a:cs typeface="Raleway"/>
                        <a:sym typeface="Raleway"/>
                      </a:endParaRPr>
                    </a:p>
                  </a:txBody>
                  <a:tcPr marT="91425" marB="91425" marR="91425" marL="91425"/>
                </a:tc>
                <a:tc>
                  <a:txBody>
                    <a:bodyPr>
                      <a:noAutofit/>
                    </a:bodyPr>
                    <a:lstStyle/>
                    <a:p>
                      <a:pPr indent="0" lvl="0" marL="0" rtl="0" algn="l">
                        <a:lnSpc>
                          <a:spcPct val="115000"/>
                        </a:lnSpc>
                        <a:spcBef>
                          <a:spcPts val="0"/>
                        </a:spcBef>
                        <a:spcAft>
                          <a:spcPts val="0"/>
                        </a:spcAft>
                        <a:buNone/>
                      </a:pPr>
                      <a:r>
                        <a:rPr b="1" lang="iw" sz="1100">
                          <a:solidFill>
                            <a:srgbClr val="FFFFFF"/>
                          </a:solidFill>
                        </a:rPr>
                        <a:t>Check if the code is valid and if the room exists</a:t>
                      </a:r>
                      <a:endParaRPr b="1" sz="1100">
                        <a:solidFill>
                          <a:srgbClr val="FFFFFF"/>
                        </a:solidFill>
                      </a:endParaRPr>
                    </a:p>
                    <a:p>
                      <a:pPr indent="0" lvl="0" marL="0" rtl="0" algn="l">
                        <a:lnSpc>
                          <a:spcPct val="115000"/>
                        </a:lnSpc>
                        <a:spcBef>
                          <a:spcPts val="0"/>
                        </a:spcBef>
                        <a:spcAft>
                          <a:spcPts val="0"/>
                        </a:spcAft>
                        <a:buNone/>
                      </a:pPr>
                      <a:r>
                        <a:t/>
                      </a:r>
                      <a:endParaRPr b="1" sz="1100">
                        <a:solidFill>
                          <a:srgbClr val="FFFFFF"/>
                        </a:solidFill>
                      </a:endParaRPr>
                    </a:p>
                    <a:p>
                      <a:pPr indent="0" lvl="0" marL="0" rtl="0" algn="l">
                        <a:lnSpc>
                          <a:spcPct val="115000"/>
                        </a:lnSpc>
                        <a:spcBef>
                          <a:spcPts val="0"/>
                        </a:spcBef>
                        <a:spcAft>
                          <a:spcPts val="0"/>
                        </a:spcAft>
                        <a:buNone/>
                      </a:pPr>
                      <a:r>
                        <a:rPr b="1" lang="iw" sz="1100">
                          <a:solidFill>
                            <a:srgbClr val="FFFFFF"/>
                          </a:solidFill>
                        </a:rPr>
                        <a:t>Code valid and room found</a:t>
                      </a:r>
                      <a:endParaRPr b="1" sz="1100">
                        <a:solidFill>
                          <a:srgbClr val="FFFFFF"/>
                        </a:solidFill>
                      </a:endParaRPr>
                    </a:p>
                    <a:p>
                      <a:pPr indent="0" lvl="0" marL="0" rtl="0" algn="l">
                        <a:lnSpc>
                          <a:spcPct val="115000"/>
                        </a:lnSpc>
                        <a:spcBef>
                          <a:spcPts val="0"/>
                        </a:spcBef>
                        <a:spcAft>
                          <a:spcPts val="0"/>
                        </a:spcAft>
                        <a:buNone/>
                      </a:pPr>
                      <a:r>
                        <a:t/>
                      </a:r>
                      <a:endParaRPr b="1" sz="1100">
                        <a:solidFill>
                          <a:srgbClr val="FFFFFF"/>
                        </a:solidFill>
                      </a:endParaRPr>
                    </a:p>
                    <a:p>
                      <a:pPr indent="0" lvl="0" marL="0" rtl="0" algn="l">
                        <a:lnSpc>
                          <a:spcPct val="115000"/>
                        </a:lnSpc>
                        <a:spcBef>
                          <a:spcPts val="0"/>
                        </a:spcBef>
                        <a:spcAft>
                          <a:spcPts val="0"/>
                        </a:spcAft>
                        <a:buNone/>
                      </a:pPr>
                      <a:r>
                        <a:rPr b="1" lang="iw" sz="1100">
                          <a:solidFill>
                            <a:srgbClr val="FFFFFF"/>
                          </a:solidFill>
                        </a:rPr>
                        <a:t>Register the user to the temporary chat room</a:t>
                      </a:r>
                      <a:endParaRPr b="1" sz="1100">
                        <a:solidFill>
                          <a:srgbClr val="FFFFFF"/>
                        </a:solidFill>
                      </a:endParaRPr>
                    </a:p>
                  </a:txBody>
                  <a:tcPr marT="91425" marB="91425" marR="91425" marL="91425"/>
                </a:tc>
              </a:tr>
            </a:tbl>
          </a:graphicData>
        </a:graphic>
      </p:graphicFrame>
      <p:sp>
        <p:nvSpPr>
          <p:cNvPr id="569" name="Google Shape;569;p62"/>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70" name="Google Shape;570;p6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3"/>
          <p:cNvSpPr txBox="1"/>
          <p:nvPr>
            <p:ph idx="1" type="body"/>
          </p:nvPr>
        </p:nvSpPr>
        <p:spPr>
          <a:xfrm>
            <a:off x="3638600" y="368175"/>
            <a:ext cx="4839000" cy="1002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iw"/>
              <a:t>JOIN CHAT ROOM FLOW </a:t>
            </a:r>
            <a:endParaRPr/>
          </a:p>
          <a:p>
            <a:pPr indent="0" lvl="0" marL="0" rtl="0" algn="l">
              <a:spcBef>
                <a:spcPts val="0"/>
              </a:spcBef>
              <a:spcAft>
                <a:spcPts val="0"/>
              </a:spcAft>
              <a:buClr>
                <a:schemeClr val="dk1"/>
              </a:buClr>
              <a:buSzPts val="3000"/>
              <a:buFont typeface="Arial"/>
              <a:buNone/>
            </a:pPr>
            <a:r>
              <a:rPr lang="iw"/>
              <a:t>(ALTERNATIVE)</a:t>
            </a:r>
            <a:endParaRPr b="0" sz="1400">
              <a:solidFill>
                <a:srgbClr val="000000"/>
              </a:solidFill>
              <a:latin typeface="Arial"/>
              <a:ea typeface="Arial"/>
              <a:cs typeface="Arial"/>
              <a:sym typeface="Arial"/>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576" name="Google Shape;576;p63"/>
          <p:cNvSpPr/>
          <p:nvPr/>
        </p:nvSpPr>
        <p:spPr>
          <a:xfrm>
            <a:off x="0" y="1173956"/>
            <a:ext cx="3879055" cy="3969547"/>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77" name="Google Shape;577;p63"/>
          <p:cNvSpPr txBox="1"/>
          <p:nvPr/>
        </p:nvSpPr>
        <p:spPr>
          <a:xfrm>
            <a:off x="3638600" y="1447975"/>
            <a:ext cx="3924900" cy="452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None/>
            </a:pPr>
            <a:r>
              <a:rPr b="1" lang="iw" sz="1100">
                <a:solidFill>
                  <a:srgbClr val="FEFEFE"/>
                </a:solidFill>
                <a:latin typeface="Raleway"/>
                <a:ea typeface="Raleway"/>
                <a:cs typeface="Raleway"/>
                <a:sym typeface="Raleway"/>
              </a:rPr>
              <a:t>Alternative flow:  Chat user attempts to join a temporary chat room using an invalid invite code</a:t>
            </a:r>
            <a:endParaRPr/>
          </a:p>
        </p:txBody>
      </p:sp>
      <p:graphicFrame>
        <p:nvGraphicFramePr>
          <p:cNvPr id="578" name="Google Shape;578;p63"/>
          <p:cNvGraphicFramePr/>
          <p:nvPr/>
        </p:nvGraphicFramePr>
        <p:xfrm>
          <a:off x="3638588" y="1977875"/>
          <a:ext cx="3000000" cy="3000000"/>
        </p:xfrm>
        <a:graphic>
          <a:graphicData uri="http://schemas.openxmlformats.org/drawingml/2006/table">
            <a:tbl>
              <a:tblPr>
                <a:noFill/>
                <a:tableStyleId>{1FCA5EA4-B509-4D16-9A9B-CE49CFA48AD4}</a:tableStyleId>
              </a:tblPr>
              <a:tblGrid>
                <a:gridCol w="2609850"/>
                <a:gridCol w="2581275"/>
              </a:tblGrid>
              <a:tr h="292100">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Chat 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9525">
                      <a:solidFill>
                        <a:srgbClr val="FFFFFF"/>
                      </a:solidFill>
                      <a:prstDash val="solid"/>
                      <a:round/>
                      <a:headEnd len="sm" w="sm" type="none"/>
                      <a:tailEnd len="sm" w="sm" type="none"/>
                    </a:lnB>
                  </a:tcPr>
                </a:tc>
              </a:tr>
              <a:tr h="581375">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Identify user (login)</a:t>
                      </a:r>
                      <a:endParaRPr b="1" sz="1100">
                        <a:solidFill>
                          <a:srgbClr val="FFFFFF"/>
                        </a:solidFill>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Confirm identity</a:t>
                      </a:r>
                      <a:endParaRPr b="1" sz="1100">
                        <a:solidFill>
                          <a:srgbClr val="FFFFFF"/>
                        </a:solidFill>
                        <a:latin typeface="Raleway"/>
                        <a:ea typeface="Raleway"/>
                        <a:cs typeface="Raleway"/>
                        <a:sym typeface="Raleway"/>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r>
              <a:tr h="581375">
                <a:tc>
                  <a:txBody>
                    <a:bodyPr>
                      <a:noAutofit/>
                    </a:bodyPr>
                    <a:lstStyle/>
                    <a:p>
                      <a:pPr indent="0" lvl="0" marL="0" rtl="0" algn="l">
                        <a:spcBef>
                          <a:spcPts val="0"/>
                        </a:spcBef>
                        <a:spcAft>
                          <a:spcPts val="0"/>
                        </a:spcAft>
                        <a:buNone/>
                      </a:pPr>
                      <a:r>
                        <a:rPr b="1" lang="iw" sz="1100">
                          <a:solidFill>
                            <a:schemeClr val="dk1"/>
                          </a:solidFill>
                          <a:latin typeface="Raleway"/>
                          <a:ea typeface="Raleway"/>
                          <a:cs typeface="Raleway"/>
                          <a:sym typeface="Raleway"/>
                        </a:rPr>
                        <a:t>Submit a code to join a room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rPr>
                        <a:t>Check if the code is valid and if the room exists</a:t>
                      </a:r>
                      <a:endParaRPr b="1" sz="1100">
                        <a:solidFill>
                          <a:srgbClr val="FFFFFF"/>
                        </a:solidFill>
                      </a:endParaRPr>
                    </a:p>
                    <a:p>
                      <a:pPr indent="0" lvl="0" marL="0" rtl="0" algn="l">
                        <a:lnSpc>
                          <a:spcPct val="115000"/>
                        </a:lnSpc>
                        <a:spcBef>
                          <a:spcPts val="0"/>
                        </a:spcBef>
                        <a:spcAft>
                          <a:spcPts val="0"/>
                        </a:spcAft>
                        <a:buNone/>
                      </a:pPr>
                      <a:r>
                        <a:t/>
                      </a:r>
                      <a:endParaRPr b="1" sz="1100">
                        <a:solidFill>
                          <a:srgbClr val="FFFFFF"/>
                        </a:solidFill>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Code  is invalid</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Display error message saying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“Invalid invite code, room not found”</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579" name="Google Shape;579;p63"/>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80" name="Google Shape;580;p6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4"/>
          <p:cNvSpPr txBox="1"/>
          <p:nvPr>
            <p:ph idx="1" type="body"/>
          </p:nvPr>
        </p:nvSpPr>
        <p:spPr>
          <a:xfrm>
            <a:off x="3918225" y="334400"/>
            <a:ext cx="5190600" cy="1000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iw"/>
              <a:t>3. LEAVE CHAT ROOM </a:t>
            </a:r>
            <a:endParaRPr/>
          </a:p>
          <a:p>
            <a:pPr indent="457200" lvl="0" marL="0" rtl="0" algn="l">
              <a:spcBef>
                <a:spcPts val="0"/>
              </a:spcBef>
              <a:spcAft>
                <a:spcPts val="0"/>
              </a:spcAft>
              <a:buClr>
                <a:srgbClr val="000000"/>
              </a:buClr>
              <a:buSzPts val="1100"/>
              <a:buFont typeface="Arial"/>
              <a:buNone/>
            </a:pPr>
            <a:r>
              <a:rPr lang="iw"/>
              <a:t>DETAILS</a:t>
            </a:r>
            <a:endParaRPr>
              <a:latin typeface="Arial"/>
              <a:ea typeface="Arial"/>
              <a:cs typeface="Arial"/>
              <a:sym typeface="Arial"/>
            </a:endParaRPr>
          </a:p>
          <a:p>
            <a:pPr indent="0" lvl="0" marL="0" rtl="0" algn="l">
              <a:lnSpc>
                <a:spcPct val="107000"/>
              </a:lnSpc>
              <a:spcBef>
                <a:spcPts val="0"/>
              </a:spcBef>
              <a:spcAft>
                <a:spcPts val="0"/>
              </a:spcAft>
              <a:buClr>
                <a:schemeClr val="dk1"/>
              </a:buClr>
              <a:buSzPts val="1100"/>
              <a:buFont typeface="Arial"/>
              <a:buNone/>
            </a:pPr>
            <a:r>
              <a:t/>
            </a:r>
            <a:endParaRPr/>
          </a:p>
          <a:p>
            <a:pPr indent="0" lvl="0" marL="0" rtl="0" algn="l">
              <a:lnSpc>
                <a:spcPct val="107000"/>
              </a:lnSpc>
              <a:spcBef>
                <a:spcPts val="800"/>
              </a:spcBef>
              <a:spcAft>
                <a:spcPts val="0"/>
              </a:spcAft>
              <a:buClr>
                <a:srgbClr val="000000"/>
              </a:buClr>
              <a:buSzPts val="1100"/>
              <a:buFont typeface="Arial"/>
              <a:buNone/>
            </a:pPr>
            <a:r>
              <a:rPr b="0" lang="iw" sz="1800">
                <a:latin typeface="Open Sans Light"/>
                <a:ea typeface="Open Sans Light"/>
                <a:cs typeface="Open Sans Light"/>
                <a:sym typeface="Open Sans Light"/>
              </a:rPr>
              <a:t>Actor: Chat</a:t>
            </a:r>
            <a:r>
              <a:rPr b="0" lang="iw" sz="1800">
                <a:latin typeface="Open Sans Light"/>
                <a:ea typeface="Open Sans Light"/>
                <a:cs typeface="Open Sans Light"/>
                <a:sym typeface="Open Sans Light"/>
              </a:rPr>
              <a:t> User</a:t>
            </a:r>
            <a:r>
              <a:rPr b="0" lang="iw" sz="1800">
                <a:latin typeface="Open Sans Light"/>
                <a:ea typeface="Open Sans Light"/>
                <a:cs typeface="Open Sans Light"/>
                <a:sym typeface="Open Sans Light"/>
              </a:rPr>
              <a:t> (Primary, The user of the chat messaging system)</a:t>
            </a:r>
            <a:endParaRPr b="0" sz="1800">
              <a:latin typeface="Open Sans Light"/>
              <a:ea typeface="Open Sans Light"/>
              <a:cs typeface="Open Sans Light"/>
              <a:sym typeface="Open Sans Light"/>
            </a:endParaRPr>
          </a:p>
          <a:p>
            <a:pPr indent="0" lvl="0" marL="0" rtl="0" algn="l">
              <a:lnSpc>
                <a:spcPct val="107000"/>
              </a:lnSpc>
              <a:spcBef>
                <a:spcPts val="800"/>
              </a:spcBef>
              <a:spcAft>
                <a:spcPts val="0"/>
              </a:spcAft>
              <a:buClr>
                <a:srgbClr val="000000"/>
              </a:buClr>
              <a:buSzPts val="1100"/>
              <a:buFont typeface="Arial"/>
              <a:buNone/>
            </a:pPr>
            <a:r>
              <a:rPr b="0" lang="iw" sz="1800">
                <a:latin typeface="Open Sans Light"/>
                <a:ea typeface="Open Sans Light"/>
                <a:cs typeface="Open Sans Light"/>
                <a:sym typeface="Open Sans Light"/>
              </a:rPr>
              <a:t>Goal: Deregister the chat user from a chosen chat room.</a:t>
            </a:r>
            <a:endParaRPr b="0" sz="1800">
              <a:solidFill>
                <a:srgbClr val="FFFFFF"/>
              </a:solidFill>
              <a:latin typeface="Open Sans Light"/>
              <a:ea typeface="Open Sans Light"/>
              <a:cs typeface="Open Sans Light"/>
              <a:sym typeface="Open Sans Light"/>
            </a:endParaRPr>
          </a:p>
          <a:p>
            <a:pPr indent="0" lvl="0" marL="0" rtl="0" algn="l">
              <a:lnSpc>
                <a:spcPct val="100000"/>
              </a:lnSpc>
              <a:spcBef>
                <a:spcPts val="800"/>
              </a:spcBef>
              <a:spcAft>
                <a:spcPts val="0"/>
              </a:spcAft>
              <a:buClr>
                <a:srgbClr val="000000"/>
              </a:buClr>
              <a:buSzPts val="1100"/>
              <a:buFont typeface="Arial"/>
              <a:buNone/>
            </a:pPr>
            <a:r>
              <a:t/>
            </a:r>
            <a:endParaRPr b="0" sz="1800">
              <a:solidFill>
                <a:srgbClr val="FFFFFF"/>
              </a:solidFill>
              <a:latin typeface="Open Sans Light"/>
              <a:ea typeface="Open Sans Light"/>
              <a:cs typeface="Open Sans Light"/>
              <a:sym typeface="Open Sans Light"/>
            </a:endParaRPr>
          </a:p>
          <a:p>
            <a:pPr indent="0" lvl="0" marL="0" rtl="0" algn="r">
              <a:spcBef>
                <a:spcPts val="0"/>
              </a:spcBef>
              <a:spcAft>
                <a:spcPts val="0"/>
              </a:spcAft>
              <a:buClr>
                <a:schemeClr val="dk1"/>
              </a:buClr>
              <a:buSzPts val="3000"/>
              <a:buFont typeface="Arial"/>
              <a:buNone/>
            </a:pPr>
            <a:r>
              <a:t/>
            </a:r>
            <a:endParaRPr b="0" sz="1400">
              <a:solidFill>
                <a:srgbClr val="000000"/>
              </a:solidFill>
              <a:latin typeface="Arial"/>
              <a:ea typeface="Arial"/>
              <a:cs typeface="Arial"/>
              <a:sym typeface="Arial"/>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586" name="Google Shape;586;p64"/>
          <p:cNvSpPr/>
          <p:nvPr/>
        </p:nvSpPr>
        <p:spPr>
          <a:xfrm>
            <a:off x="0" y="0"/>
            <a:ext cx="3879055" cy="3971928"/>
          </a:xfrm>
          <a:custGeom>
            <a:rect b="b" l="l" r="r" t="t"/>
            <a:pathLst>
              <a:path extrusionOk="0" h="1920" w="1890">
                <a:moveTo>
                  <a:pt x="0" y="1211"/>
                </a:moveTo>
                <a:cubicBezTo>
                  <a:pt x="0" y="1920"/>
                  <a:pt x="0" y="1920"/>
                  <a:pt x="0" y="1920"/>
                </a:cubicBezTo>
                <a:cubicBezTo>
                  <a:pt x="1043" y="1920"/>
                  <a:pt x="1890" y="1061"/>
                  <a:pt x="1890" y="0"/>
                </a:cubicBezTo>
                <a:cubicBezTo>
                  <a:pt x="1192" y="0"/>
                  <a:pt x="1192" y="0"/>
                  <a:pt x="1192" y="0"/>
                </a:cubicBezTo>
                <a:cubicBezTo>
                  <a:pt x="1192" y="669"/>
                  <a:pt x="657" y="1211"/>
                  <a:pt x="0" y="12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87" name="Google Shape;587;p64"/>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88" name="Google Shape;588;p6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pic>
        <p:nvPicPr>
          <p:cNvPr id="593" name="Google Shape;593;p65"/>
          <p:cNvPicPr preferRelativeResize="0"/>
          <p:nvPr/>
        </p:nvPicPr>
        <p:blipFill>
          <a:blip r:embed="rId3">
            <a:alphaModFix/>
          </a:blip>
          <a:stretch>
            <a:fillRect/>
          </a:stretch>
        </p:blipFill>
        <p:spPr>
          <a:xfrm>
            <a:off x="5524500" y="0"/>
            <a:ext cx="3619500" cy="1562100"/>
          </a:xfrm>
          <a:prstGeom prst="rect">
            <a:avLst/>
          </a:prstGeom>
          <a:noFill/>
          <a:ln>
            <a:noFill/>
          </a:ln>
        </p:spPr>
      </p:pic>
      <p:sp>
        <p:nvSpPr>
          <p:cNvPr id="594" name="Google Shape;594;p65"/>
          <p:cNvSpPr txBox="1"/>
          <p:nvPr/>
        </p:nvSpPr>
        <p:spPr>
          <a:xfrm>
            <a:off x="3624550" y="109275"/>
            <a:ext cx="5121600" cy="1197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iw" sz="3000">
                <a:solidFill>
                  <a:schemeClr val="dk1"/>
                </a:solidFill>
                <a:latin typeface="Raleway"/>
                <a:ea typeface="Raleway"/>
                <a:cs typeface="Raleway"/>
                <a:sym typeface="Raleway"/>
              </a:rPr>
              <a:t>LEAVE CHAT ROOM FLOW </a:t>
            </a:r>
            <a:endParaRPr b="1" sz="3000">
              <a:solidFill>
                <a:schemeClr val="dk1"/>
              </a:solidFill>
              <a:latin typeface="Raleway"/>
              <a:ea typeface="Raleway"/>
              <a:cs typeface="Raleway"/>
              <a:sym typeface="Raleway"/>
            </a:endParaRPr>
          </a:p>
          <a:p>
            <a:pPr indent="0" lvl="0" marL="0" rtl="0" algn="l">
              <a:lnSpc>
                <a:spcPct val="90000"/>
              </a:lnSpc>
              <a:spcBef>
                <a:spcPts val="0"/>
              </a:spcBef>
              <a:spcAft>
                <a:spcPts val="0"/>
              </a:spcAft>
              <a:buClr>
                <a:srgbClr val="000000"/>
              </a:buClr>
              <a:buSzPts val="1100"/>
              <a:buFont typeface="Arial"/>
              <a:buNone/>
            </a:pPr>
            <a:r>
              <a:rPr b="1" lang="iw" sz="3000">
                <a:solidFill>
                  <a:schemeClr val="dk1"/>
                </a:solidFill>
                <a:latin typeface="Raleway"/>
                <a:ea typeface="Raleway"/>
                <a:cs typeface="Raleway"/>
                <a:sym typeface="Raleway"/>
              </a:rPr>
              <a:t>(ALTERNATIVE)</a:t>
            </a:r>
            <a:endParaRPr/>
          </a:p>
        </p:txBody>
      </p:sp>
      <p:sp>
        <p:nvSpPr>
          <p:cNvPr id="595" name="Google Shape;595;p65"/>
          <p:cNvSpPr/>
          <p:nvPr/>
        </p:nvSpPr>
        <p:spPr>
          <a:xfrm>
            <a:off x="7948500" y="474330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graphicFrame>
        <p:nvGraphicFramePr>
          <p:cNvPr id="596" name="Google Shape;596;p65"/>
          <p:cNvGraphicFramePr/>
          <p:nvPr/>
        </p:nvGraphicFramePr>
        <p:xfrm>
          <a:off x="3624550" y="1714500"/>
          <a:ext cx="3000000" cy="3000000"/>
        </p:xfrm>
        <a:graphic>
          <a:graphicData uri="http://schemas.openxmlformats.org/drawingml/2006/table">
            <a:tbl>
              <a:tblPr>
                <a:noFill/>
                <a:tableStyleId>{E0AEE14C-1946-4075-8941-E1C8146E5367}</a:tableStyleId>
              </a:tblPr>
              <a:tblGrid>
                <a:gridCol w="2327875"/>
                <a:gridCol w="2581875"/>
              </a:tblGrid>
              <a:tr h="389425">
                <a:tc>
                  <a:txBody>
                    <a:bodyPr>
                      <a:noAutofit/>
                    </a:bodyPr>
                    <a:lstStyle/>
                    <a:p>
                      <a:pPr indent="0" lvl="0" marL="0" rtl="0" algn="l">
                        <a:spcBef>
                          <a:spcPts val="0"/>
                        </a:spcBef>
                        <a:spcAft>
                          <a:spcPts val="0"/>
                        </a:spcAft>
                        <a:buNone/>
                      </a:pPr>
                      <a:r>
                        <a:rPr lang="iw" sz="1100">
                          <a:solidFill>
                            <a:srgbClr val="FFFFFF"/>
                          </a:solidFill>
                        </a:rPr>
                        <a:t>Chat User</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System</a:t>
                      </a:r>
                      <a:endParaRPr sz="1100">
                        <a:solidFill>
                          <a:srgbClr val="FFFFFF"/>
                        </a:solidFill>
                      </a:endParaRPr>
                    </a:p>
                  </a:txBody>
                  <a:tcPr marT="91425" marB="91425" marR="91425" marL="91425"/>
                </a:tc>
              </a:tr>
              <a:tr h="389425">
                <a:tc>
                  <a:txBody>
                    <a:bodyPr>
                      <a:noAutofit/>
                    </a:bodyPr>
                    <a:lstStyle/>
                    <a:p>
                      <a:pPr indent="0" lvl="0" marL="0" rtl="0" algn="l">
                        <a:spcBef>
                          <a:spcPts val="0"/>
                        </a:spcBef>
                        <a:spcAft>
                          <a:spcPts val="0"/>
                        </a:spcAft>
                        <a:buNone/>
                      </a:pPr>
                      <a:r>
                        <a:rPr lang="iw" sz="1100">
                          <a:solidFill>
                            <a:srgbClr val="FFFFFF"/>
                          </a:solidFill>
                        </a:rPr>
                        <a:t>Identify (login)</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Confirm identity</a:t>
                      </a:r>
                      <a:endParaRPr sz="1100">
                        <a:solidFill>
                          <a:srgbClr val="FFFFFF"/>
                        </a:solidFill>
                      </a:endParaRPr>
                    </a:p>
                  </a:txBody>
                  <a:tcPr marT="91425" marB="91425" marR="91425" marL="91425"/>
                </a:tc>
              </a:tr>
              <a:tr h="1588775">
                <a:tc>
                  <a:txBody>
                    <a:bodyPr>
                      <a:noAutofit/>
                    </a:bodyPr>
                    <a:lstStyle/>
                    <a:p>
                      <a:pPr indent="0" lvl="0" marL="0" rtl="0" algn="l">
                        <a:spcBef>
                          <a:spcPts val="0"/>
                        </a:spcBef>
                        <a:spcAft>
                          <a:spcPts val="0"/>
                        </a:spcAft>
                        <a:buNone/>
                      </a:pPr>
                      <a:r>
                        <a:rPr lang="iw" sz="1100">
                          <a:solidFill>
                            <a:srgbClr val="FFFFFF"/>
                          </a:solidFill>
                        </a:rPr>
                        <a:t>Leave chat room</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Check if the user is registered to at least 1 room.</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iw" sz="1100">
                          <a:solidFill>
                            <a:srgbClr val="FFFFFF"/>
                          </a:solidFill>
                        </a:rPr>
                        <a:t>User is not registered to any rooms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iw" sz="1100">
                          <a:solidFill>
                            <a:srgbClr val="FFFFFF"/>
                          </a:solidFill>
                        </a:rPr>
                        <a:t>Display error message</a:t>
                      </a:r>
                      <a:endParaRPr sz="1100">
                        <a:solidFill>
                          <a:srgbClr val="FFFFFF"/>
                        </a:solidFill>
                      </a:endParaRPr>
                    </a:p>
                    <a:p>
                      <a:pPr indent="0" lvl="0" marL="0" rtl="0" algn="l">
                        <a:spcBef>
                          <a:spcPts val="0"/>
                        </a:spcBef>
                        <a:spcAft>
                          <a:spcPts val="0"/>
                        </a:spcAft>
                        <a:buNone/>
                      </a:pPr>
                      <a:r>
                        <a:rPr lang="iw" sz="1100">
                          <a:solidFill>
                            <a:srgbClr val="FFFFFF"/>
                          </a:solidFill>
                        </a:rPr>
                        <a:t>“User is currently not registered to any rooms”</a:t>
                      </a:r>
                      <a:endParaRPr sz="1100">
                        <a:solidFill>
                          <a:srgbClr val="FFFFFF"/>
                        </a:solidFill>
                      </a:endParaRPr>
                    </a:p>
                  </a:txBody>
                  <a:tcPr marT="91425" marB="91425" marR="91425" marL="91425"/>
                </a:tc>
              </a:tr>
            </a:tbl>
          </a:graphicData>
        </a:graphic>
      </p:graphicFrame>
      <p:sp>
        <p:nvSpPr>
          <p:cNvPr id="597" name="Google Shape;597;p65"/>
          <p:cNvSpPr txBox="1"/>
          <p:nvPr/>
        </p:nvSpPr>
        <p:spPr>
          <a:xfrm>
            <a:off x="3624550" y="1109400"/>
            <a:ext cx="4909800" cy="452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None/>
            </a:pPr>
            <a:r>
              <a:rPr b="1" lang="iw" sz="1100">
                <a:solidFill>
                  <a:srgbClr val="FEFEFE"/>
                </a:solidFill>
                <a:latin typeface="Raleway"/>
                <a:ea typeface="Raleway"/>
                <a:cs typeface="Raleway"/>
                <a:sym typeface="Raleway"/>
              </a:rPr>
              <a:t>Alternative flow:  Chat user attempts to use the leave chat  room function without being registered to any room</a:t>
            </a:r>
            <a:endParaRPr/>
          </a:p>
        </p:txBody>
      </p:sp>
      <p:sp>
        <p:nvSpPr>
          <p:cNvPr id="598" name="Google Shape;598;p6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66"/>
          <p:cNvSpPr/>
          <p:nvPr/>
        </p:nvSpPr>
        <p:spPr>
          <a:xfrm>
            <a:off x="5261372" y="0"/>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04" name="Google Shape;604;p66"/>
          <p:cNvSpPr txBox="1"/>
          <p:nvPr>
            <p:ph idx="1" type="body"/>
          </p:nvPr>
        </p:nvSpPr>
        <p:spPr>
          <a:xfrm>
            <a:off x="70775" y="182000"/>
            <a:ext cx="5190600" cy="151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SzPts val="1100"/>
              <a:buFont typeface="Arial"/>
              <a:buNone/>
            </a:pPr>
            <a:r>
              <a:rPr lang="iw"/>
              <a:t>LEAVE CHAT ROOM FLOW </a:t>
            </a:r>
            <a:endParaRPr/>
          </a:p>
          <a:p>
            <a:pPr indent="0" lvl="0" marL="0" rtl="0" algn="l">
              <a:spcBef>
                <a:spcPts val="0"/>
              </a:spcBef>
              <a:spcAft>
                <a:spcPts val="0"/>
              </a:spcAft>
              <a:buClr>
                <a:srgbClr val="000000"/>
              </a:buClr>
              <a:buSzPts val="1100"/>
              <a:buFont typeface="Arial"/>
              <a:buNone/>
            </a:pPr>
            <a:r>
              <a:rPr lang="iw"/>
              <a:t>(BASIC)</a:t>
            </a:r>
            <a:endParaRPr b="0" sz="1400">
              <a:solidFill>
                <a:srgbClr val="000000"/>
              </a:solidFill>
              <a:latin typeface="Arial"/>
              <a:ea typeface="Arial"/>
              <a:cs typeface="Arial"/>
              <a:sym typeface="Arial"/>
            </a:endParaRPr>
          </a:p>
          <a:p>
            <a:pPr indent="457200" lvl="0" marL="0" rtl="0" algn="l">
              <a:spcBef>
                <a:spcPts val="0"/>
              </a:spcBef>
              <a:spcAft>
                <a:spcPts val="0"/>
              </a:spcAft>
              <a:buClr>
                <a:srgbClr val="000000"/>
              </a:buClr>
              <a:buSzPts val="1100"/>
              <a:buFont typeface="Arial"/>
              <a:buNone/>
            </a:pPr>
            <a:r>
              <a:t/>
            </a:r>
            <a:endParaRPr/>
          </a:p>
          <a:p>
            <a:pPr indent="0" lvl="0" marL="0" marR="0" rtl="0" algn="r">
              <a:lnSpc>
                <a:spcPct val="90000"/>
              </a:lnSpc>
              <a:spcBef>
                <a:spcPts val="0"/>
              </a:spcBef>
              <a:spcAft>
                <a:spcPts val="0"/>
              </a:spcAft>
              <a:buClr>
                <a:schemeClr val="dk1"/>
              </a:buClr>
              <a:buSzPts val="3000"/>
              <a:buFont typeface="Arial"/>
              <a:buNone/>
            </a:pPr>
            <a:r>
              <a:t/>
            </a:r>
            <a:endParaRPr>
              <a:latin typeface="Arial"/>
              <a:ea typeface="Arial"/>
              <a:cs typeface="Arial"/>
              <a:sym typeface="Arial"/>
            </a:endParaRPr>
          </a:p>
        </p:txBody>
      </p:sp>
      <p:sp>
        <p:nvSpPr>
          <p:cNvPr id="605" name="Google Shape;605;p66"/>
          <p:cNvSpPr txBox="1"/>
          <p:nvPr/>
        </p:nvSpPr>
        <p:spPr>
          <a:xfrm>
            <a:off x="68225" y="1796525"/>
            <a:ext cx="5195700" cy="1340400"/>
          </a:xfrm>
          <a:prstGeom prst="rect">
            <a:avLst/>
          </a:prstGeom>
          <a:noFill/>
          <a:ln>
            <a:noFill/>
          </a:ln>
        </p:spPr>
        <p:txBody>
          <a:bodyPr anchorCtr="0" anchor="t" bIns="34275" lIns="68575" spcFirstLastPara="1" rIns="68575" wrap="square" tIns="34275">
            <a:noAutofit/>
          </a:bodyPr>
          <a:lstStyle/>
          <a:p>
            <a:pPr indent="0" lvl="0" marL="0" rtl="0" algn="l">
              <a:lnSpc>
                <a:spcPct val="107000"/>
              </a:lnSpc>
              <a:spcBef>
                <a:spcPts val="0"/>
              </a:spcBef>
              <a:spcAft>
                <a:spcPts val="800"/>
              </a:spcAft>
              <a:buSzPts val="1100"/>
              <a:buNone/>
            </a:pPr>
            <a:r>
              <a:t/>
            </a:r>
            <a:endParaRPr sz="1800">
              <a:solidFill>
                <a:srgbClr val="FFFFFF"/>
              </a:solidFill>
              <a:latin typeface="Open Sans Light"/>
              <a:ea typeface="Open Sans Light"/>
              <a:cs typeface="Open Sans Light"/>
              <a:sym typeface="Open Sans Light"/>
            </a:endParaRPr>
          </a:p>
        </p:txBody>
      </p:sp>
      <p:sp>
        <p:nvSpPr>
          <p:cNvPr id="606" name="Google Shape;606;p66"/>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graphicFrame>
        <p:nvGraphicFramePr>
          <p:cNvPr id="607" name="Google Shape;607;p66"/>
          <p:cNvGraphicFramePr/>
          <p:nvPr/>
        </p:nvGraphicFramePr>
        <p:xfrm>
          <a:off x="382275" y="1692200"/>
          <a:ext cx="3000000" cy="3000000"/>
        </p:xfrm>
        <a:graphic>
          <a:graphicData uri="http://schemas.openxmlformats.org/drawingml/2006/table">
            <a:tbl>
              <a:tblPr>
                <a:noFill/>
                <a:tableStyleId>{E0AEE14C-1946-4075-8941-E1C8146E5367}</a:tableStyleId>
              </a:tblPr>
              <a:tblGrid>
                <a:gridCol w="2305150"/>
                <a:gridCol w="2684750"/>
              </a:tblGrid>
              <a:tr h="381000">
                <a:tc>
                  <a:txBody>
                    <a:bodyPr>
                      <a:noAutofit/>
                    </a:bodyPr>
                    <a:lstStyle/>
                    <a:p>
                      <a:pPr indent="0" lvl="0" marL="0" rtl="0" algn="l">
                        <a:spcBef>
                          <a:spcPts val="0"/>
                        </a:spcBef>
                        <a:spcAft>
                          <a:spcPts val="0"/>
                        </a:spcAft>
                        <a:buNone/>
                      </a:pPr>
                      <a:r>
                        <a:rPr lang="iw" sz="1100">
                          <a:solidFill>
                            <a:srgbClr val="FFFFFF"/>
                          </a:solidFill>
                        </a:rPr>
                        <a:t>Chat User</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System</a:t>
                      </a:r>
                      <a:endParaRPr sz="11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iw" sz="1100">
                          <a:solidFill>
                            <a:srgbClr val="FFFFFF"/>
                          </a:solidFill>
                        </a:rPr>
                        <a:t>Identify (login)</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Confirm identity</a:t>
                      </a:r>
                      <a:endParaRPr sz="11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iw" sz="1100">
                          <a:solidFill>
                            <a:srgbClr val="FFFFFF"/>
                          </a:solidFill>
                        </a:rPr>
                        <a:t>Leave chat room</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Check if the user is registered to at least 1 room.</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iw" sz="1100">
                          <a:solidFill>
                            <a:srgbClr val="FFFFFF"/>
                          </a:solidFill>
                        </a:rPr>
                        <a:t>Display list of chat room(s) user is currently registered to</a:t>
                      </a:r>
                      <a:endParaRPr sz="11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iw" sz="1100">
                          <a:solidFill>
                            <a:srgbClr val="FFFFFF"/>
                          </a:solidFill>
                        </a:rPr>
                        <a:t>Select which room to leave from list</a:t>
                      </a:r>
                      <a:endParaRPr sz="11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iw" sz="1100">
                          <a:solidFill>
                            <a:srgbClr val="FFFFFF"/>
                          </a:solidFill>
                        </a:rPr>
                        <a:t>Deregister user from selected room</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iw" sz="1100">
                          <a:solidFill>
                            <a:srgbClr val="FFFFFF"/>
                          </a:solidFill>
                        </a:rPr>
                        <a:t>Display message</a:t>
                      </a:r>
                      <a:endParaRPr sz="1100">
                        <a:solidFill>
                          <a:srgbClr val="FFFFFF"/>
                        </a:solidFill>
                      </a:endParaRPr>
                    </a:p>
                    <a:p>
                      <a:pPr indent="0" lvl="0" marL="0" rtl="0" algn="l">
                        <a:spcBef>
                          <a:spcPts val="0"/>
                        </a:spcBef>
                        <a:spcAft>
                          <a:spcPts val="0"/>
                        </a:spcAft>
                        <a:buNone/>
                      </a:pPr>
                      <a:r>
                        <a:rPr lang="iw" sz="1100">
                          <a:solidFill>
                            <a:srgbClr val="FFFFFF"/>
                          </a:solidFill>
                        </a:rPr>
                        <a:t>“You’ve successfully left the chat room.”</a:t>
                      </a:r>
                      <a:endParaRPr sz="1100">
                        <a:solidFill>
                          <a:srgbClr val="FFFFFF"/>
                        </a:solidFill>
                      </a:endParaRPr>
                    </a:p>
                  </a:txBody>
                  <a:tcPr marT="91425" marB="91425" marR="91425" marL="91425"/>
                </a:tc>
              </a:tr>
            </a:tbl>
          </a:graphicData>
        </a:graphic>
      </p:graphicFrame>
      <p:sp>
        <p:nvSpPr>
          <p:cNvPr id="608" name="Google Shape;608;p6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idx="1" type="body"/>
          </p:nvPr>
        </p:nvSpPr>
        <p:spPr>
          <a:xfrm>
            <a:off x="4020581" y="591240"/>
            <a:ext cx="3799500" cy="590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Arial"/>
              <a:buNone/>
            </a:pPr>
            <a:r>
              <a:rPr b="1" i="0" lang="iw" sz="3000" u="none" cap="none" strike="noStrike">
                <a:solidFill>
                  <a:schemeClr val="dk1"/>
                </a:solidFill>
                <a:latin typeface="Raleway"/>
                <a:ea typeface="Raleway"/>
                <a:cs typeface="Raleway"/>
                <a:sym typeface="Raleway"/>
              </a:rPr>
              <a:t>Hallo</a:t>
            </a:r>
            <a:endParaRPr/>
          </a:p>
        </p:txBody>
      </p:sp>
      <p:sp>
        <p:nvSpPr>
          <p:cNvPr id="325" name="Google Shape;325;p49"/>
          <p:cNvSpPr/>
          <p:nvPr/>
        </p:nvSpPr>
        <p:spPr>
          <a:xfrm>
            <a:off x="1527191" y="2193706"/>
            <a:ext cx="1921800" cy="692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accent4"/>
              </a:buClr>
              <a:buSzPts val="6600"/>
              <a:buFont typeface="Arial"/>
              <a:buNone/>
            </a:pPr>
            <a:r>
              <a:rPr b="1" lang="iw" sz="3600">
                <a:solidFill>
                  <a:schemeClr val="accent4"/>
                </a:solidFill>
                <a:latin typeface="Raleway"/>
                <a:ea typeface="Raleway"/>
                <a:cs typeface="Raleway"/>
                <a:sym typeface="Raleway"/>
              </a:rPr>
              <a:t>B</a:t>
            </a:r>
            <a:r>
              <a:rPr b="1" lang="iw" sz="3600">
                <a:solidFill>
                  <a:schemeClr val="dk1"/>
                </a:solidFill>
                <a:latin typeface="Raleway"/>
                <a:ea typeface="Raleway"/>
                <a:cs typeface="Raleway"/>
                <a:sym typeface="Raleway"/>
              </a:rPr>
              <a:t>ABBLE</a:t>
            </a:r>
            <a:endParaRPr b="0" i="0" sz="3600" u="none" cap="none" strike="noStrike">
              <a:solidFill>
                <a:srgbClr val="FEFEFE"/>
              </a:solidFill>
              <a:latin typeface="Raleway"/>
              <a:ea typeface="Raleway"/>
              <a:cs typeface="Raleway"/>
              <a:sym typeface="Raleway"/>
            </a:endParaRPr>
          </a:p>
        </p:txBody>
      </p:sp>
      <p:cxnSp>
        <p:nvCxnSpPr>
          <p:cNvPr id="326" name="Google Shape;326;p49"/>
          <p:cNvCxnSpPr/>
          <p:nvPr/>
        </p:nvCxnSpPr>
        <p:spPr>
          <a:xfrm>
            <a:off x="3624632" y="2012938"/>
            <a:ext cx="0" cy="1053900"/>
          </a:xfrm>
          <a:prstGeom prst="straightConnector1">
            <a:avLst/>
          </a:prstGeom>
          <a:noFill/>
          <a:ln cap="flat" cmpd="sng" w="9525">
            <a:solidFill>
              <a:srgbClr val="BFBFBF"/>
            </a:solidFill>
            <a:prstDash val="solid"/>
            <a:miter lim="8000"/>
            <a:headEnd len="sm" w="sm" type="none"/>
            <a:tailEnd len="sm" w="sm" type="none"/>
          </a:ln>
        </p:spPr>
      </p:cxnSp>
      <p:sp>
        <p:nvSpPr>
          <p:cNvPr id="327" name="Google Shape;327;p49"/>
          <p:cNvSpPr txBox="1"/>
          <p:nvPr/>
        </p:nvSpPr>
        <p:spPr>
          <a:xfrm>
            <a:off x="4020575" y="1181950"/>
            <a:ext cx="3700500" cy="1085700"/>
          </a:xfrm>
          <a:prstGeom prst="rect">
            <a:avLst/>
          </a:prstGeom>
          <a:noFill/>
          <a:ln>
            <a:noFill/>
          </a:ln>
        </p:spPr>
        <p:txBody>
          <a:bodyPr anchorCtr="0" anchor="t" bIns="34275" lIns="68575" spcFirstLastPara="1" rIns="68575" wrap="square" tIns="34275">
            <a:noAutofit/>
          </a:bodyPr>
          <a:lstStyle/>
          <a:p>
            <a:pPr indent="0" lvl="0" marL="0" rtl="0" algn="l">
              <a:lnSpc>
                <a:spcPct val="114000"/>
              </a:lnSpc>
              <a:spcBef>
                <a:spcPts val="0"/>
              </a:spcBef>
              <a:spcAft>
                <a:spcPts val="0"/>
              </a:spcAft>
              <a:buSzPts val="1100"/>
              <a:buNone/>
            </a:pPr>
            <a:r>
              <a:rPr lang="iw">
                <a:solidFill>
                  <a:srgbClr val="FFFFFF"/>
                </a:solidFill>
                <a:latin typeface="Open Sans Light"/>
                <a:ea typeface="Open Sans Light"/>
                <a:cs typeface="Open Sans Light"/>
                <a:sym typeface="Open Sans Light"/>
              </a:rPr>
              <a:t>Babble</a:t>
            </a:r>
            <a:r>
              <a:rPr lang="iw">
                <a:solidFill>
                  <a:srgbClr val="FFFFFF"/>
                </a:solidFill>
                <a:latin typeface="Open Sans Light"/>
                <a:ea typeface="Open Sans Light"/>
                <a:cs typeface="Open Sans Light"/>
                <a:sym typeface="Open Sans Light"/>
              </a:rPr>
              <a:t> is a chat system designed for students in educational institutions to chat, ask questions and find information regarding to subjects they study via other students in chat rooms that are made for each subject specifically.</a:t>
            </a:r>
            <a:endParaRPr>
              <a:solidFill>
                <a:srgbClr val="FFFFFF"/>
              </a:solidFill>
              <a:latin typeface="Open Sans Light"/>
              <a:ea typeface="Open Sans Light"/>
              <a:cs typeface="Open Sans Light"/>
              <a:sym typeface="Open Sans Light"/>
            </a:endParaRPr>
          </a:p>
          <a:p>
            <a:pPr indent="0" lvl="0" marL="0" rtl="0" algn="l">
              <a:lnSpc>
                <a:spcPct val="114000"/>
              </a:lnSpc>
              <a:spcBef>
                <a:spcPts val="1000"/>
              </a:spcBef>
              <a:spcAft>
                <a:spcPts val="0"/>
              </a:spcAft>
              <a:buClr>
                <a:srgbClr val="000000"/>
              </a:buClr>
              <a:buSzPts val="1100"/>
              <a:buFont typeface="Arial"/>
              <a:buNone/>
            </a:pPr>
            <a:r>
              <a:rPr lang="iw">
                <a:solidFill>
                  <a:srgbClr val="FFFFFF"/>
                </a:solidFill>
                <a:latin typeface="Open Sans Light"/>
                <a:ea typeface="Open Sans Light"/>
                <a:cs typeface="Open Sans Light"/>
                <a:sym typeface="Open Sans Light"/>
              </a:rPr>
              <a:t>The chat system also allows for users to create chat rooms for usage in classes or study sessions to ask questions that the lecture could also see and respond to avoid interruption of class with questions and or allow more shy students to ask questions easily.</a:t>
            </a:r>
            <a:endParaRPr>
              <a:solidFill>
                <a:srgbClr val="FFFFFF"/>
              </a:solidFill>
              <a:latin typeface="Open Sans Light"/>
              <a:ea typeface="Open Sans Light"/>
              <a:cs typeface="Open Sans Light"/>
              <a:sym typeface="Open Sans Light"/>
            </a:endParaRPr>
          </a:p>
          <a:p>
            <a:pPr indent="0" lvl="0" marL="0" marR="0" rtl="0" algn="l">
              <a:lnSpc>
                <a:spcPct val="150000"/>
              </a:lnSpc>
              <a:spcBef>
                <a:spcPts val="1000"/>
              </a:spcBef>
              <a:spcAft>
                <a:spcPts val="0"/>
              </a:spcAft>
              <a:buNone/>
            </a:pPr>
            <a:r>
              <a:t/>
            </a:r>
            <a:endParaRPr sz="800">
              <a:solidFill>
                <a:srgbClr val="FFFFFF"/>
              </a:solidFill>
              <a:latin typeface="Open Sans Light"/>
              <a:ea typeface="Open Sans Light"/>
              <a:cs typeface="Open Sans Light"/>
              <a:sym typeface="Open Sans Light"/>
            </a:endParaRPr>
          </a:p>
        </p:txBody>
      </p:sp>
      <p:pic>
        <p:nvPicPr>
          <p:cNvPr id="328" name="Google Shape;328;p49"/>
          <p:cNvPicPr preferRelativeResize="0"/>
          <p:nvPr/>
        </p:nvPicPr>
        <p:blipFill>
          <a:blip r:embed="rId3">
            <a:alphaModFix/>
          </a:blip>
          <a:stretch>
            <a:fillRect/>
          </a:stretch>
        </p:blipFill>
        <p:spPr>
          <a:xfrm>
            <a:off x="834800" y="2148450"/>
            <a:ext cx="692401" cy="692401"/>
          </a:xfrm>
          <a:prstGeom prst="rect">
            <a:avLst/>
          </a:prstGeom>
          <a:noFill/>
          <a:ln>
            <a:noFill/>
          </a:ln>
        </p:spPr>
      </p:pic>
      <p:sp>
        <p:nvSpPr>
          <p:cNvPr id="329" name="Google Shape;329;p4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67"/>
          <p:cNvSpPr/>
          <p:nvPr/>
        </p:nvSpPr>
        <p:spPr>
          <a:xfrm>
            <a:off x="5261372" y="0"/>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14" name="Google Shape;614;p67"/>
          <p:cNvSpPr txBox="1"/>
          <p:nvPr>
            <p:ph idx="1" type="body"/>
          </p:nvPr>
        </p:nvSpPr>
        <p:spPr>
          <a:xfrm>
            <a:off x="70775" y="182000"/>
            <a:ext cx="5190600" cy="151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latin typeface="Arial"/>
                <a:ea typeface="Arial"/>
                <a:cs typeface="Arial"/>
                <a:sym typeface="Arial"/>
              </a:rPr>
              <a:t>4</a:t>
            </a:r>
            <a:r>
              <a:rPr lang="iw">
                <a:latin typeface="Arial"/>
                <a:ea typeface="Arial"/>
                <a:cs typeface="Arial"/>
                <a:sym typeface="Arial"/>
              </a:rPr>
              <a:t>.</a:t>
            </a:r>
            <a:r>
              <a:rPr lang="iw"/>
              <a:t> </a:t>
            </a:r>
            <a:r>
              <a:rPr lang="iw"/>
              <a:t>CREATE CHAT ROOM DETAILS</a:t>
            </a:r>
            <a:endParaRPr/>
          </a:p>
          <a:p>
            <a:pPr indent="0" lvl="0" marL="0" rtl="0" algn="l">
              <a:spcBef>
                <a:spcPts val="0"/>
              </a:spcBef>
              <a:spcAft>
                <a:spcPts val="0"/>
              </a:spcAft>
              <a:buClr>
                <a:schemeClr val="dk1"/>
              </a:buClr>
              <a:buSzPts val="3000"/>
              <a:buFont typeface="Arial"/>
              <a:buNone/>
            </a:pPr>
            <a:r>
              <a:t/>
            </a:r>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615" name="Google Shape;615;p67"/>
          <p:cNvSpPr txBox="1"/>
          <p:nvPr/>
        </p:nvSpPr>
        <p:spPr>
          <a:xfrm>
            <a:off x="70775" y="1570450"/>
            <a:ext cx="5195700" cy="90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100"/>
              <a:buNone/>
            </a:pPr>
            <a:r>
              <a:t/>
            </a:r>
            <a:endParaRPr sz="1800">
              <a:solidFill>
                <a:srgbClr val="FFFFFF"/>
              </a:solidFill>
              <a:latin typeface="Open Sans Light"/>
              <a:ea typeface="Open Sans Light"/>
              <a:cs typeface="Open Sans Light"/>
              <a:sym typeface="Open Sans Light"/>
            </a:endParaRPr>
          </a:p>
          <a:p>
            <a:pPr indent="0" lvl="0" marL="457200" rtl="0" algn="l">
              <a:lnSpc>
                <a:spcPct val="107000"/>
              </a:lnSpc>
              <a:spcBef>
                <a:spcPts val="1600"/>
              </a:spcBef>
              <a:spcAft>
                <a:spcPts val="0"/>
              </a:spcAft>
              <a:buSzPts val="1100"/>
              <a:buNone/>
            </a:pPr>
            <a:r>
              <a:rPr lang="iw" sz="1800">
                <a:solidFill>
                  <a:srgbClr val="FFFFFF"/>
                </a:solidFill>
                <a:latin typeface="Open Sans Light"/>
                <a:ea typeface="Open Sans Light"/>
                <a:cs typeface="Open Sans Light"/>
                <a:sym typeface="Open Sans Light"/>
              </a:rPr>
              <a:t>Actor: Chat</a:t>
            </a:r>
            <a:r>
              <a:rPr lang="iw" sz="1800">
                <a:solidFill>
                  <a:srgbClr val="FFFFFF"/>
                </a:solidFill>
                <a:latin typeface="Open Sans Light"/>
                <a:ea typeface="Open Sans Light"/>
                <a:cs typeface="Open Sans Light"/>
                <a:sym typeface="Open Sans Light"/>
              </a:rPr>
              <a:t> </a:t>
            </a:r>
            <a:r>
              <a:rPr lang="iw" sz="1800">
                <a:solidFill>
                  <a:srgbClr val="FFFFFF"/>
                </a:solidFill>
                <a:latin typeface="Open Sans Light"/>
                <a:ea typeface="Open Sans Light"/>
                <a:cs typeface="Open Sans Light"/>
                <a:sym typeface="Open Sans Light"/>
              </a:rPr>
              <a:t>User (Primary, A user with room creation privileges)</a:t>
            </a:r>
            <a:endParaRPr sz="1800">
              <a:solidFill>
                <a:srgbClr val="FFFFFF"/>
              </a:solidFill>
              <a:latin typeface="Open Sans Light"/>
              <a:ea typeface="Open Sans Light"/>
              <a:cs typeface="Open Sans Light"/>
              <a:sym typeface="Open Sans Light"/>
            </a:endParaRPr>
          </a:p>
          <a:p>
            <a:pPr indent="0" lvl="0" marL="457200" rtl="0" algn="l">
              <a:lnSpc>
                <a:spcPct val="107000"/>
              </a:lnSpc>
              <a:spcBef>
                <a:spcPts val="800"/>
              </a:spcBef>
              <a:spcAft>
                <a:spcPts val="0"/>
              </a:spcAft>
              <a:buSzPts val="1100"/>
              <a:buNone/>
            </a:pPr>
            <a:r>
              <a:rPr lang="iw" sz="1800">
                <a:solidFill>
                  <a:srgbClr val="FFFFFF"/>
                </a:solidFill>
                <a:latin typeface="Open Sans Light"/>
                <a:ea typeface="Open Sans Light"/>
                <a:cs typeface="Open Sans Light"/>
                <a:sym typeface="Open Sans Light"/>
              </a:rPr>
              <a:t>Goal: Create a temporary chat room for class usage.</a:t>
            </a:r>
            <a:endParaRPr sz="1800">
              <a:solidFill>
                <a:srgbClr val="FFFFFF"/>
              </a:solidFill>
              <a:latin typeface="Open Sans Light"/>
              <a:ea typeface="Open Sans Light"/>
              <a:cs typeface="Open Sans Light"/>
              <a:sym typeface="Open Sans Light"/>
            </a:endParaRPr>
          </a:p>
          <a:p>
            <a:pPr indent="0" lvl="0" marL="0" rtl="0" algn="l">
              <a:lnSpc>
                <a:spcPct val="115000"/>
              </a:lnSpc>
              <a:spcBef>
                <a:spcPts val="800"/>
              </a:spcBef>
              <a:spcAft>
                <a:spcPts val="1600"/>
              </a:spcAft>
              <a:buSzPts val="1100"/>
              <a:buNone/>
            </a:pPr>
            <a:r>
              <a:t/>
            </a:r>
            <a:endParaRPr sz="1800">
              <a:solidFill>
                <a:srgbClr val="FFFFFF"/>
              </a:solidFill>
              <a:latin typeface="Open Sans Light"/>
              <a:ea typeface="Open Sans Light"/>
              <a:cs typeface="Open Sans Light"/>
              <a:sym typeface="Open Sans Light"/>
            </a:endParaRPr>
          </a:p>
        </p:txBody>
      </p:sp>
      <p:sp>
        <p:nvSpPr>
          <p:cNvPr id="616" name="Google Shape;616;p67"/>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17" name="Google Shape;617;p6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68"/>
          <p:cNvSpPr txBox="1"/>
          <p:nvPr>
            <p:ph idx="1" type="body"/>
          </p:nvPr>
        </p:nvSpPr>
        <p:spPr>
          <a:xfrm>
            <a:off x="235575" y="542925"/>
            <a:ext cx="7573800" cy="1106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t>CREATE CHAT ROOM FLOW</a:t>
            </a:r>
            <a:endParaRPr/>
          </a:p>
          <a:p>
            <a:pPr indent="0" lvl="0" marL="0" rtl="0" algn="l">
              <a:spcBef>
                <a:spcPts val="0"/>
              </a:spcBef>
              <a:spcAft>
                <a:spcPts val="0"/>
              </a:spcAft>
              <a:buClr>
                <a:schemeClr val="dk1"/>
              </a:buClr>
              <a:buSzPts val="3000"/>
              <a:buFont typeface="Arial"/>
              <a:buNone/>
            </a:pPr>
            <a:r>
              <a:rPr lang="iw"/>
              <a:t>(BASIC)</a:t>
            </a:r>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623" name="Google Shape;623;p68"/>
          <p:cNvSpPr/>
          <p:nvPr/>
        </p:nvSpPr>
        <p:spPr>
          <a:xfrm flipH="1">
            <a:off x="5193362" y="1173950"/>
            <a:ext cx="3950648" cy="3969552"/>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624" name="Google Shape;624;p68"/>
          <p:cNvGraphicFramePr/>
          <p:nvPr/>
        </p:nvGraphicFramePr>
        <p:xfrm>
          <a:off x="188925" y="1834475"/>
          <a:ext cx="3000000" cy="3000000"/>
        </p:xfrm>
        <a:graphic>
          <a:graphicData uri="http://schemas.openxmlformats.org/drawingml/2006/table">
            <a:tbl>
              <a:tblPr>
                <a:noFill/>
                <a:tableStyleId>{1FCA5EA4-B509-4D16-9A9B-CE49CFA48AD4}</a:tableStyleId>
              </a:tblPr>
              <a:tblGrid>
                <a:gridCol w="2502225"/>
                <a:gridCol w="2502225"/>
              </a:tblGrid>
              <a:tr h="2921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Chat </a:t>
                      </a:r>
                      <a:r>
                        <a:rPr b="1" lang="iw" sz="1100">
                          <a:solidFill>
                            <a:srgbClr val="FFFFFF"/>
                          </a:solidFill>
                          <a:latin typeface="Raleway"/>
                          <a:ea typeface="Raleway"/>
                          <a:cs typeface="Raleway"/>
                          <a:sym typeface="Raleway"/>
                        </a:rPr>
                        <a:t>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1727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Identify user(login)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Confirm user identity</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9025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Request temporary chat room</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(requires to specify the chat room’s name and description)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Check user doesn’t have an existing temporary room.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Create temporary chat room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with the provided attributes (name, desc). and generate invitation code in the room details</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Add user to chat room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Display temporary chat room</a:t>
                      </a:r>
                      <a:endParaRPr b="1" sz="1100">
                        <a:solidFill>
                          <a:schemeClr val="dk1"/>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25" name="Google Shape;625;p68"/>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26" name="Google Shape;626;p6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69"/>
          <p:cNvSpPr txBox="1"/>
          <p:nvPr>
            <p:ph idx="1" type="body"/>
          </p:nvPr>
        </p:nvSpPr>
        <p:spPr>
          <a:xfrm>
            <a:off x="1831200" y="368175"/>
            <a:ext cx="7398900" cy="1106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Arial"/>
              <a:buNone/>
            </a:pPr>
            <a:r>
              <a:rPr lang="iw"/>
              <a:t>CREATE CHAT ROOM FLOW</a:t>
            </a:r>
            <a:endParaRPr/>
          </a:p>
          <a:p>
            <a:pPr indent="0" lvl="0" marL="0" rtl="0" algn="l">
              <a:lnSpc>
                <a:spcPct val="100000"/>
              </a:lnSpc>
              <a:spcBef>
                <a:spcPts val="0"/>
              </a:spcBef>
              <a:spcAft>
                <a:spcPts val="0"/>
              </a:spcAft>
              <a:buClr>
                <a:schemeClr val="dk1"/>
              </a:buClr>
              <a:buSzPts val="3000"/>
              <a:buFont typeface="Arial"/>
              <a:buNone/>
            </a:pPr>
            <a:r>
              <a:rPr lang="iw"/>
              <a:t>(ALTERNATIVE)</a:t>
            </a:r>
            <a:endParaRPr/>
          </a:p>
          <a:p>
            <a:pPr indent="0" lvl="0" marL="0" rtl="0" algn="r">
              <a:spcBef>
                <a:spcPts val="0"/>
              </a:spcBef>
              <a:spcAft>
                <a:spcPts val="0"/>
              </a:spcAft>
              <a:buClr>
                <a:schemeClr val="dk1"/>
              </a:buClr>
              <a:buSzPts val="3000"/>
              <a:buFont typeface="Arial"/>
              <a:buNone/>
            </a:pPr>
            <a:r>
              <a:t/>
            </a:r>
            <a:endParaRPr/>
          </a:p>
          <a:p>
            <a:pPr indent="457200" lvl="0" marL="457200" rtl="0" algn="l">
              <a:lnSpc>
                <a:spcPct val="107000"/>
              </a:lnSpc>
              <a:spcBef>
                <a:spcPts val="0"/>
              </a:spcBef>
              <a:spcAft>
                <a:spcPts val="0"/>
              </a:spcAft>
              <a:buClr>
                <a:srgbClr val="000000"/>
              </a:buClr>
              <a:buSzPts val="1100"/>
              <a:buFont typeface="Arial"/>
              <a:buNone/>
            </a:pPr>
            <a:r>
              <a:rPr lang="iw" sz="1100">
                <a:solidFill>
                  <a:srgbClr val="FEFEFE"/>
                </a:solidFill>
              </a:rPr>
              <a:t>Alternative flow: </a:t>
            </a:r>
            <a:endParaRPr sz="1100">
              <a:solidFill>
                <a:srgbClr val="FEFEFE"/>
              </a:solidFill>
            </a:endParaRPr>
          </a:p>
          <a:p>
            <a:pPr indent="457200" lvl="0" marL="457200" rtl="0" algn="l">
              <a:lnSpc>
                <a:spcPct val="107000"/>
              </a:lnSpc>
              <a:spcBef>
                <a:spcPts val="800"/>
              </a:spcBef>
              <a:spcAft>
                <a:spcPts val="800"/>
              </a:spcAft>
              <a:buClr>
                <a:srgbClr val="000000"/>
              </a:buClr>
              <a:buSzPts val="1100"/>
              <a:buFont typeface="Arial"/>
              <a:buNone/>
            </a:pPr>
            <a:r>
              <a:rPr lang="iw" sz="1100">
                <a:solidFill>
                  <a:srgbClr val="FEFEFE"/>
                </a:solidFill>
              </a:rPr>
              <a:t>User trying to create a second temporary room when they created one already</a:t>
            </a:r>
            <a:endParaRPr>
              <a:solidFill>
                <a:srgbClr val="FEFEFE"/>
              </a:solidFill>
            </a:endParaRPr>
          </a:p>
        </p:txBody>
      </p:sp>
      <p:sp>
        <p:nvSpPr>
          <p:cNvPr id="632" name="Google Shape;632;p69"/>
          <p:cNvSpPr/>
          <p:nvPr/>
        </p:nvSpPr>
        <p:spPr>
          <a:xfrm>
            <a:off x="0" y="1173956"/>
            <a:ext cx="3879055" cy="3969547"/>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633" name="Google Shape;633;p69"/>
          <p:cNvGraphicFramePr/>
          <p:nvPr/>
        </p:nvGraphicFramePr>
        <p:xfrm>
          <a:off x="3786225" y="2296125"/>
          <a:ext cx="3000000" cy="3000000"/>
        </p:xfrm>
        <a:graphic>
          <a:graphicData uri="http://schemas.openxmlformats.org/drawingml/2006/table">
            <a:tbl>
              <a:tblPr>
                <a:noFill/>
                <a:tableStyleId>{1FCA5EA4-B509-4D16-9A9B-CE49CFA48AD4}</a:tableStyleId>
              </a:tblPr>
              <a:tblGrid>
                <a:gridCol w="2238375"/>
                <a:gridCol w="2940875"/>
              </a:tblGrid>
              <a:tr h="25857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Chat </a:t>
                      </a:r>
                      <a:r>
                        <a:rPr b="1" lang="iw" sz="1100">
                          <a:solidFill>
                            <a:srgbClr val="FFFFFF"/>
                          </a:solidFill>
                          <a:latin typeface="Raleway"/>
                          <a:ea typeface="Raleway"/>
                          <a:cs typeface="Raleway"/>
                          <a:sym typeface="Raleway"/>
                        </a:rPr>
                        <a:t>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4762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Identify user (login)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Confirm user identity</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21675">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Request temporary chat room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(requires to specify the chat room’s name and description)</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Check user doesn’t have an existing temporary room.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Existing room found</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Display error message “This user has already opened a temporary chat room, only one temporary  room is permitted per user.”</a:t>
                      </a:r>
                      <a:endParaRPr b="1" sz="1100">
                        <a:solidFill>
                          <a:schemeClr val="dk1"/>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34" name="Google Shape;634;p69"/>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35" name="Google Shape;635;p6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70"/>
          <p:cNvSpPr txBox="1"/>
          <p:nvPr>
            <p:ph idx="1" type="body"/>
          </p:nvPr>
        </p:nvSpPr>
        <p:spPr>
          <a:xfrm>
            <a:off x="3918225" y="334400"/>
            <a:ext cx="5190600" cy="1510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Arial"/>
              <a:buNone/>
            </a:pPr>
            <a:r>
              <a:rPr lang="iw">
                <a:latin typeface="Arial"/>
                <a:ea typeface="Arial"/>
                <a:cs typeface="Arial"/>
                <a:sym typeface="Arial"/>
              </a:rPr>
              <a:t>5</a:t>
            </a:r>
            <a:r>
              <a:rPr lang="iw">
                <a:latin typeface="Arial"/>
                <a:ea typeface="Arial"/>
                <a:cs typeface="Arial"/>
                <a:sym typeface="Arial"/>
              </a:rPr>
              <a:t>.</a:t>
            </a:r>
            <a:r>
              <a:rPr lang="iw"/>
              <a:t> </a:t>
            </a:r>
            <a:r>
              <a:rPr lang="iw"/>
              <a:t>CLOSE CHAT ROOM   DETAILS</a:t>
            </a:r>
            <a:endParaRPr/>
          </a:p>
          <a:p>
            <a:pPr indent="0" lvl="0" marL="0" rtl="0" algn="l">
              <a:lnSpc>
                <a:spcPct val="107000"/>
              </a:lnSpc>
              <a:spcBef>
                <a:spcPts val="0"/>
              </a:spcBef>
              <a:spcAft>
                <a:spcPts val="0"/>
              </a:spcAft>
              <a:buClr>
                <a:schemeClr val="dk1"/>
              </a:buClr>
              <a:buSzPts val="1100"/>
              <a:buFont typeface="Arial"/>
              <a:buNone/>
            </a:pPr>
            <a:r>
              <a:t/>
            </a:r>
            <a:endParaRPr/>
          </a:p>
          <a:p>
            <a:pPr indent="0" lvl="0" marL="0" rtl="0" algn="l">
              <a:lnSpc>
                <a:spcPct val="107000"/>
              </a:lnSpc>
              <a:spcBef>
                <a:spcPts val="800"/>
              </a:spcBef>
              <a:spcAft>
                <a:spcPts val="0"/>
              </a:spcAft>
              <a:buClr>
                <a:schemeClr val="dk1"/>
              </a:buClr>
              <a:buSzPts val="1100"/>
              <a:buFont typeface="Arial"/>
              <a:buNone/>
            </a:pPr>
            <a:r>
              <a:rPr b="0" lang="iw" sz="1800">
                <a:solidFill>
                  <a:srgbClr val="FFFFFF"/>
                </a:solidFill>
                <a:latin typeface="Open Sans Light"/>
                <a:ea typeface="Open Sans Light"/>
                <a:cs typeface="Open Sans Light"/>
                <a:sym typeface="Open Sans Light"/>
              </a:rPr>
              <a:t>Actor: Time (Primary, Automated chat closing mechanism), Chat User (Primary, a user of the chat system)</a:t>
            </a:r>
            <a:endParaRPr b="0" sz="1800">
              <a:solidFill>
                <a:srgbClr val="FFFFFF"/>
              </a:solidFill>
              <a:latin typeface="Open Sans Light"/>
              <a:ea typeface="Open Sans Light"/>
              <a:cs typeface="Open Sans Light"/>
              <a:sym typeface="Open Sans Light"/>
            </a:endParaRPr>
          </a:p>
          <a:p>
            <a:pPr indent="0" lvl="0" marL="0" rtl="0" algn="l">
              <a:lnSpc>
                <a:spcPct val="107000"/>
              </a:lnSpc>
              <a:spcBef>
                <a:spcPts val="800"/>
              </a:spcBef>
              <a:spcAft>
                <a:spcPts val="0"/>
              </a:spcAft>
              <a:buClr>
                <a:schemeClr val="dk1"/>
              </a:buClr>
              <a:buSzPts val="1100"/>
              <a:buFont typeface="Arial"/>
              <a:buNone/>
            </a:pPr>
            <a:r>
              <a:rPr b="0" lang="iw" sz="1800">
                <a:solidFill>
                  <a:srgbClr val="FFFFFF"/>
                </a:solidFill>
                <a:latin typeface="Open Sans Light"/>
                <a:ea typeface="Open Sans Light"/>
                <a:cs typeface="Open Sans Light"/>
                <a:sym typeface="Open Sans Light"/>
              </a:rPr>
              <a:t>Goal: Automatically close temporarily opened rooms after a period of time, or manually close a room opened by a chat user.</a:t>
            </a:r>
            <a:endParaRPr b="0" sz="1800">
              <a:solidFill>
                <a:srgbClr val="FFFFFF"/>
              </a:solidFill>
              <a:latin typeface="Open Sans Light"/>
              <a:ea typeface="Open Sans Light"/>
              <a:cs typeface="Open Sans Light"/>
              <a:sym typeface="Open Sans Light"/>
            </a:endParaRPr>
          </a:p>
          <a:p>
            <a:pPr indent="0" lvl="0" marL="0" rtl="0" algn="l">
              <a:lnSpc>
                <a:spcPct val="100000"/>
              </a:lnSpc>
              <a:spcBef>
                <a:spcPts val="800"/>
              </a:spcBef>
              <a:spcAft>
                <a:spcPts val="0"/>
              </a:spcAft>
              <a:buClr>
                <a:srgbClr val="000000"/>
              </a:buClr>
              <a:buSzPts val="1100"/>
              <a:buFont typeface="Arial"/>
              <a:buNone/>
            </a:pPr>
            <a:r>
              <a:t/>
            </a:r>
            <a:endParaRPr b="0" sz="1800">
              <a:solidFill>
                <a:srgbClr val="FFFFFF"/>
              </a:solidFill>
              <a:latin typeface="Open Sans Light"/>
              <a:ea typeface="Open Sans Light"/>
              <a:cs typeface="Open Sans Light"/>
              <a:sym typeface="Open Sans Light"/>
            </a:endParaRPr>
          </a:p>
          <a:p>
            <a:pPr indent="0" lvl="0" marL="0" rtl="0" algn="r">
              <a:spcBef>
                <a:spcPts val="0"/>
              </a:spcBef>
              <a:spcAft>
                <a:spcPts val="0"/>
              </a:spcAft>
              <a:buClr>
                <a:schemeClr val="dk1"/>
              </a:buClr>
              <a:buSzPts val="3000"/>
              <a:buFont typeface="Arial"/>
              <a:buNone/>
            </a:pPr>
            <a:r>
              <a:t/>
            </a:r>
            <a:endParaRPr b="0" sz="1400">
              <a:solidFill>
                <a:srgbClr val="000000"/>
              </a:solidFill>
              <a:latin typeface="Arial"/>
              <a:ea typeface="Arial"/>
              <a:cs typeface="Arial"/>
              <a:sym typeface="Arial"/>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641" name="Google Shape;641;p70"/>
          <p:cNvSpPr/>
          <p:nvPr/>
        </p:nvSpPr>
        <p:spPr>
          <a:xfrm>
            <a:off x="0" y="0"/>
            <a:ext cx="3879055" cy="3971928"/>
          </a:xfrm>
          <a:custGeom>
            <a:rect b="b" l="l" r="r" t="t"/>
            <a:pathLst>
              <a:path extrusionOk="0" h="1920" w="1890">
                <a:moveTo>
                  <a:pt x="0" y="1211"/>
                </a:moveTo>
                <a:cubicBezTo>
                  <a:pt x="0" y="1920"/>
                  <a:pt x="0" y="1920"/>
                  <a:pt x="0" y="1920"/>
                </a:cubicBezTo>
                <a:cubicBezTo>
                  <a:pt x="1043" y="1920"/>
                  <a:pt x="1890" y="1061"/>
                  <a:pt x="1890" y="0"/>
                </a:cubicBezTo>
                <a:cubicBezTo>
                  <a:pt x="1192" y="0"/>
                  <a:pt x="1192" y="0"/>
                  <a:pt x="1192" y="0"/>
                </a:cubicBezTo>
                <a:cubicBezTo>
                  <a:pt x="1192" y="669"/>
                  <a:pt x="657" y="1211"/>
                  <a:pt x="0" y="12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42" name="Google Shape;642;p70"/>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43" name="Google Shape;643;p7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71"/>
          <p:cNvSpPr/>
          <p:nvPr/>
        </p:nvSpPr>
        <p:spPr>
          <a:xfrm>
            <a:off x="5261372" y="0"/>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49" name="Google Shape;649;p71"/>
          <p:cNvSpPr txBox="1"/>
          <p:nvPr>
            <p:ph idx="1" type="body"/>
          </p:nvPr>
        </p:nvSpPr>
        <p:spPr>
          <a:xfrm>
            <a:off x="70775" y="334400"/>
            <a:ext cx="5190600" cy="88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t>CLOSE CHAT ROOM (BASIC)</a:t>
            </a:r>
            <a:endParaRPr/>
          </a:p>
          <a:p>
            <a:pPr indent="0" lvl="0" marL="0" rtl="0" algn="l">
              <a:spcBef>
                <a:spcPts val="0"/>
              </a:spcBef>
              <a:spcAft>
                <a:spcPts val="0"/>
              </a:spcAft>
              <a:buClr>
                <a:schemeClr val="dk1"/>
              </a:buClr>
              <a:buSzPts val="3000"/>
              <a:buFont typeface="Arial"/>
              <a:buNone/>
            </a:pPr>
            <a:r>
              <a:t/>
            </a:r>
            <a:endParaRPr/>
          </a:p>
          <a:p>
            <a:pPr indent="0" lvl="0" marL="0" rtl="0" algn="l">
              <a:lnSpc>
                <a:spcPct val="107000"/>
              </a:lnSpc>
              <a:spcBef>
                <a:spcPts val="0"/>
              </a:spcBef>
              <a:spcAft>
                <a:spcPts val="0"/>
              </a:spcAft>
              <a:buClr>
                <a:schemeClr val="dk1"/>
              </a:buClr>
              <a:buSzPts val="1100"/>
              <a:buFont typeface="Arial"/>
              <a:buNone/>
            </a:pPr>
            <a:r>
              <a:t/>
            </a:r>
            <a:endParaRPr b="0" sz="1200">
              <a:solidFill>
                <a:srgbClr val="FFFFFF"/>
              </a:solidFill>
              <a:latin typeface="Open Sans Light"/>
              <a:ea typeface="Open Sans Light"/>
              <a:cs typeface="Open Sans Light"/>
              <a:sym typeface="Open Sans Light"/>
            </a:endParaRPr>
          </a:p>
          <a:p>
            <a:pPr indent="0" lvl="0" marL="0" marR="0" rtl="0" algn="r">
              <a:lnSpc>
                <a:spcPct val="90000"/>
              </a:lnSpc>
              <a:spcBef>
                <a:spcPts val="800"/>
              </a:spcBef>
              <a:spcAft>
                <a:spcPts val="0"/>
              </a:spcAft>
              <a:buClr>
                <a:schemeClr val="dk1"/>
              </a:buClr>
              <a:buSzPts val="3000"/>
              <a:buFont typeface="Arial"/>
              <a:buNone/>
            </a:pPr>
            <a:r>
              <a:t/>
            </a:r>
            <a:endParaRPr/>
          </a:p>
        </p:txBody>
      </p:sp>
      <p:graphicFrame>
        <p:nvGraphicFramePr>
          <p:cNvPr id="650" name="Google Shape;650;p71"/>
          <p:cNvGraphicFramePr/>
          <p:nvPr/>
        </p:nvGraphicFramePr>
        <p:xfrm>
          <a:off x="212700" y="1833775"/>
          <a:ext cx="3000000" cy="3000000"/>
        </p:xfrm>
        <a:graphic>
          <a:graphicData uri="http://schemas.openxmlformats.org/drawingml/2006/table">
            <a:tbl>
              <a:tblPr>
                <a:noFill/>
                <a:tableStyleId>{1FCA5EA4-B509-4D16-9A9B-CE49CFA48AD4}</a:tableStyleId>
              </a:tblPr>
              <a:tblGrid>
                <a:gridCol w="2609850"/>
                <a:gridCol w="2571750"/>
              </a:tblGrid>
              <a:tr h="2921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Time</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7327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A set amount of time passes after a temporary room is created</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Check if temporary room should be timed out (‘old enough’)</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Close </a:t>
                      </a:r>
                      <a:r>
                        <a:rPr b="1" lang="iw" sz="1100">
                          <a:solidFill>
                            <a:schemeClr val="dk1"/>
                          </a:solidFill>
                          <a:latin typeface="Raleway"/>
                          <a:ea typeface="Raleway"/>
                          <a:cs typeface="Raleway"/>
                          <a:sym typeface="Raleway"/>
                        </a:rPr>
                        <a:t>chat room</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51" name="Google Shape;651;p71"/>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52" name="Google Shape;652;p7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2"/>
          <p:cNvSpPr txBox="1"/>
          <p:nvPr>
            <p:ph idx="1" type="body"/>
          </p:nvPr>
        </p:nvSpPr>
        <p:spPr>
          <a:xfrm>
            <a:off x="235575" y="314325"/>
            <a:ext cx="7573800" cy="1106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3000"/>
              <a:buFont typeface="Arial"/>
              <a:buNone/>
            </a:pPr>
            <a:r>
              <a:rPr lang="iw"/>
              <a:t>CLOSE CHAT ROOM </a:t>
            </a:r>
            <a:endParaRPr/>
          </a:p>
          <a:p>
            <a:pPr indent="0" lvl="0" marL="0" rtl="0" algn="l">
              <a:spcBef>
                <a:spcPts val="0"/>
              </a:spcBef>
              <a:spcAft>
                <a:spcPts val="0"/>
              </a:spcAft>
              <a:buClr>
                <a:schemeClr val="dk1"/>
              </a:buClr>
              <a:buSzPts val="3000"/>
              <a:buFont typeface="Arial"/>
              <a:buNone/>
            </a:pPr>
            <a:r>
              <a:rPr lang="iw"/>
              <a:t>(ALTERNATIVE)</a:t>
            </a:r>
            <a:endParaRPr/>
          </a:p>
          <a:p>
            <a:pPr indent="0" lvl="0" marL="0" marR="0" rtl="0" algn="r">
              <a:lnSpc>
                <a:spcPct val="90000"/>
              </a:lnSpc>
              <a:spcBef>
                <a:spcPts val="0"/>
              </a:spcBef>
              <a:spcAft>
                <a:spcPts val="0"/>
              </a:spcAft>
              <a:buClr>
                <a:schemeClr val="dk1"/>
              </a:buClr>
              <a:buSzPts val="3000"/>
              <a:buFont typeface="Arial"/>
              <a:buNone/>
            </a:pPr>
            <a:r>
              <a:t/>
            </a:r>
            <a:endParaRPr/>
          </a:p>
        </p:txBody>
      </p:sp>
      <p:sp>
        <p:nvSpPr>
          <p:cNvPr id="658" name="Google Shape;658;p72"/>
          <p:cNvSpPr/>
          <p:nvPr/>
        </p:nvSpPr>
        <p:spPr>
          <a:xfrm flipH="1">
            <a:off x="5193362" y="1173950"/>
            <a:ext cx="3950648" cy="3969552"/>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659" name="Google Shape;659;p72"/>
          <p:cNvGraphicFramePr/>
          <p:nvPr/>
        </p:nvGraphicFramePr>
        <p:xfrm>
          <a:off x="420150" y="2079225"/>
          <a:ext cx="3000000" cy="3000000"/>
        </p:xfrm>
        <a:graphic>
          <a:graphicData uri="http://schemas.openxmlformats.org/drawingml/2006/table">
            <a:tbl>
              <a:tblPr>
                <a:noFill/>
                <a:tableStyleId>{1FCA5EA4-B509-4D16-9A9B-CE49CFA48AD4}</a:tableStyleId>
              </a:tblPr>
              <a:tblGrid>
                <a:gridCol w="2196125"/>
                <a:gridCol w="2086300"/>
              </a:tblGrid>
              <a:tr h="2921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Chat user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384650">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Identify user (login)</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Confirm user identity</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102675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Close temporary chat room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Check to see if chat user has an open temporary room</a:t>
                      </a:r>
                      <a:endParaRPr b="1" sz="11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b="1" lang="iw" sz="1100">
                          <a:solidFill>
                            <a:srgbClr val="FFFFFF"/>
                          </a:solidFill>
                          <a:latin typeface="Raleway"/>
                          <a:ea typeface="Raleway"/>
                          <a:cs typeface="Raleway"/>
                          <a:sym typeface="Raleway"/>
                        </a:rPr>
                        <a:t>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No room found</a:t>
                      </a:r>
                      <a:endParaRPr b="1" sz="11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b="1" lang="iw" sz="1100">
                          <a:solidFill>
                            <a:srgbClr val="FFFFFF"/>
                          </a:solidFill>
                          <a:latin typeface="Raleway"/>
                          <a:ea typeface="Raleway"/>
                          <a:cs typeface="Raleway"/>
                          <a:sym typeface="Raleway"/>
                        </a:rPr>
                        <a:t>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Display error message “No open temporary room created by this user was found.”</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60" name="Google Shape;660;p72"/>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61" name="Google Shape;661;p72"/>
          <p:cNvSpPr txBox="1"/>
          <p:nvPr/>
        </p:nvSpPr>
        <p:spPr>
          <a:xfrm>
            <a:off x="-540525" y="1271625"/>
            <a:ext cx="5243100" cy="591300"/>
          </a:xfrm>
          <a:prstGeom prst="rect">
            <a:avLst/>
          </a:prstGeom>
          <a:noFill/>
          <a:ln>
            <a:noFill/>
          </a:ln>
        </p:spPr>
        <p:txBody>
          <a:bodyPr anchorCtr="0" anchor="t" bIns="91425" lIns="91425" spcFirstLastPara="1" rIns="91425" wrap="square" tIns="91425">
            <a:noAutofit/>
          </a:bodyPr>
          <a:lstStyle/>
          <a:p>
            <a:pPr indent="0" lvl="0" marL="914400" rtl="0" algn="l">
              <a:lnSpc>
                <a:spcPct val="107000"/>
              </a:lnSpc>
              <a:spcBef>
                <a:spcPts val="0"/>
              </a:spcBef>
              <a:spcAft>
                <a:spcPts val="0"/>
              </a:spcAft>
              <a:buNone/>
            </a:pPr>
            <a:r>
              <a:rPr b="1" lang="iw" sz="1100">
                <a:solidFill>
                  <a:srgbClr val="FEFEFE"/>
                </a:solidFill>
                <a:latin typeface="Raleway"/>
                <a:ea typeface="Raleway"/>
                <a:cs typeface="Raleway"/>
                <a:sym typeface="Raleway"/>
              </a:rPr>
              <a:t>Alternative flow:</a:t>
            </a:r>
            <a:endParaRPr b="1" sz="1100">
              <a:solidFill>
                <a:srgbClr val="FEFEFE"/>
              </a:solidFill>
              <a:latin typeface="Raleway"/>
              <a:ea typeface="Raleway"/>
              <a:cs typeface="Raleway"/>
              <a:sym typeface="Raleway"/>
            </a:endParaRPr>
          </a:p>
          <a:p>
            <a:pPr indent="0" lvl="0" marL="914400" rtl="0" algn="l">
              <a:lnSpc>
                <a:spcPct val="107000"/>
              </a:lnSpc>
              <a:spcBef>
                <a:spcPts val="800"/>
              </a:spcBef>
              <a:spcAft>
                <a:spcPts val="0"/>
              </a:spcAft>
              <a:buNone/>
            </a:pPr>
            <a:r>
              <a:rPr b="1" lang="iw" sz="1100">
                <a:solidFill>
                  <a:srgbClr val="FEFEFE"/>
                </a:solidFill>
                <a:latin typeface="Raleway"/>
                <a:ea typeface="Raleway"/>
                <a:cs typeface="Raleway"/>
                <a:sym typeface="Raleway"/>
              </a:rPr>
              <a:t>Chat user attempting to manually close a temp room when they didn’t create one.</a:t>
            </a:r>
            <a:endParaRPr b="1" sz="3000">
              <a:solidFill>
                <a:srgbClr val="FEFEFE"/>
              </a:solidFill>
              <a:latin typeface="Raleway"/>
              <a:ea typeface="Raleway"/>
              <a:cs typeface="Raleway"/>
              <a:sym typeface="Raleway"/>
            </a:endParaRPr>
          </a:p>
          <a:p>
            <a:pPr indent="0" lvl="0" marL="0" rtl="0" algn="l">
              <a:spcBef>
                <a:spcPts val="800"/>
              </a:spcBef>
              <a:spcAft>
                <a:spcPts val="0"/>
              </a:spcAft>
              <a:buNone/>
            </a:pPr>
            <a:r>
              <a:t/>
            </a:r>
            <a:endParaRPr/>
          </a:p>
        </p:txBody>
      </p:sp>
      <p:sp>
        <p:nvSpPr>
          <p:cNvPr id="662" name="Google Shape;662;p7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73"/>
          <p:cNvSpPr txBox="1"/>
          <p:nvPr>
            <p:ph idx="1" type="body"/>
          </p:nvPr>
        </p:nvSpPr>
        <p:spPr>
          <a:xfrm>
            <a:off x="1831200" y="368175"/>
            <a:ext cx="7398900" cy="1106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Arial"/>
              <a:buNone/>
            </a:pPr>
            <a:r>
              <a:rPr lang="iw">
                <a:latin typeface="Arial"/>
                <a:ea typeface="Arial"/>
                <a:cs typeface="Arial"/>
                <a:sym typeface="Arial"/>
              </a:rPr>
              <a:t>6</a:t>
            </a:r>
            <a:r>
              <a:rPr lang="iw">
                <a:latin typeface="Arial"/>
                <a:ea typeface="Arial"/>
                <a:cs typeface="Arial"/>
                <a:sym typeface="Arial"/>
              </a:rPr>
              <a:t>.</a:t>
            </a:r>
            <a:r>
              <a:rPr lang="iw"/>
              <a:t> </a:t>
            </a:r>
            <a:r>
              <a:rPr lang="iw"/>
              <a:t>ACCOUNT CREATION </a:t>
            </a:r>
            <a:endParaRPr/>
          </a:p>
          <a:p>
            <a:pPr indent="0" lvl="0" marL="0" rtl="0" algn="l">
              <a:lnSpc>
                <a:spcPct val="100000"/>
              </a:lnSpc>
              <a:spcBef>
                <a:spcPts val="0"/>
              </a:spcBef>
              <a:spcAft>
                <a:spcPts val="0"/>
              </a:spcAft>
              <a:buClr>
                <a:schemeClr val="dk1"/>
              </a:buClr>
              <a:buSzPts val="3000"/>
              <a:buFont typeface="Arial"/>
              <a:buNone/>
            </a:pPr>
            <a:r>
              <a:rPr lang="iw"/>
              <a:t>DETAILS</a:t>
            </a:r>
            <a:endParaRPr/>
          </a:p>
          <a:p>
            <a:pPr indent="0" lvl="0" marL="0" rtl="0" algn="r">
              <a:spcBef>
                <a:spcPts val="0"/>
              </a:spcBef>
              <a:spcAft>
                <a:spcPts val="0"/>
              </a:spcAft>
              <a:buClr>
                <a:schemeClr val="dk1"/>
              </a:buClr>
              <a:buSzPts val="3000"/>
              <a:buFont typeface="Arial"/>
              <a:buNone/>
            </a:pPr>
            <a:r>
              <a:t/>
            </a:r>
            <a:endParaRPr/>
          </a:p>
          <a:p>
            <a:pPr indent="457200" lvl="0" marL="457200" rtl="0" algn="l">
              <a:lnSpc>
                <a:spcPct val="107000"/>
              </a:lnSpc>
              <a:spcBef>
                <a:spcPts val="0"/>
              </a:spcBef>
              <a:spcAft>
                <a:spcPts val="800"/>
              </a:spcAft>
              <a:buClr>
                <a:srgbClr val="000000"/>
              </a:buClr>
              <a:buSzPts val="1100"/>
              <a:buFont typeface="Arial"/>
              <a:buNone/>
            </a:pPr>
            <a:r>
              <a:t/>
            </a:r>
            <a:endParaRPr>
              <a:solidFill>
                <a:srgbClr val="FEFEFE"/>
              </a:solidFill>
            </a:endParaRPr>
          </a:p>
        </p:txBody>
      </p:sp>
      <p:sp>
        <p:nvSpPr>
          <p:cNvPr id="668" name="Google Shape;668;p73"/>
          <p:cNvSpPr/>
          <p:nvPr/>
        </p:nvSpPr>
        <p:spPr>
          <a:xfrm>
            <a:off x="0" y="1173956"/>
            <a:ext cx="3879055" cy="3969547"/>
          </a:xfrm>
          <a:custGeom>
            <a:rect b="b" l="l" r="r" t="t"/>
            <a:pathLst>
              <a:path extrusionOk="0" h="1919" w="1890">
                <a:moveTo>
                  <a:pt x="0" y="0"/>
                </a:moveTo>
                <a:cubicBezTo>
                  <a:pt x="0" y="709"/>
                  <a:pt x="0" y="709"/>
                  <a:pt x="0" y="709"/>
                </a:cubicBezTo>
                <a:cubicBezTo>
                  <a:pt x="657" y="709"/>
                  <a:pt x="1192" y="1251"/>
                  <a:pt x="1192" y="1919"/>
                </a:cubicBezTo>
                <a:cubicBezTo>
                  <a:pt x="1890" y="1919"/>
                  <a:pt x="1890" y="1919"/>
                  <a:pt x="1890" y="1919"/>
                </a:cubicBezTo>
                <a:cubicBezTo>
                  <a:pt x="1890" y="859"/>
                  <a:pt x="1043" y="0"/>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69" name="Google Shape;669;p73"/>
          <p:cNvSpPr txBox="1"/>
          <p:nvPr/>
        </p:nvSpPr>
        <p:spPr>
          <a:xfrm>
            <a:off x="3825175" y="1738750"/>
            <a:ext cx="5195700" cy="900300"/>
          </a:xfrm>
          <a:prstGeom prst="rect">
            <a:avLst/>
          </a:prstGeom>
          <a:noFill/>
          <a:ln>
            <a:noFill/>
          </a:ln>
        </p:spPr>
        <p:txBody>
          <a:bodyPr anchorCtr="0" anchor="t" bIns="34275" lIns="68575" spcFirstLastPara="1" rIns="68575" wrap="square" tIns="34275">
            <a:noAutofit/>
          </a:bodyPr>
          <a:lstStyle/>
          <a:p>
            <a:pPr indent="0" lvl="0" marL="0" rtl="0" algn="l">
              <a:lnSpc>
                <a:spcPct val="107000"/>
              </a:lnSpc>
              <a:spcBef>
                <a:spcPts val="0"/>
              </a:spcBef>
              <a:spcAft>
                <a:spcPts val="0"/>
              </a:spcAft>
              <a:buSzPts val="1100"/>
              <a:buNone/>
            </a:pPr>
            <a:r>
              <a:rPr lang="iw" sz="1800">
                <a:solidFill>
                  <a:srgbClr val="FFFFFF"/>
                </a:solidFill>
                <a:latin typeface="Open Sans Light"/>
                <a:ea typeface="Open Sans Light"/>
                <a:cs typeface="Open Sans Light"/>
                <a:sym typeface="Open Sans Light"/>
              </a:rPr>
              <a:t>Actor: Prospect (Primary, A potential chat user)</a:t>
            </a:r>
            <a:endParaRPr sz="1800">
              <a:solidFill>
                <a:srgbClr val="FFFFFF"/>
              </a:solidFill>
              <a:latin typeface="Open Sans Light"/>
              <a:ea typeface="Open Sans Light"/>
              <a:cs typeface="Open Sans Light"/>
              <a:sym typeface="Open Sans Light"/>
            </a:endParaRPr>
          </a:p>
          <a:p>
            <a:pPr indent="0" lvl="0" marL="0" rtl="0" algn="l">
              <a:lnSpc>
                <a:spcPct val="107000"/>
              </a:lnSpc>
              <a:spcBef>
                <a:spcPts val="800"/>
              </a:spcBef>
              <a:spcAft>
                <a:spcPts val="0"/>
              </a:spcAft>
              <a:buSzPts val="1100"/>
              <a:buNone/>
            </a:pPr>
            <a:r>
              <a:rPr lang="iw" sz="1800">
                <a:solidFill>
                  <a:srgbClr val="FFFFFF"/>
                </a:solidFill>
                <a:latin typeface="Open Sans Light"/>
                <a:ea typeface="Open Sans Light"/>
                <a:cs typeface="Open Sans Light"/>
                <a:sym typeface="Open Sans Light"/>
              </a:rPr>
              <a:t>Goal: Create a user for a potential new user of the system.</a:t>
            </a:r>
            <a:endParaRPr sz="1800">
              <a:solidFill>
                <a:srgbClr val="FFFFFF"/>
              </a:solidFill>
              <a:latin typeface="Open Sans Light"/>
              <a:ea typeface="Open Sans Light"/>
              <a:cs typeface="Open Sans Light"/>
              <a:sym typeface="Open Sans Light"/>
            </a:endParaRPr>
          </a:p>
          <a:p>
            <a:pPr indent="0" lvl="0" marL="457200" rtl="0" algn="l">
              <a:lnSpc>
                <a:spcPct val="107000"/>
              </a:lnSpc>
              <a:spcBef>
                <a:spcPts val="800"/>
              </a:spcBef>
              <a:spcAft>
                <a:spcPts val="0"/>
              </a:spcAft>
              <a:buSzPts val="1100"/>
              <a:buNone/>
            </a:pPr>
            <a:r>
              <a:t/>
            </a:r>
            <a:endParaRPr sz="1800">
              <a:solidFill>
                <a:srgbClr val="FFFFFF"/>
              </a:solidFill>
              <a:latin typeface="Open Sans Light"/>
              <a:ea typeface="Open Sans Light"/>
              <a:cs typeface="Open Sans Light"/>
              <a:sym typeface="Open Sans Light"/>
            </a:endParaRPr>
          </a:p>
          <a:p>
            <a:pPr indent="0" lvl="0" marL="0" rtl="0" algn="l">
              <a:lnSpc>
                <a:spcPct val="115000"/>
              </a:lnSpc>
              <a:spcBef>
                <a:spcPts val="800"/>
              </a:spcBef>
              <a:spcAft>
                <a:spcPts val="0"/>
              </a:spcAft>
              <a:buSzPts val="1100"/>
              <a:buNone/>
            </a:pPr>
            <a:r>
              <a:t/>
            </a:r>
            <a:endParaRPr sz="1800">
              <a:solidFill>
                <a:srgbClr val="FFFFFF"/>
              </a:solidFill>
              <a:latin typeface="Open Sans Light"/>
              <a:ea typeface="Open Sans Light"/>
              <a:cs typeface="Open Sans Light"/>
              <a:sym typeface="Open Sans Light"/>
            </a:endParaRPr>
          </a:p>
          <a:p>
            <a:pPr indent="0" lvl="0" marL="0" rtl="0" algn="l">
              <a:lnSpc>
                <a:spcPct val="115000"/>
              </a:lnSpc>
              <a:spcBef>
                <a:spcPts val="1600"/>
              </a:spcBef>
              <a:spcAft>
                <a:spcPts val="1600"/>
              </a:spcAft>
              <a:buSzPts val="1100"/>
              <a:buNone/>
            </a:pPr>
            <a:r>
              <a:t/>
            </a:r>
            <a:endParaRPr sz="1800">
              <a:solidFill>
                <a:srgbClr val="FFFFFF"/>
              </a:solidFill>
              <a:latin typeface="Open Sans Light"/>
              <a:ea typeface="Open Sans Light"/>
              <a:cs typeface="Open Sans Light"/>
              <a:sym typeface="Open Sans Light"/>
            </a:endParaRPr>
          </a:p>
        </p:txBody>
      </p:sp>
      <p:sp>
        <p:nvSpPr>
          <p:cNvPr id="670" name="Google Shape;670;p73"/>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71" name="Google Shape;671;p7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74"/>
          <p:cNvSpPr txBox="1"/>
          <p:nvPr>
            <p:ph idx="1" type="body"/>
          </p:nvPr>
        </p:nvSpPr>
        <p:spPr>
          <a:xfrm>
            <a:off x="3918225" y="182000"/>
            <a:ext cx="5190600" cy="1510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Arial"/>
              <a:buNone/>
            </a:pPr>
            <a:r>
              <a:rPr lang="iw"/>
              <a:t>ACCOUNT CREATION FLOW (BASIC)</a:t>
            </a:r>
            <a:endParaRPr/>
          </a:p>
          <a:p>
            <a:pPr indent="0" lvl="0" marL="0" rtl="0" algn="r">
              <a:spcBef>
                <a:spcPts val="0"/>
              </a:spcBef>
              <a:spcAft>
                <a:spcPts val="0"/>
              </a:spcAft>
              <a:buClr>
                <a:schemeClr val="dk1"/>
              </a:buClr>
              <a:buSzPts val="3000"/>
              <a:buFont typeface="Arial"/>
              <a:buNone/>
            </a:pPr>
            <a:r>
              <a:t/>
            </a:r>
            <a:endParaRPr/>
          </a:p>
          <a:p>
            <a:pPr indent="457200" lvl="0" marL="457200" rtl="0" algn="l">
              <a:lnSpc>
                <a:spcPct val="107000"/>
              </a:lnSpc>
              <a:spcBef>
                <a:spcPts val="0"/>
              </a:spcBef>
              <a:spcAft>
                <a:spcPts val="0"/>
              </a:spcAft>
              <a:buClr>
                <a:srgbClr val="000000"/>
              </a:buClr>
              <a:buSzPts val="1100"/>
              <a:buFont typeface="Arial"/>
              <a:buNone/>
            </a:pPr>
            <a:r>
              <a:t/>
            </a:r>
            <a:endParaRPr>
              <a:solidFill>
                <a:srgbClr val="FEFEFE"/>
              </a:solidFill>
            </a:endParaRPr>
          </a:p>
          <a:p>
            <a:pPr indent="0" lvl="0" marL="0" marR="0" rtl="0" algn="r">
              <a:lnSpc>
                <a:spcPct val="90000"/>
              </a:lnSpc>
              <a:spcBef>
                <a:spcPts val="800"/>
              </a:spcBef>
              <a:spcAft>
                <a:spcPts val="0"/>
              </a:spcAft>
              <a:buClr>
                <a:schemeClr val="dk1"/>
              </a:buClr>
              <a:buSzPts val="3000"/>
              <a:buFont typeface="Arial"/>
              <a:buNone/>
            </a:pPr>
            <a:r>
              <a:t/>
            </a:r>
            <a:endParaRPr/>
          </a:p>
        </p:txBody>
      </p:sp>
      <p:sp>
        <p:nvSpPr>
          <p:cNvPr id="677" name="Google Shape;677;p74"/>
          <p:cNvSpPr/>
          <p:nvPr/>
        </p:nvSpPr>
        <p:spPr>
          <a:xfrm>
            <a:off x="0" y="0"/>
            <a:ext cx="3879055" cy="3971928"/>
          </a:xfrm>
          <a:custGeom>
            <a:rect b="b" l="l" r="r" t="t"/>
            <a:pathLst>
              <a:path extrusionOk="0" h="1920" w="1890">
                <a:moveTo>
                  <a:pt x="0" y="1211"/>
                </a:moveTo>
                <a:cubicBezTo>
                  <a:pt x="0" y="1920"/>
                  <a:pt x="0" y="1920"/>
                  <a:pt x="0" y="1920"/>
                </a:cubicBezTo>
                <a:cubicBezTo>
                  <a:pt x="1043" y="1920"/>
                  <a:pt x="1890" y="1061"/>
                  <a:pt x="1890" y="0"/>
                </a:cubicBezTo>
                <a:cubicBezTo>
                  <a:pt x="1192" y="0"/>
                  <a:pt x="1192" y="0"/>
                  <a:pt x="1192" y="0"/>
                </a:cubicBezTo>
                <a:cubicBezTo>
                  <a:pt x="1192" y="669"/>
                  <a:pt x="657" y="1211"/>
                  <a:pt x="0" y="12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aphicFrame>
        <p:nvGraphicFramePr>
          <p:cNvPr id="678" name="Google Shape;678;p74"/>
          <p:cNvGraphicFramePr/>
          <p:nvPr/>
        </p:nvGraphicFramePr>
        <p:xfrm>
          <a:off x="3918225" y="1319175"/>
          <a:ext cx="3000000" cy="3000000"/>
        </p:xfrm>
        <a:graphic>
          <a:graphicData uri="http://schemas.openxmlformats.org/drawingml/2006/table">
            <a:tbl>
              <a:tblPr>
                <a:noFill/>
                <a:tableStyleId>{1FCA5EA4-B509-4D16-9A9B-CE49CFA48AD4}</a:tableStyleId>
              </a:tblPr>
              <a:tblGrid>
                <a:gridCol w="1674100"/>
                <a:gridCol w="1682975"/>
                <a:gridCol w="1682975"/>
              </a:tblGrid>
              <a:tr h="44632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Prospect</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Phone verification 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1283175">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Submit registration form</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With:</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First name, Last name</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Password</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Email address</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Phone number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Confirm form is valid</a:t>
                      </a:r>
                      <a:endParaRPr b="1" sz="11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b="1" lang="iw" sz="1100">
                          <a:solidFill>
                            <a:srgbClr val="FFFFFF"/>
                          </a:solidFill>
                          <a:latin typeface="Raleway"/>
                          <a:ea typeface="Raleway"/>
                          <a:cs typeface="Raleway"/>
                          <a:sym typeface="Raleway"/>
                        </a:rPr>
                        <a:t>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Request phone verification system to confirm phone number</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Confirm phone number is valid </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637525">
                <a:tc>
                  <a:txBody>
                    <a:bodyPr>
                      <a:noAutofit/>
                    </a:bodyPr>
                    <a:lstStyle/>
                    <a:p>
                      <a:pPr indent="0" lvl="0" marL="457200" rtl="0" algn="l">
                        <a:lnSpc>
                          <a:spcPct val="115000"/>
                        </a:lnSpc>
                        <a:spcBef>
                          <a:spcPts val="0"/>
                        </a:spcBef>
                        <a:spcAft>
                          <a:spcPts val="0"/>
                        </a:spcAft>
                        <a:buNone/>
                      </a:pPr>
                      <a:r>
                        <a:rPr b="1" lang="iw" sz="1100">
                          <a:solidFill>
                            <a:srgbClr val="FFFFFF"/>
                          </a:solidFill>
                          <a:latin typeface="Raleway"/>
                          <a:ea typeface="Raleway"/>
                          <a:cs typeface="Raleway"/>
                          <a:sym typeface="Raleway"/>
                        </a:rPr>
                        <a:t> </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Create account</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79" name="Google Shape;679;p74"/>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80" name="Google Shape;680;p7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75"/>
          <p:cNvSpPr/>
          <p:nvPr/>
        </p:nvSpPr>
        <p:spPr>
          <a:xfrm>
            <a:off x="5261372" y="0"/>
            <a:ext cx="3882625" cy="3971928"/>
          </a:xfrm>
          <a:custGeom>
            <a:rect b="b" l="l" r="r" t="t"/>
            <a:pathLst>
              <a:path extrusionOk="0" h="1920" w="1891">
                <a:moveTo>
                  <a:pt x="698" y="0"/>
                </a:moveTo>
                <a:cubicBezTo>
                  <a:pt x="0" y="0"/>
                  <a:pt x="0" y="0"/>
                  <a:pt x="0" y="0"/>
                </a:cubicBezTo>
                <a:cubicBezTo>
                  <a:pt x="0" y="1061"/>
                  <a:pt x="846" y="1920"/>
                  <a:pt x="1891" y="1920"/>
                </a:cubicBezTo>
                <a:cubicBezTo>
                  <a:pt x="1891" y="1211"/>
                  <a:pt x="1891" y="1211"/>
                  <a:pt x="1891" y="1211"/>
                </a:cubicBezTo>
                <a:cubicBezTo>
                  <a:pt x="1232" y="1211"/>
                  <a:pt x="698" y="669"/>
                  <a:pt x="698"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686" name="Google Shape;686;p75"/>
          <p:cNvSpPr txBox="1"/>
          <p:nvPr>
            <p:ph idx="1" type="body"/>
          </p:nvPr>
        </p:nvSpPr>
        <p:spPr>
          <a:xfrm>
            <a:off x="70775" y="182000"/>
            <a:ext cx="5190600" cy="1510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Arial"/>
              <a:buNone/>
            </a:pPr>
            <a:r>
              <a:rPr lang="iw"/>
              <a:t>ACCOUNT CREATION FLOW (ALTERNATIVE)</a:t>
            </a:r>
            <a:endParaRPr/>
          </a:p>
          <a:p>
            <a:pPr indent="0" lvl="0" marL="0" rtl="0" algn="l">
              <a:lnSpc>
                <a:spcPct val="100000"/>
              </a:lnSpc>
              <a:spcBef>
                <a:spcPts val="0"/>
              </a:spcBef>
              <a:spcAft>
                <a:spcPts val="0"/>
              </a:spcAft>
              <a:buClr>
                <a:schemeClr val="dk1"/>
              </a:buClr>
              <a:buSzPts val="3000"/>
              <a:buFont typeface="Arial"/>
              <a:buNone/>
            </a:pPr>
            <a:r>
              <a:t/>
            </a:r>
            <a:endParaRPr/>
          </a:p>
          <a:p>
            <a:pPr indent="457200" lvl="0" marL="457200" rtl="0" algn="l">
              <a:lnSpc>
                <a:spcPct val="107000"/>
              </a:lnSpc>
              <a:spcBef>
                <a:spcPts val="0"/>
              </a:spcBef>
              <a:spcAft>
                <a:spcPts val="0"/>
              </a:spcAft>
              <a:buClr>
                <a:srgbClr val="000000"/>
              </a:buClr>
              <a:buSzPts val="1100"/>
              <a:buFont typeface="Arial"/>
              <a:buNone/>
            </a:pPr>
            <a:r>
              <a:t/>
            </a:r>
            <a:endParaRPr b="0" sz="1400">
              <a:solidFill>
                <a:srgbClr val="FEFEFE"/>
              </a:solidFill>
              <a:latin typeface="Arial"/>
              <a:ea typeface="Arial"/>
              <a:cs typeface="Arial"/>
              <a:sym typeface="Arial"/>
            </a:endParaRPr>
          </a:p>
          <a:p>
            <a:pPr indent="0" lvl="0" marL="0" rtl="0" algn="r">
              <a:spcBef>
                <a:spcPts val="800"/>
              </a:spcBef>
              <a:spcAft>
                <a:spcPts val="0"/>
              </a:spcAft>
              <a:buClr>
                <a:schemeClr val="dk1"/>
              </a:buClr>
              <a:buSzPts val="3000"/>
              <a:buFont typeface="Arial"/>
              <a:buNone/>
            </a:pPr>
            <a:r>
              <a:t/>
            </a:r>
            <a:endParaRPr b="0" sz="1400">
              <a:solidFill>
                <a:srgbClr val="000000"/>
              </a:solidFill>
              <a:latin typeface="Arial"/>
              <a:ea typeface="Arial"/>
              <a:cs typeface="Arial"/>
              <a:sym typeface="Arial"/>
            </a:endParaRPr>
          </a:p>
          <a:p>
            <a:pPr indent="0" lvl="0" marL="0" rtl="0" algn="l">
              <a:spcBef>
                <a:spcPts val="0"/>
              </a:spcBef>
              <a:spcAft>
                <a:spcPts val="0"/>
              </a:spcAft>
              <a:buClr>
                <a:schemeClr val="dk1"/>
              </a:buClr>
              <a:buSzPts val="3000"/>
              <a:buFont typeface="Arial"/>
              <a:buNone/>
            </a:pPr>
            <a:r>
              <a:t/>
            </a:r>
            <a:endParaRPr/>
          </a:p>
          <a:p>
            <a:pPr indent="0" lvl="0" marL="0" rtl="0" algn="l">
              <a:spcBef>
                <a:spcPts val="0"/>
              </a:spcBef>
              <a:spcAft>
                <a:spcPts val="0"/>
              </a:spcAft>
              <a:buClr>
                <a:schemeClr val="dk1"/>
              </a:buClr>
              <a:buSzPts val="3000"/>
              <a:buFont typeface="Arial"/>
              <a:buNone/>
            </a:pPr>
            <a:r>
              <a:t/>
            </a:r>
            <a:endParaRPr/>
          </a:p>
          <a:p>
            <a:pPr indent="0" lvl="0" marL="0" rtl="0" algn="l">
              <a:lnSpc>
                <a:spcPct val="107000"/>
              </a:lnSpc>
              <a:spcBef>
                <a:spcPts val="0"/>
              </a:spcBef>
              <a:spcAft>
                <a:spcPts val="0"/>
              </a:spcAft>
              <a:buClr>
                <a:schemeClr val="dk1"/>
              </a:buClr>
              <a:buSzPts val="1100"/>
              <a:buFont typeface="Arial"/>
              <a:buNone/>
            </a:pPr>
            <a:r>
              <a:t/>
            </a:r>
            <a:endParaRPr b="0" sz="1200">
              <a:solidFill>
                <a:srgbClr val="FFFFFF"/>
              </a:solidFill>
              <a:latin typeface="Open Sans Light"/>
              <a:ea typeface="Open Sans Light"/>
              <a:cs typeface="Open Sans Light"/>
              <a:sym typeface="Open Sans Light"/>
            </a:endParaRPr>
          </a:p>
          <a:p>
            <a:pPr indent="0" lvl="0" marL="0" marR="0" rtl="0" algn="r">
              <a:lnSpc>
                <a:spcPct val="90000"/>
              </a:lnSpc>
              <a:spcBef>
                <a:spcPts val="800"/>
              </a:spcBef>
              <a:spcAft>
                <a:spcPts val="0"/>
              </a:spcAft>
              <a:buClr>
                <a:schemeClr val="dk1"/>
              </a:buClr>
              <a:buSzPts val="3000"/>
              <a:buFont typeface="Arial"/>
              <a:buNone/>
            </a:pPr>
            <a:r>
              <a:t/>
            </a:r>
            <a:endParaRPr/>
          </a:p>
        </p:txBody>
      </p:sp>
      <p:graphicFrame>
        <p:nvGraphicFramePr>
          <p:cNvPr id="687" name="Google Shape;687;p75"/>
          <p:cNvGraphicFramePr/>
          <p:nvPr/>
        </p:nvGraphicFramePr>
        <p:xfrm>
          <a:off x="172163" y="1917900"/>
          <a:ext cx="3000000" cy="3000000"/>
        </p:xfrm>
        <a:graphic>
          <a:graphicData uri="http://schemas.openxmlformats.org/drawingml/2006/table">
            <a:tbl>
              <a:tblPr>
                <a:noFill/>
                <a:tableStyleId>{1FCA5EA4-B509-4D16-9A9B-CE49CFA48AD4}</a:tableStyleId>
              </a:tblPr>
              <a:tblGrid>
                <a:gridCol w="2609850"/>
                <a:gridCol w="2581275"/>
              </a:tblGrid>
              <a:tr h="292100">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Prospect</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System</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581375">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Submit registration form</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With:</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First name, Last name</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Password</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Email address</a:t>
                      </a:r>
                      <a:endParaRPr b="1" sz="11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Phone number</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rgbClr val="FFFFFF"/>
                          </a:solidFill>
                          <a:latin typeface="Raleway"/>
                          <a:ea typeface="Raleway"/>
                          <a:cs typeface="Raleway"/>
                          <a:sym typeface="Raleway"/>
                        </a:rPr>
                        <a:t>Form is invalid</a:t>
                      </a:r>
                      <a:endParaRPr b="1" sz="1100">
                        <a:solidFill>
                          <a:srgbClr val="FFFFFF"/>
                        </a:solidFill>
                        <a:latin typeface="Raleway"/>
                        <a:ea typeface="Raleway"/>
                        <a:cs typeface="Raleway"/>
                        <a:sym typeface="Raleway"/>
                      </a:endParaRPr>
                    </a:p>
                    <a:p>
                      <a:pPr indent="0" lvl="0" marL="457200" rtl="0" algn="l">
                        <a:lnSpc>
                          <a:spcPct val="115000"/>
                        </a:lnSpc>
                        <a:spcBef>
                          <a:spcPts val="0"/>
                        </a:spcBef>
                        <a:spcAft>
                          <a:spcPts val="0"/>
                        </a:spcAft>
                        <a:buNone/>
                      </a:pPr>
                      <a:r>
                        <a:rPr b="1" lang="iw" sz="1100">
                          <a:solidFill>
                            <a:srgbClr val="FFFFFF"/>
                          </a:solidFill>
                          <a:latin typeface="Raleway"/>
                          <a:ea typeface="Raleway"/>
                          <a:cs typeface="Raleway"/>
                          <a:sym typeface="Raleway"/>
                        </a:rPr>
                        <a:t> </a:t>
                      </a:r>
                      <a:endParaRPr b="1" sz="1100">
                        <a:solidFill>
                          <a:srgbClr val="FFFFFF"/>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06100">
                <a:tc>
                  <a:txBody>
                    <a:bodyPr>
                      <a:noAutofit/>
                    </a:bodyPr>
                    <a:lstStyle/>
                    <a:p>
                      <a:pPr indent="0" lvl="0" marL="0" rtl="0" algn="l">
                        <a:lnSpc>
                          <a:spcPct val="115000"/>
                        </a:lnSpc>
                        <a:spcBef>
                          <a:spcPts val="0"/>
                        </a:spcBef>
                        <a:spcAft>
                          <a:spcPts val="0"/>
                        </a:spcAft>
                        <a:buNone/>
                      </a:pPr>
                      <a:r>
                        <a:t/>
                      </a:r>
                      <a:endParaRPr b="1" sz="1100">
                        <a:solidFill>
                          <a:srgbClr val="FFFFFF"/>
                        </a:solidFill>
                        <a:latin typeface="Raleway"/>
                        <a:ea typeface="Raleway"/>
                        <a:cs typeface="Raleway"/>
                        <a:sym typeface="Raleway"/>
                      </a:endParaRPr>
                    </a:p>
                  </a:txBody>
                  <a:tcPr marT="63500" marB="63500" marR="63500" marL="63500">
                    <a:lnL cap="flat" cmpd="sng" w="12700">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iw" sz="1100">
                          <a:solidFill>
                            <a:schemeClr val="dk1"/>
                          </a:solidFill>
                          <a:latin typeface="Raleway"/>
                          <a:ea typeface="Raleway"/>
                          <a:cs typeface="Raleway"/>
                          <a:sym typeface="Raleway"/>
                        </a:rPr>
                        <a:t>Display error message saying “Submitted form is invalid”</a:t>
                      </a:r>
                      <a:endParaRPr b="1" sz="1100">
                        <a:solidFill>
                          <a:srgbClr val="FFFFFF"/>
                        </a:solidFill>
                        <a:latin typeface="Raleway"/>
                        <a:ea typeface="Raleway"/>
                        <a:cs typeface="Raleway"/>
                        <a:sym typeface="Raleway"/>
                      </a:endParaRPr>
                    </a:p>
                  </a:txBody>
                  <a:tcPr marT="63500" marB="63500" marR="63500" marL="63500">
                    <a:lnL cap="flat" cmpd="sng" w="9525">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688" name="Google Shape;688;p75"/>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689" name="Google Shape;689;p75"/>
          <p:cNvSpPr txBox="1"/>
          <p:nvPr/>
        </p:nvSpPr>
        <p:spPr>
          <a:xfrm>
            <a:off x="-738750" y="1396375"/>
            <a:ext cx="5189100" cy="605400"/>
          </a:xfrm>
          <a:prstGeom prst="rect">
            <a:avLst/>
          </a:prstGeom>
          <a:noFill/>
          <a:ln>
            <a:noFill/>
          </a:ln>
        </p:spPr>
        <p:txBody>
          <a:bodyPr anchorCtr="0" anchor="t" bIns="91425" lIns="91425" spcFirstLastPara="1" rIns="91425" wrap="square" tIns="91425">
            <a:noAutofit/>
          </a:bodyPr>
          <a:lstStyle/>
          <a:p>
            <a:pPr indent="457200" lvl="0" marL="457200" rtl="0" algn="l">
              <a:lnSpc>
                <a:spcPct val="107000"/>
              </a:lnSpc>
              <a:spcBef>
                <a:spcPts val="0"/>
              </a:spcBef>
              <a:spcAft>
                <a:spcPts val="0"/>
              </a:spcAft>
              <a:buNone/>
            </a:pPr>
            <a:r>
              <a:rPr b="1" lang="iw" sz="1100">
                <a:solidFill>
                  <a:srgbClr val="FEFEFE"/>
                </a:solidFill>
                <a:latin typeface="Raleway"/>
                <a:ea typeface="Raleway"/>
                <a:cs typeface="Raleway"/>
                <a:sym typeface="Raleway"/>
              </a:rPr>
              <a:t>Alternative flow: Prospect submits an invalid form</a:t>
            </a:r>
            <a:endParaRPr b="1" sz="1100">
              <a:solidFill>
                <a:srgbClr val="FEFEFE"/>
              </a:solidFill>
              <a:latin typeface="Raleway"/>
              <a:ea typeface="Raleway"/>
              <a:cs typeface="Raleway"/>
              <a:sym typeface="Raleway"/>
            </a:endParaRPr>
          </a:p>
          <a:p>
            <a:pPr indent="457200" lvl="0" marL="457200" rtl="0" algn="l">
              <a:lnSpc>
                <a:spcPct val="107000"/>
              </a:lnSpc>
              <a:spcBef>
                <a:spcPts val="800"/>
              </a:spcBef>
              <a:spcAft>
                <a:spcPts val="0"/>
              </a:spcAft>
              <a:buNone/>
            </a:pPr>
            <a:r>
              <a:t/>
            </a:r>
            <a:endParaRPr b="1" sz="1100">
              <a:solidFill>
                <a:srgbClr val="FEFEFE"/>
              </a:solidFill>
              <a:latin typeface="Raleway"/>
              <a:ea typeface="Raleway"/>
              <a:cs typeface="Raleway"/>
              <a:sym typeface="Raleway"/>
            </a:endParaRPr>
          </a:p>
          <a:p>
            <a:pPr indent="0" lvl="0" marL="0" rtl="0" algn="l">
              <a:spcBef>
                <a:spcPts val="800"/>
              </a:spcBef>
              <a:spcAft>
                <a:spcPts val="0"/>
              </a:spcAft>
              <a:buNone/>
            </a:pPr>
            <a:r>
              <a:t/>
            </a:r>
            <a:endParaRPr/>
          </a:p>
        </p:txBody>
      </p:sp>
      <p:sp>
        <p:nvSpPr>
          <p:cNvPr id="690" name="Google Shape;690;p7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id="695" name="Google Shape;695;p76"/>
          <p:cNvPicPr preferRelativeResize="0"/>
          <p:nvPr/>
        </p:nvPicPr>
        <p:blipFill>
          <a:blip r:embed="rId4">
            <a:alphaModFix/>
          </a:blip>
          <a:stretch>
            <a:fillRect/>
          </a:stretch>
        </p:blipFill>
        <p:spPr>
          <a:xfrm>
            <a:off x="182725" y="101600"/>
            <a:ext cx="1171425" cy="705475"/>
          </a:xfrm>
          <a:prstGeom prst="rect">
            <a:avLst/>
          </a:prstGeom>
          <a:noFill/>
          <a:ln>
            <a:noFill/>
          </a:ln>
        </p:spPr>
      </p:pic>
      <p:sp>
        <p:nvSpPr>
          <p:cNvPr id="696" name="Google Shape;696;p76"/>
          <p:cNvSpPr txBox="1"/>
          <p:nvPr>
            <p:ph idx="1" type="body"/>
          </p:nvPr>
        </p:nvSpPr>
        <p:spPr>
          <a:xfrm>
            <a:off x="1354151" y="216375"/>
            <a:ext cx="7068000" cy="590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3000"/>
              <a:buFont typeface="Arial"/>
              <a:buNone/>
            </a:pPr>
            <a:r>
              <a:rPr lang="iw"/>
              <a:t>NON - FUNCTIONAL REQUIREMENTS</a:t>
            </a:r>
            <a:endParaRPr/>
          </a:p>
        </p:txBody>
      </p:sp>
      <p:sp>
        <p:nvSpPr>
          <p:cNvPr id="697" name="Google Shape;697;p76"/>
          <p:cNvSpPr txBox="1"/>
          <p:nvPr/>
        </p:nvSpPr>
        <p:spPr>
          <a:xfrm>
            <a:off x="426150" y="1022950"/>
            <a:ext cx="3000000" cy="17088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b="1" lang="iw" sz="1100" u="sng">
                <a:solidFill>
                  <a:schemeClr val="dk1"/>
                </a:solidFill>
                <a:latin typeface="Raleway"/>
                <a:ea typeface="Raleway"/>
                <a:cs typeface="Raleway"/>
                <a:sym typeface="Raleway"/>
              </a:rPr>
              <a:t>Usability</a:t>
            </a:r>
            <a:r>
              <a:rPr b="1" lang="iw" sz="1100">
                <a:solidFill>
                  <a:schemeClr val="dk1"/>
                </a:solidFill>
                <a:latin typeface="Raleway"/>
                <a:ea typeface="Raleway"/>
                <a:cs typeface="Raleway"/>
                <a:sym typeface="Raleway"/>
              </a:rPr>
              <a:t>:</a:t>
            </a:r>
            <a:endParaRPr b="1" sz="1100">
              <a:solidFill>
                <a:schemeClr val="dk1"/>
              </a:solidFill>
              <a:latin typeface="Raleway"/>
              <a:ea typeface="Raleway"/>
              <a:cs typeface="Raleway"/>
              <a:sym typeface="Raleway"/>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*On mobile devices, should be accessible on android from OS ver 6.0 and above</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*On iOS from version 9.0 and above.</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800"/>
              </a:spcAft>
              <a:buNone/>
            </a:pPr>
            <a:r>
              <a:rPr lang="iw" sz="1100">
                <a:solidFill>
                  <a:schemeClr val="dk1"/>
                </a:solidFill>
                <a:latin typeface="Open Sans Light"/>
                <a:ea typeface="Open Sans Light"/>
                <a:cs typeface="Open Sans Light"/>
                <a:sym typeface="Open Sans Light"/>
              </a:rPr>
              <a:t>*I.E, Chrome or FireFox updated from 2016 and later</a:t>
            </a:r>
            <a:endParaRPr>
              <a:latin typeface="Open Sans Light"/>
              <a:ea typeface="Open Sans Light"/>
              <a:cs typeface="Open Sans Light"/>
              <a:sym typeface="Open Sans Light"/>
            </a:endParaRPr>
          </a:p>
        </p:txBody>
      </p:sp>
      <p:sp>
        <p:nvSpPr>
          <p:cNvPr id="698" name="Google Shape;698;p76"/>
          <p:cNvSpPr txBox="1"/>
          <p:nvPr/>
        </p:nvSpPr>
        <p:spPr>
          <a:xfrm>
            <a:off x="426150" y="2704775"/>
            <a:ext cx="3108900" cy="17925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b="1" lang="iw" sz="1100" u="sng">
                <a:solidFill>
                  <a:schemeClr val="dk1"/>
                </a:solidFill>
                <a:latin typeface="Raleway"/>
                <a:ea typeface="Raleway"/>
                <a:cs typeface="Raleway"/>
                <a:sym typeface="Raleway"/>
              </a:rPr>
              <a:t>Reliability</a:t>
            </a:r>
            <a:r>
              <a:rPr b="1" lang="iw" sz="1100">
                <a:solidFill>
                  <a:schemeClr val="dk1"/>
                </a:solidFill>
                <a:latin typeface="Raleway"/>
                <a:ea typeface="Raleway"/>
                <a:cs typeface="Raleway"/>
                <a:sym typeface="Raleway"/>
              </a:rPr>
              <a:t>:</a:t>
            </a:r>
            <a:endParaRPr b="1" sz="1100">
              <a:solidFill>
                <a:schemeClr val="dk1"/>
              </a:solidFill>
              <a:latin typeface="Raleway"/>
              <a:ea typeface="Raleway"/>
              <a:cs typeface="Raleway"/>
              <a:sym typeface="Raleway"/>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*Require that the service will return within a max of 6 hours from crashing</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800"/>
              </a:spcAft>
              <a:buNone/>
            </a:pPr>
            <a:r>
              <a:rPr lang="iw" sz="1100">
                <a:solidFill>
                  <a:schemeClr val="dk1"/>
                </a:solidFill>
                <a:latin typeface="Open Sans Light"/>
                <a:ea typeface="Open Sans Light"/>
                <a:cs typeface="Open Sans Light"/>
                <a:sym typeface="Open Sans Light"/>
              </a:rPr>
              <a:t>(The service does </a:t>
            </a:r>
            <a:r>
              <a:rPr lang="iw" sz="1100">
                <a:solidFill>
                  <a:schemeClr val="dk1"/>
                </a:solidFill>
                <a:latin typeface="Open Sans Light"/>
                <a:ea typeface="Open Sans Light"/>
                <a:cs typeface="Open Sans Light"/>
                <a:sym typeface="Open Sans Light"/>
              </a:rPr>
              <a:t>not use an extra stand-by chat servers, it’s a small service it's not a critical system</a:t>
            </a:r>
            <a:r>
              <a:rPr lang="iw" sz="1100">
                <a:solidFill>
                  <a:schemeClr val="dk1"/>
                </a:solidFill>
                <a:latin typeface="Open Sans Light"/>
                <a:ea typeface="Open Sans Light"/>
                <a:cs typeface="Open Sans Light"/>
                <a:sym typeface="Open Sans Light"/>
              </a:rPr>
              <a:t>)</a:t>
            </a:r>
            <a:endParaRPr>
              <a:latin typeface="Open Sans Light"/>
              <a:ea typeface="Open Sans Light"/>
              <a:cs typeface="Open Sans Light"/>
              <a:sym typeface="Open Sans Light"/>
            </a:endParaRPr>
          </a:p>
        </p:txBody>
      </p:sp>
      <p:sp>
        <p:nvSpPr>
          <p:cNvPr id="699" name="Google Shape;699;p76"/>
          <p:cNvSpPr txBox="1"/>
          <p:nvPr/>
        </p:nvSpPr>
        <p:spPr>
          <a:xfrm>
            <a:off x="5139525" y="1196200"/>
            <a:ext cx="3000000" cy="13623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b="1" lang="iw" sz="1100" u="sng">
                <a:solidFill>
                  <a:schemeClr val="dk1"/>
                </a:solidFill>
                <a:latin typeface="Raleway"/>
                <a:ea typeface="Raleway"/>
                <a:cs typeface="Raleway"/>
                <a:sym typeface="Raleway"/>
              </a:rPr>
              <a:t>Performance:</a:t>
            </a:r>
            <a:endParaRPr b="1" sz="1100" u="sng">
              <a:solidFill>
                <a:schemeClr val="dk1"/>
              </a:solidFill>
              <a:latin typeface="Raleway"/>
              <a:ea typeface="Raleway"/>
              <a:cs typeface="Raleway"/>
              <a:sym typeface="Raleway"/>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*Require the chat service to withstand a peak of 5000 concurrent users. </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800"/>
              </a:spcAft>
              <a:buNone/>
            </a:pPr>
            <a:r>
              <a:rPr lang="iw" sz="1100">
                <a:solidFill>
                  <a:schemeClr val="dk1"/>
                </a:solidFill>
                <a:latin typeface="Open Sans Light"/>
                <a:ea typeface="Open Sans Light"/>
                <a:cs typeface="Open Sans Light"/>
                <a:sym typeface="Open Sans Light"/>
              </a:rPr>
              <a:t>(Afeka has approximately 2700 students, shouldn't go over 5000 for the next few years)</a:t>
            </a:r>
            <a:endParaRPr>
              <a:latin typeface="Open Sans Light"/>
              <a:ea typeface="Open Sans Light"/>
              <a:cs typeface="Open Sans Light"/>
              <a:sym typeface="Open Sans Light"/>
            </a:endParaRPr>
          </a:p>
        </p:txBody>
      </p:sp>
      <p:sp>
        <p:nvSpPr>
          <p:cNvPr id="700" name="Google Shape;700;p76"/>
          <p:cNvSpPr txBox="1"/>
          <p:nvPr/>
        </p:nvSpPr>
        <p:spPr>
          <a:xfrm>
            <a:off x="5139525" y="2704775"/>
            <a:ext cx="3000000" cy="1635600"/>
          </a:xfrm>
          <a:prstGeom prst="rect">
            <a:avLst/>
          </a:prstGeom>
          <a:noFill/>
          <a:ln>
            <a:noFill/>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rPr b="1" lang="iw" sz="1100" u="sng">
                <a:solidFill>
                  <a:schemeClr val="dk1"/>
                </a:solidFill>
                <a:latin typeface="Raleway"/>
                <a:ea typeface="Raleway"/>
                <a:cs typeface="Raleway"/>
                <a:sym typeface="Raleway"/>
              </a:rPr>
              <a:t>Supportability</a:t>
            </a:r>
            <a:r>
              <a:rPr b="1" lang="iw" sz="1100">
                <a:solidFill>
                  <a:schemeClr val="dk1"/>
                </a:solidFill>
                <a:latin typeface="Raleway"/>
                <a:ea typeface="Raleway"/>
                <a:cs typeface="Raleway"/>
                <a:sym typeface="Raleway"/>
              </a:rPr>
              <a:t>:</a:t>
            </a:r>
            <a:endParaRPr b="1" sz="1100">
              <a:solidFill>
                <a:schemeClr val="dk1"/>
              </a:solidFill>
              <a:latin typeface="Raleway"/>
              <a:ea typeface="Raleway"/>
              <a:cs typeface="Raleway"/>
              <a:sym typeface="Raleway"/>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Installation:</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0"/>
              </a:spcAft>
              <a:buNone/>
            </a:pPr>
            <a:r>
              <a:rPr lang="iw" sz="1100">
                <a:solidFill>
                  <a:schemeClr val="dk1"/>
                </a:solidFill>
                <a:latin typeface="Open Sans Light"/>
                <a:ea typeface="Open Sans Light"/>
                <a:cs typeface="Open Sans Light"/>
                <a:sym typeface="Open Sans Light"/>
              </a:rPr>
              <a:t>Web browser: Enter link -&gt; Access chat room (No installation)</a:t>
            </a:r>
            <a:endParaRPr sz="1100">
              <a:solidFill>
                <a:schemeClr val="dk1"/>
              </a:solidFill>
              <a:latin typeface="Open Sans Light"/>
              <a:ea typeface="Open Sans Light"/>
              <a:cs typeface="Open Sans Light"/>
              <a:sym typeface="Open Sans Light"/>
            </a:endParaRPr>
          </a:p>
          <a:p>
            <a:pPr indent="0" lvl="0" marL="0" rtl="0" algn="l">
              <a:lnSpc>
                <a:spcPct val="107916"/>
              </a:lnSpc>
              <a:spcBef>
                <a:spcPts val="800"/>
              </a:spcBef>
              <a:spcAft>
                <a:spcPts val="800"/>
              </a:spcAft>
              <a:buNone/>
            </a:pPr>
            <a:r>
              <a:rPr lang="iw" sz="1100">
                <a:solidFill>
                  <a:schemeClr val="dk1"/>
                </a:solidFill>
                <a:latin typeface="Open Sans Light"/>
                <a:ea typeface="Open Sans Light"/>
                <a:cs typeface="Open Sans Light"/>
                <a:sym typeface="Open Sans Light"/>
              </a:rPr>
              <a:t>Mobile: install from App Store, -&gt; Access chat room</a:t>
            </a:r>
            <a:endParaRPr>
              <a:latin typeface="Open Sans Light"/>
              <a:ea typeface="Open Sans Light"/>
              <a:cs typeface="Open Sans Light"/>
              <a:sym typeface="Open Sans Light"/>
            </a:endParaRPr>
          </a:p>
        </p:txBody>
      </p:sp>
      <p:sp>
        <p:nvSpPr>
          <p:cNvPr id="701" name="Google Shape;701;p76"/>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702" name="Google Shape;702;p7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33" name="Shape 333"/>
        <p:cNvGrpSpPr/>
        <p:nvPr/>
      </p:nvGrpSpPr>
      <p:grpSpPr>
        <a:xfrm>
          <a:off x="0" y="0"/>
          <a:ext cx="0" cy="0"/>
          <a:chOff x="0" y="0"/>
          <a:chExt cx="0" cy="0"/>
        </a:xfrm>
      </p:grpSpPr>
      <p:sp>
        <p:nvSpPr>
          <p:cNvPr id="334" name="Google Shape;334;p50"/>
          <p:cNvSpPr txBox="1"/>
          <p:nvPr>
            <p:ph idx="1" type="body"/>
          </p:nvPr>
        </p:nvSpPr>
        <p:spPr>
          <a:xfrm>
            <a:off x="2672256" y="1002790"/>
            <a:ext cx="3799500" cy="590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4000"/>
              <a:buFont typeface="Arial"/>
              <a:buNone/>
            </a:pPr>
            <a:r>
              <a:rPr lang="iw" sz="4000"/>
              <a:t>WHY </a:t>
            </a:r>
            <a:r>
              <a:rPr lang="iw" sz="4000">
                <a:solidFill>
                  <a:srgbClr val="34BEC2"/>
                </a:solidFill>
              </a:rPr>
              <a:t>B</a:t>
            </a:r>
            <a:r>
              <a:rPr lang="iw" sz="4000"/>
              <a:t>ABBLE?</a:t>
            </a:r>
            <a:endParaRPr sz="4000"/>
          </a:p>
          <a:p>
            <a:pPr indent="0" lvl="0" marL="0" marR="0" rtl="0" algn="l">
              <a:lnSpc>
                <a:spcPct val="90000"/>
              </a:lnSpc>
              <a:spcBef>
                <a:spcPts val="0"/>
              </a:spcBef>
              <a:spcAft>
                <a:spcPts val="0"/>
              </a:spcAft>
              <a:buClr>
                <a:schemeClr val="dk1"/>
              </a:buClr>
              <a:buSzPts val="3000"/>
              <a:buFont typeface="Arial"/>
              <a:buNone/>
            </a:pPr>
            <a:r>
              <a:t/>
            </a:r>
            <a:endParaRPr/>
          </a:p>
        </p:txBody>
      </p:sp>
      <p:sp>
        <p:nvSpPr>
          <p:cNvPr id="335" name="Google Shape;335;p50"/>
          <p:cNvSpPr txBox="1"/>
          <p:nvPr/>
        </p:nvSpPr>
        <p:spPr>
          <a:xfrm>
            <a:off x="1894975" y="1913675"/>
            <a:ext cx="5873100" cy="2540100"/>
          </a:xfrm>
          <a:prstGeom prst="rect">
            <a:avLst/>
          </a:prstGeom>
          <a:noFill/>
          <a:ln>
            <a:noFill/>
          </a:ln>
        </p:spPr>
        <p:txBody>
          <a:bodyPr anchorCtr="0" anchor="t" bIns="34275" lIns="68575" spcFirstLastPara="1" rIns="68575" wrap="square" tIns="34275">
            <a:noAutofit/>
          </a:bodyPr>
          <a:lstStyle/>
          <a:p>
            <a:pPr indent="0" lvl="0" marL="0" rtl="0" algn="l">
              <a:lnSpc>
                <a:spcPct val="113000"/>
              </a:lnSpc>
              <a:spcBef>
                <a:spcPts val="0"/>
              </a:spcBef>
              <a:spcAft>
                <a:spcPts val="0"/>
              </a:spcAft>
              <a:buSzPts val="1100"/>
              <a:buNone/>
            </a:pPr>
            <a:r>
              <a:rPr lang="iw">
                <a:solidFill>
                  <a:srgbClr val="FFFFFF"/>
                </a:solidFill>
                <a:latin typeface="Open Sans Light"/>
                <a:ea typeface="Open Sans Light"/>
                <a:cs typeface="Open Sans Light"/>
                <a:sym typeface="Open Sans Light"/>
              </a:rPr>
              <a:t>-Allows consulting with other students and receiving answers for questions in specific subjects in specific rooms for each subject instead of having a lot of messages that can contain irrelevant information to the topic.</a:t>
            </a:r>
            <a:endParaRPr>
              <a:solidFill>
                <a:srgbClr val="FFFFFF"/>
              </a:solidFill>
              <a:latin typeface="Open Sans Light"/>
              <a:ea typeface="Open Sans Light"/>
              <a:cs typeface="Open Sans Light"/>
              <a:sym typeface="Open Sans Light"/>
            </a:endParaRPr>
          </a:p>
          <a:p>
            <a:pPr indent="0" lvl="0" marL="0" rtl="0" algn="l">
              <a:lnSpc>
                <a:spcPct val="113000"/>
              </a:lnSpc>
              <a:spcBef>
                <a:spcPts val="1200"/>
              </a:spcBef>
              <a:spcAft>
                <a:spcPts val="0"/>
              </a:spcAft>
              <a:buClr>
                <a:srgbClr val="000000"/>
              </a:buClr>
              <a:buSzPts val="1100"/>
              <a:buFont typeface="Arial"/>
              <a:buNone/>
            </a:pPr>
            <a:r>
              <a:rPr lang="iw">
                <a:solidFill>
                  <a:srgbClr val="FFFFFF"/>
                </a:solidFill>
                <a:latin typeface="Open Sans Light"/>
                <a:ea typeface="Open Sans Light"/>
                <a:cs typeface="Open Sans Light"/>
                <a:sym typeface="Open Sans Light"/>
              </a:rPr>
              <a:t>-Ability to share files and relevant information to a subject.</a:t>
            </a:r>
            <a:endParaRPr>
              <a:solidFill>
                <a:srgbClr val="FFFFFF"/>
              </a:solidFill>
              <a:latin typeface="Open Sans Light"/>
              <a:ea typeface="Open Sans Light"/>
              <a:cs typeface="Open Sans Light"/>
              <a:sym typeface="Open Sans Light"/>
            </a:endParaRPr>
          </a:p>
          <a:p>
            <a:pPr indent="0" lvl="0" marL="0" rtl="0" algn="l">
              <a:lnSpc>
                <a:spcPct val="113000"/>
              </a:lnSpc>
              <a:spcBef>
                <a:spcPts val="1200"/>
              </a:spcBef>
              <a:spcAft>
                <a:spcPts val="0"/>
              </a:spcAft>
              <a:buClr>
                <a:srgbClr val="000000"/>
              </a:buClr>
              <a:buSzPts val="1100"/>
              <a:buFont typeface="Arial"/>
              <a:buNone/>
            </a:pPr>
            <a:r>
              <a:rPr lang="iw">
                <a:solidFill>
                  <a:srgbClr val="FFFFFF"/>
                </a:solidFill>
                <a:latin typeface="Open Sans Light"/>
                <a:ea typeface="Open Sans Light"/>
                <a:cs typeface="Open Sans Light"/>
                <a:sym typeface="Open Sans Light"/>
              </a:rPr>
              <a:t>-Allows setting a specific time for lecturer to answer questions which allows avoiding interruptions during class.</a:t>
            </a:r>
            <a:endParaRPr>
              <a:solidFill>
                <a:srgbClr val="FFFFFF"/>
              </a:solidFill>
              <a:latin typeface="Open Sans Light"/>
              <a:ea typeface="Open Sans Light"/>
              <a:cs typeface="Open Sans Light"/>
              <a:sym typeface="Open Sans Light"/>
            </a:endParaRPr>
          </a:p>
          <a:p>
            <a:pPr indent="0" lvl="0" marL="0" marR="0" rtl="0" algn="just">
              <a:lnSpc>
                <a:spcPct val="113000"/>
              </a:lnSpc>
              <a:spcBef>
                <a:spcPts val="1200"/>
              </a:spcBef>
              <a:spcAft>
                <a:spcPts val="1200"/>
              </a:spcAft>
              <a:buNone/>
            </a:pPr>
            <a:r>
              <a:t/>
            </a:r>
            <a:endParaRPr sz="1000">
              <a:solidFill>
                <a:srgbClr val="FFFFFF"/>
              </a:solidFill>
              <a:latin typeface="Open Sans Light"/>
              <a:ea typeface="Open Sans Light"/>
              <a:cs typeface="Open Sans Light"/>
              <a:sym typeface="Open Sans Light"/>
            </a:endParaRPr>
          </a:p>
        </p:txBody>
      </p:sp>
      <p:sp>
        <p:nvSpPr>
          <p:cNvPr id="336" name="Google Shape;336;p50"/>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337" name="Google Shape;337;p5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500"/>
                                        <p:tgtEl>
                                          <p:spTgt spid="3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500"/>
                                        <p:tgtEl>
                                          <p:spTgt spid="334">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77"/>
          <p:cNvSpPr txBox="1"/>
          <p:nvPr>
            <p:ph type="title"/>
          </p:nvPr>
        </p:nvSpPr>
        <p:spPr>
          <a:xfrm>
            <a:off x="1038225" y="273844"/>
            <a:ext cx="7543800" cy="707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ontserrat"/>
              <a:buNone/>
            </a:pPr>
            <a:r>
              <a:rPr lang="iw"/>
              <a:t>USER STORIES</a:t>
            </a:r>
            <a:endParaRPr/>
          </a:p>
        </p:txBody>
      </p:sp>
      <p:sp>
        <p:nvSpPr>
          <p:cNvPr id="708" name="Google Shape;708;p77"/>
          <p:cNvSpPr/>
          <p:nvPr/>
        </p:nvSpPr>
        <p:spPr>
          <a:xfrm>
            <a:off x="286578" y="376056"/>
            <a:ext cx="656400" cy="6564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709" name="Google Shape;709;p77"/>
          <p:cNvSpPr/>
          <p:nvPr/>
        </p:nvSpPr>
        <p:spPr>
          <a:xfrm>
            <a:off x="429182" y="552655"/>
            <a:ext cx="371188" cy="303200"/>
          </a:xfrm>
          <a:custGeom>
            <a:rect b="b" l="l" r="r" t="t"/>
            <a:pathLst>
              <a:path extrusionOk="0" h="144" w="176">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10" name="Google Shape;710;p77"/>
          <p:cNvSpPr/>
          <p:nvPr/>
        </p:nvSpPr>
        <p:spPr>
          <a:xfrm>
            <a:off x="504987" y="1549509"/>
            <a:ext cx="438000" cy="438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711" name="Google Shape;711;p77"/>
          <p:cNvSpPr/>
          <p:nvPr/>
        </p:nvSpPr>
        <p:spPr>
          <a:xfrm>
            <a:off x="504982" y="2571745"/>
            <a:ext cx="438000" cy="4380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712" name="Google Shape;712;p77"/>
          <p:cNvSpPr/>
          <p:nvPr/>
        </p:nvSpPr>
        <p:spPr>
          <a:xfrm>
            <a:off x="505002" y="3594009"/>
            <a:ext cx="438000" cy="438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713" name="Google Shape;713;p77"/>
          <p:cNvSpPr/>
          <p:nvPr/>
        </p:nvSpPr>
        <p:spPr>
          <a:xfrm>
            <a:off x="603758" y="1648281"/>
            <a:ext cx="240506" cy="240506"/>
          </a:xfrm>
          <a:custGeom>
            <a:rect b="b" l="l" r="r" t="t"/>
            <a:pathLst>
              <a:path extrusionOk="0" h="176" w="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14" name="Google Shape;714;p77"/>
          <p:cNvSpPr/>
          <p:nvPr/>
        </p:nvSpPr>
        <p:spPr>
          <a:xfrm>
            <a:off x="603761" y="3692721"/>
            <a:ext cx="240506" cy="219075"/>
          </a:xfrm>
          <a:custGeom>
            <a:rect b="b" l="l" r="r" t="t"/>
            <a:pathLst>
              <a:path extrusionOk="0" h="160" w="176">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15" name="Google Shape;715;p77"/>
          <p:cNvSpPr/>
          <p:nvPr/>
        </p:nvSpPr>
        <p:spPr>
          <a:xfrm>
            <a:off x="603753" y="2671111"/>
            <a:ext cx="240506" cy="239316"/>
          </a:xfrm>
          <a:custGeom>
            <a:rect b="b" l="l" r="r" t="t"/>
            <a:pathLst>
              <a:path extrusionOk="0" h="176" w="176">
                <a:moveTo>
                  <a:pt x="176" y="140"/>
                </a:moveTo>
                <a:cubicBezTo>
                  <a:pt x="176" y="140"/>
                  <a:pt x="176" y="140"/>
                  <a:pt x="176" y="140"/>
                </a:cubicBezTo>
                <a:cubicBezTo>
                  <a:pt x="176" y="137"/>
                  <a:pt x="175" y="134"/>
                  <a:pt x="172" y="131"/>
                </a:cubicBezTo>
                <a:cubicBezTo>
                  <a:pt x="172" y="131"/>
                  <a:pt x="171" y="130"/>
                  <a:pt x="170" y="130"/>
                </a:cubicBezTo>
                <a:cubicBezTo>
                  <a:pt x="136" y="103"/>
                  <a:pt x="136" y="103"/>
                  <a:pt x="136" y="103"/>
                </a:cubicBezTo>
                <a:cubicBezTo>
                  <a:pt x="134" y="101"/>
                  <a:pt x="131" y="100"/>
                  <a:pt x="128" y="100"/>
                </a:cubicBezTo>
                <a:cubicBezTo>
                  <a:pt x="125" y="100"/>
                  <a:pt x="123" y="101"/>
                  <a:pt x="121" y="102"/>
                </a:cubicBezTo>
                <a:cubicBezTo>
                  <a:pt x="111" y="112"/>
                  <a:pt x="111" y="112"/>
                  <a:pt x="111" y="112"/>
                </a:cubicBezTo>
                <a:cubicBezTo>
                  <a:pt x="111" y="112"/>
                  <a:pt x="111" y="112"/>
                  <a:pt x="111" y="112"/>
                </a:cubicBezTo>
                <a:cubicBezTo>
                  <a:pt x="110" y="114"/>
                  <a:pt x="108" y="115"/>
                  <a:pt x="105" y="115"/>
                </a:cubicBezTo>
                <a:cubicBezTo>
                  <a:pt x="103" y="115"/>
                  <a:pt x="100" y="113"/>
                  <a:pt x="99" y="111"/>
                </a:cubicBezTo>
                <a:cubicBezTo>
                  <a:pt x="99" y="111"/>
                  <a:pt x="99" y="111"/>
                  <a:pt x="99" y="111"/>
                </a:cubicBezTo>
                <a:cubicBezTo>
                  <a:pt x="86" y="102"/>
                  <a:pt x="74" y="91"/>
                  <a:pt x="64" y="77"/>
                </a:cubicBezTo>
                <a:cubicBezTo>
                  <a:pt x="65" y="77"/>
                  <a:pt x="65" y="77"/>
                  <a:pt x="65" y="77"/>
                </a:cubicBezTo>
                <a:cubicBezTo>
                  <a:pt x="63" y="76"/>
                  <a:pt x="61" y="73"/>
                  <a:pt x="61" y="71"/>
                </a:cubicBezTo>
                <a:cubicBezTo>
                  <a:pt x="61" y="68"/>
                  <a:pt x="62" y="66"/>
                  <a:pt x="64" y="65"/>
                </a:cubicBezTo>
                <a:cubicBezTo>
                  <a:pt x="64" y="65"/>
                  <a:pt x="64" y="65"/>
                  <a:pt x="64" y="65"/>
                </a:cubicBezTo>
                <a:cubicBezTo>
                  <a:pt x="73" y="55"/>
                  <a:pt x="73" y="55"/>
                  <a:pt x="73" y="55"/>
                </a:cubicBezTo>
                <a:cubicBezTo>
                  <a:pt x="75" y="53"/>
                  <a:pt x="76" y="51"/>
                  <a:pt x="76" y="48"/>
                </a:cubicBezTo>
                <a:cubicBezTo>
                  <a:pt x="76" y="45"/>
                  <a:pt x="75" y="42"/>
                  <a:pt x="72" y="40"/>
                </a:cubicBezTo>
                <a:cubicBezTo>
                  <a:pt x="46" y="6"/>
                  <a:pt x="46" y="6"/>
                  <a:pt x="46" y="6"/>
                </a:cubicBezTo>
                <a:cubicBezTo>
                  <a:pt x="46" y="5"/>
                  <a:pt x="45" y="4"/>
                  <a:pt x="44" y="4"/>
                </a:cubicBezTo>
                <a:cubicBezTo>
                  <a:pt x="42" y="1"/>
                  <a:pt x="39" y="0"/>
                  <a:pt x="36" y="0"/>
                </a:cubicBezTo>
                <a:cubicBezTo>
                  <a:pt x="20" y="0"/>
                  <a:pt x="0" y="19"/>
                  <a:pt x="0" y="42"/>
                </a:cubicBezTo>
                <a:cubicBezTo>
                  <a:pt x="0" y="48"/>
                  <a:pt x="1" y="54"/>
                  <a:pt x="4" y="60"/>
                </a:cubicBezTo>
                <a:cubicBezTo>
                  <a:pt x="4" y="60"/>
                  <a:pt x="4" y="60"/>
                  <a:pt x="4" y="60"/>
                </a:cubicBezTo>
                <a:cubicBezTo>
                  <a:pt x="28" y="108"/>
                  <a:pt x="68" y="148"/>
                  <a:pt x="116" y="172"/>
                </a:cubicBezTo>
                <a:cubicBezTo>
                  <a:pt x="116" y="172"/>
                  <a:pt x="116" y="172"/>
                  <a:pt x="116" y="172"/>
                </a:cubicBezTo>
                <a:cubicBezTo>
                  <a:pt x="121" y="175"/>
                  <a:pt x="128" y="176"/>
                  <a:pt x="134" y="176"/>
                </a:cubicBezTo>
                <a:cubicBezTo>
                  <a:pt x="157" y="176"/>
                  <a:pt x="176" y="156"/>
                  <a:pt x="176" y="140"/>
                </a:cubicBezTo>
                <a:cubicBezTo>
                  <a:pt x="176" y="140"/>
                  <a:pt x="176" y="140"/>
                  <a:pt x="176" y="140"/>
                </a:cubicBezTo>
                <a:moveTo>
                  <a:pt x="134" y="168"/>
                </a:moveTo>
                <a:cubicBezTo>
                  <a:pt x="129" y="168"/>
                  <a:pt x="124" y="167"/>
                  <a:pt x="119" y="165"/>
                </a:cubicBezTo>
                <a:cubicBezTo>
                  <a:pt x="119" y="165"/>
                  <a:pt x="119" y="164"/>
                  <a:pt x="118" y="164"/>
                </a:cubicBezTo>
                <a:cubicBezTo>
                  <a:pt x="73" y="141"/>
                  <a:pt x="35" y="103"/>
                  <a:pt x="12" y="58"/>
                </a:cubicBezTo>
                <a:cubicBezTo>
                  <a:pt x="12" y="57"/>
                  <a:pt x="11" y="57"/>
                  <a:pt x="11" y="57"/>
                </a:cubicBezTo>
                <a:cubicBezTo>
                  <a:pt x="9" y="52"/>
                  <a:pt x="8" y="47"/>
                  <a:pt x="8" y="42"/>
                </a:cubicBezTo>
                <a:cubicBezTo>
                  <a:pt x="8" y="23"/>
                  <a:pt x="25" y="8"/>
                  <a:pt x="36" y="8"/>
                </a:cubicBezTo>
                <a:cubicBezTo>
                  <a:pt x="37" y="8"/>
                  <a:pt x="38" y="9"/>
                  <a:pt x="39" y="9"/>
                </a:cubicBezTo>
                <a:cubicBezTo>
                  <a:pt x="39" y="9"/>
                  <a:pt x="39" y="9"/>
                  <a:pt x="39" y="10"/>
                </a:cubicBezTo>
                <a:cubicBezTo>
                  <a:pt x="39" y="10"/>
                  <a:pt x="40" y="10"/>
                  <a:pt x="40" y="11"/>
                </a:cubicBezTo>
                <a:cubicBezTo>
                  <a:pt x="66" y="44"/>
                  <a:pt x="66" y="44"/>
                  <a:pt x="66" y="44"/>
                </a:cubicBezTo>
                <a:cubicBezTo>
                  <a:pt x="66" y="45"/>
                  <a:pt x="67" y="45"/>
                  <a:pt x="67" y="45"/>
                </a:cubicBezTo>
                <a:cubicBezTo>
                  <a:pt x="67" y="46"/>
                  <a:pt x="68" y="47"/>
                  <a:pt x="68" y="48"/>
                </a:cubicBezTo>
                <a:cubicBezTo>
                  <a:pt x="68" y="49"/>
                  <a:pt x="68" y="49"/>
                  <a:pt x="67" y="50"/>
                </a:cubicBezTo>
                <a:cubicBezTo>
                  <a:pt x="58" y="59"/>
                  <a:pt x="58" y="59"/>
                  <a:pt x="58" y="59"/>
                </a:cubicBezTo>
                <a:cubicBezTo>
                  <a:pt x="58" y="59"/>
                  <a:pt x="58" y="59"/>
                  <a:pt x="58" y="59"/>
                </a:cubicBezTo>
                <a:cubicBezTo>
                  <a:pt x="55" y="62"/>
                  <a:pt x="53" y="66"/>
                  <a:pt x="53" y="71"/>
                </a:cubicBezTo>
                <a:cubicBezTo>
                  <a:pt x="53" y="75"/>
                  <a:pt x="55" y="79"/>
                  <a:pt x="58" y="82"/>
                </a:cubicBezTo>
                <a:cubicBezTo>
                  <a:pt x="58" y="82"/>
                  <a:pt x="58" y="82"/>
                  <a:pt x="58" y="82"/>
                </a:cubicBezTo>
                <a:cubicBezTo>
                  <a:pt x="68" y="96"/>
                  <a:pt x="80" y="108"/>
                  <a:pt x="94" y="118"/>
                </a:cubicBezTo>
                <a:cubicBezTo>
                  <a:pt x="94" y="118"/>
                  <a:pt x="94" y="118"/>
                  <a:pt x="94" y="118"/>
                </a:cubicBezTo>
                <a:cubicBezTo>
                  <a:pt x="97" y="121"/>
                  <a:pt x="101" y="123"/>
                  <a:pt x="105" y="123"/>
                </a:cubicBezTo>
                <a:cubicBezTo>
                  <a:pt x="109" y="123"/>
                  <a:pt x="113" y="121"/>
                  <a:pt x="116" y="118"/>
                </a:cubicBezTo>
                <a:cubicBezTo>
                  <a:pt x="117" y="118"/>
                  <a:pt x="117" y="118"/>
                  <a:pt x="117" y="118"/>
                </a:cubicBezTo>
                <a:cubicBezTo>
                  <a:pt x="126" y="109"/>
                  <a:pt x="126" y="109"/>
                  <a:pt x="126" y="109"/>
                </a:cubicBezTo>
                <a:cubicBezTo>
                  <a:pt x="127" y="108"/>
                  <a:pt x="127" y="108"/>
                  <a:pt x="128" y="108"/>
                </a:cubicBezTo>
                <a:cubicBezTo>
                  <a:pt x="129" y="108"/>
                  <a:pt x="130" y="109"/>
                  <a:pt x="131" y="109"/>
                </a:cubicBezTo>
                <a:cubicBezTo>
                  <a:pt x="131" y="109"/>
                  <a:pt x="131" y="110"/>
                  <a:pt x="131" y="110"/>
                </a:cubicBezTo>
                <a:cubicBezTo>
                  <a:pt x="165" y="136"/>
                  <a:pt x="165" y="136"/>
                  <a:pt x="165" y="136"/>
                </a:cubicBezTo>
                <a:cubicBezTo>
                  <a:pt x="166" y="136"/>
                  <a:pt x="166" y="136"/>
                  <a:pt x="166" y="137"/>
                </a:cubicBezTo>
                <a:cubicBezTo>
                  <a:pt x="166" y="137"/>
                  <a:pt x="167" y="137"/>
                  <a:pt x="167" y="137"/>
                </a:cubicBezTo>
                <a:cubicBezTo>
                  <a:pt x="167" y="138"/>
                  <a:pt x="168" y="138"/>
                  <a:pt x="168" y="140"/>
                </a:cubicBezTo>
                <a:cubicBezTo>
                  <a:pt x="168" y="140"/>
                  <a:pt x="168" y="140"/>
                  <a:pt x="168" y="141"/>
                </a:cubicBezTo>
                <a:cubicBezTo>
                  <a:pt x="167" y="152"/>
                  <a:pt x="153" y="168"/>
                  <a:pt x="134" y="168"/>
                </a:cubicBezTo>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16" name="Google Shape;716;p77"/>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717" name="Google Shape;717;p77"/>
          <p:cNvSpPr/>
          <p:nvPr/>
        </p:nvSpPr>
        <p:spPr>
          <a:xfrm>
            <a:off x="1104850" y="1549500"/>
            <a:ext cx="6428100" cy="438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lang="iw">
                <a:solidFill>
                  <a:schemeClr val="dk1"/>
                </a:solidFill>
                <a:latin typeface="Source Sans Pro"/>
                <a:ea typeface="Source Sans Pro"/>
                <a:cs typeface="Source Sans Pro"/>
                <a:sym typeface="Source Sans Pro"/>
              </a:rPr>
              <a:t>As a student I want to use the chat system to find relevant forums to ask questions so that I will be able to find answers more easily.</a:t>
            </a:r>
            <a:endParaRPr>
              <a:solidFill>
                <a:schemeClr val="dk1"/>
              </a:solidFill>
              <a:latin typeface="Source Sans Pro"/>
              <a:ea typeface="Source Sans Pro"/>
              <a:cs typeface="Source Sans Pro"/>
              <a:sym typeface="Source Sans Pro"/>
            </a:endParaRPr>
          </a:p>
        </p:txBody>
      </p:sp>
      <p:sp>
        <p:nvSpPr>
          <p:cNvPr id="718" name="Google Shape;718;p77"/>
          <p:cNvSpPr/>
          <p:nvPr/>
        </p:nvSpPr>
        <p:spPr>
          <a:xfrm>
            <a:off x="1078300" y="3594050"/>
            <a:ext cx="6481200" cy="4002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lang="iw">
                <a:solidFill>
                  <a:schemeClr val="dk1"/>
                </a:solidFill>
                <a:latin typeface="Source Sans Pro"/>
                <a:ea typeface="Source Sans Pro"/>
                <a:cs typeface="Source Sans Pro"/>
                <a:sym typeface="Source Sans Pro"/>
              </a:rPr>
              <a:t>As a lecturer I want to concentrate the student’s questions during class to the chat so that there would be less interruptions during class.</a:t>
            </a:r>
            <a:endParaRPr>
              <a:solidFill>
                <a:schemeClr val="dk1"/>
              </a:solidFill>
              <a:latin typeface="Source Sans Pro"/>
              <a:ea typeface="Source Sans Pro"/>
              <a:cs typeface="Source Sans Pro"/>
              <a:sym typeface="Source Sans Pro"/>
            </a:endParaRPr>
          </a:p>
        </p:txBody>
      </p:sp>
      <p:sp>
        <p:nvSpPr>
          <p:cNvPr id="719" name="Google Shape;719;p77"/>
          <p:cNvSpPr/>
          <p:nvPr/>
        </p:nvSpPr>
        <p:spPr>
          <a:xfrm>
            <a:off x="1104850" y="2510213"/>
            <a:ext cx="6428100" cy="4002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lang="iw">
                <a:solidFill>
                  <a:schemeClr val="dk1"/>
                </a:solidFill>
                <a:latin typeface="Source Sans Pro"/>
                <a:ea typeface="Source Sans Pro"/>
                <a:cs typeface="Source Sans Pro"/>
                <a:sym typeface="Source Sans Pro"/>
              </a:rPr>
              <a:t>As a student I want to use the chat system in class to write down my questions so that I won’t forget them.  </a:t>
            </a:r>
            <a:endParaRPr>
              <a:solidFill>
                <a:schemeClr val="dk1"/>
              </a:solidFill>
              <a:latin typeface="Source Sans Pro"/>
              <a:ea typeface="Source Sans Pro"/>
              <a:cs typeface="Source Sans Pro"/>
              <a:sym typeface="Source Sans Pro"/>
            </a:endParaRPr>
          </a:p>
        </p:txBody>
      </p:sp>
      <p:sp>
        <p:nvSpPr>
          <p:cNvPr id="720" name="Google Shape;720;p7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iw"/>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pic>
        <p:nvPicPr>
          <p:cNvPr id="725" name="Google Shape;725;p78"/>
          <p:cNvPicPr preferRelativeResize="0"/>
          <p:nvPr/>
        </p:nvPicPr>
        <p:blipFill>
          <a:blip r:embed="rId4">
            <a:alphaModFix/>
          </a:blip>
          <a:stretch>
            <a:fillRect/>
          </a:stretch>
        </p:blipFill>
        <p:spPr>
          <a:xfrm>
            <a:off x="5524500" y="0"/>
            <a:ext cx="3619500" cy="1562100"/>
          </a:xfrm>
          <a:prstGeom prst="rect">
            <a:avLst/>
          </a:prstGeom>
          <a:noFill/>
          <a:ln>
            <a:noFill/>
          </a:ln>
        </p:spPr>
      </p:pic>
      <p:sp>
        <p:nvSpPr>
          <p:cNvPr id="726" name="Google Shape;726;p78"/>
          <p:cNvSpPr txBox="1"/>
          <p:nvPr/>
        </p:nvSpPr>
        <p:spPr>
          <a:xfrm>
            <a:off x="1115838" y="404550"/>
            <a:ext cx="6912300" cy="7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iw" sz="3000">
                <a:solidFill>
                  <a:schemeClr val="dk1"/>
                </a:solidFill>
                <a:latin typeface="Raleway"/>
                <a:ea typeface="Raleway"/>
                <a:cs typeface="Raleway"/>
                <a:sym typeface="Raleway"/>
              </a:rPr>
              <a:t>Requirements Agile Traceability</a:t>
            </a:r>
            <a:endParaRPr b="1" sz="3000">
              <a:solidFill>
                <a:schemeClr val="dk1"/>
              </a:solidFill>
              <a:latin typeface="Raleway"/>
              <a:ea typeface="Raleway"/>
              <a:cs typeface="Raleway"/>
              <a:sym typeface="Raleway"/>
            </a:endParaRPr>
          </a:p>
          <a:p>
            <a:pPr indent="0" lvl="0" marL="0" rtl="0" algn="ctr">
              <a:spcBef>
                <a:spcPts val="0"/>
              </a:spcBef>
              <a:spcAft>
                <a:spcPts val="0"/>
              </a:spcAft>
              <a:buClr>
                <a:srgbClr val="000000"/>
              </a:buClr>
              <a:buSzPts val="1100"/>
              <a:buFont typeface="Arial"/>
              <a:buNone/>
            </a:pPr>
            <a:r>
              <a:rPr b="1" lang="iw" sz="3000">
                <a:solidFill>
                  <a:schemeClr val="dk1"/>
                </a:solidFill>
                <a:latin typeface="Raleway"/>
                <a:ea typeface="Raleway"/>
                <a:cs typeface="Raleway"/>
                <a:sym typeface="Raleway"/>
              </a:rPr>
              <a:t>JIRA Kanban Board</a:t>
            </a:r>
            <a:endParaRPr b="1" sz="3000">
              <a:solidFill>
                <a:schemeClr val="dk1"/>
              </a:solidFill>
              <a:latin typeface="Raleway"/>
              <a:ea typeface="Raleway"/>
              <a:cs typeface="Raleway"/>
              <a:sym typeface="Raleway"/>
            </a:endParaRPr>
          </a:p>
        </p:txBody>
      </p:sp>
      <p:sp>
        <p:nvSpPr>
          <p:cNvPr id="727" name="Google Shape;727;p78"/>
          <p:cNvSpPr/>
          <p:nvPr/>
        </p:nvSpPr>
        <p:spPr>
          <a:xfrm>
            <a:off x="7948500" y="474330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pic>
        <p:nvPicPr>
          <p:cNvPr id="728" name="Google Shape;728;p78"/>
          <p:cNvPicPr preferRelativeResize="0"/>
          <p:nvPr/>
        </p:nvPicPr>
        <p:blipFill>
          <a:blip r:embed="rId5">
            <a:alphaModFix/>
          </a:blip>
          <a:stretch>
            <a:fillRect/>
          </a:stretch>
        </p:blipFill>
        <p:spPr>
          <a:xfrm>
            <a:off x="152400" y="1250675"/>
            <a:ext cx="8839198" cy="1321085"/>
          </a:xfrm>
          <a:prstGeom prst="rect">
            <a:avLst/>
          </a:prstGeom>
          <a:noFill/>
          <a:ln>
            <a:noFill/>
          </a:ln>
        </p:spPr>
      </p:pic>
      <p:sp>
        <p:nvSpPr>
          <p:cNvPr id="729" name="Google Shape;729;p7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pic>
        <p:nvPicPr>
          <p:cNvPr id="734" name="Google Shape;734;p79"/>
          <p:cNvPicPr preferRelativeResize="0"/>
          <p:nvPr/>
        </p:nvPicPr>
        <p:blipFill>
          <a:blip r:embed="rId3">
            <a:alphaModFix/>
          </a:blip>
          <a:stretch>
            <a:fillRect/>
          </a:stretch>
        </p:blipFill>
        <p:spPr>
          <a:xfrm>
            <a:off x="7510900" y="0"/>
            <a:ext cx="1605200" cy="843750"/>
          </a:xfrm>
          <a:prstGeom prst="rect">
            <a:avLst/>
          </a:prstGeom>
          <a:noFill/>
          <a:ln>
            <a:noFill/>
          </a:ln>
        </p:spPr>
      </p:pic>
      <p:pic>
        <p:nvPicPr>
          <p:cNvPr id="735" name="Google Shape;735;p79"/>
          <p:cNvPicPr preferRelativeResize="0"/>
          <p:nvPr/>
        </p:nvPicPr>
        <p:blipFill>
          <a:blip r:embed="rId4">
            <a:alphaModFix/>
          </a:blip>
          <a:stretch>
            <a:fillRect/>
          </a:stretch>
        </p:blipFill>
        <p:spPr>
          <a:xfrm>
            <a:off x="2237775" y="937950"/>
            <a:ext cx="4779975" cy="4131201"/>
          </a:xfrm>
          <a:prstGeom prst="rect">
            <a:avLst/>
          </a:prstGeom>
          <a:noFill/>
          <a:ln>
            <a:noFill/>
          </a:ln>
        </p:spPr>
      </p:pic>
      <p:sp>
        <p:nvSpPr>
          <p:cNvPr id="736" name="Google Shape;736;p79"/>
          <p:cNvSpPr txBox="1"/>
          <p:nvPr/>
        </p:nvSpPr>
        <p:spPr>
          <a:xfrm>
            <a:off x="0" y="0"/>
            <a:ext cx="9144000" cy="10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w" sz="3000">
                <a:solidFill>
                  <a:schemeClr val="dk1"/>
                </a:solidFill>
                <a:latin typeface="Raleway"/>
                <a:ea typeface="Raleway"/>
                <a:cs typeface="Raleway"/>
                <a:sym typeface="Raleway"/>
              </a:rPr>
              <a:t>Requirements Agile Traceability</a:t>
            </a:r>
            <a:endParaRPr b="1" sz="3000">
              <a:solidFill>
                <a:schemeClr val="dk1"/>
              </a:solidFill>
              <a:latin typeface="Raleway"/>
              <a:ea typeface="Raleway"/>
              <a:cs typeface="Raleway"/>
              <a:sym typeface="Raleway"/>
            </a:endParaRPr>
          </a:p>
          <a:p>
            <a:pPr indent="0" lvl="0" marL="0" rtl="0" algn="ctr">
              <a:spcBef>
                <a:spcPts val="0"/>
              </a:spcBef>
              <a:spcAft>
                <a:spcPts val="0"/>
              </a:spcAft>
              <a:buNone/>
            </a:pPr>
            <a:r>
              <a:rPr b="1" lang="iw" sz="3000">
                <a:solidFill>
                  <a:schemeClr val="dk1"/>
                </a:solidFill>
                <a:latin typeface="Raleway"/>
                <a:ea typeface="Raleway"/>
                <a:cs typeface="Raleway"/>
                <a:sym typeface="Raleway"/>
              </a:rPr>
              <a:t>JIRA Kanban Board</a:t>
            </a:r>
            <a:endParaRPr b="1" sz="3000">
              <a:solidFill>
                <a:schemeClr val="dk1"/>
              </a:solidFill>
              <a:latin typeface="Raleway"/>
              <a:ea typeface="Raleway"/>
              <a:cs typeface="Raleway"/>
              <a:sym typeface="Raleway"/>
            </a:endParaRPr>
          </a:p>
        </p:txBody>
      </p:sp>
      <p:sp>
        <p:nvSpPr>
          <p:cNvPr id="737" name="Google Shape;737;p79"/>
          <p:cNvSpPr/>
          <p:nvPr/>
        </p:nvSpPr>
        <p:spPr>
          <a:xfrm>
            <a:off x="794850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738" name="Google Shape;738;p7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80"/>
          <p:cNvSpPr txBox="1"/>
          <p:nvPr>
            <p:ph idx="1" type="body"/>
          </p:nvPr>
        </p:nvSpPr>
        <p:spPr>
          <a:xfrm>
            <a:off x="1780723" y="1930358"/>
            <a:ext cx="5582400" cy="1097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6600"/>
              <a:buFont typeface="Arial"/>
              <a:buNone/>
            </a:pPr>
            <a:r>
              <a:rPr b="1" i="0" lang="iw" sz="6600" u="none" cap="none" strike="noStrike">
                <a:solidFill>
                  <a:schemeClr val="dk1"/>
                </a:solidFill>
                <a:latin typeface="Raleway"/>
                <a:ea typeface="Raleway"/>
                <a:cs typeface="Raleway"/>
                <a:sym typeface="Raleway"/>
              </a:rPr>
              <a:t>THANKS</a:t>
            </a:r>
            <a:endParaRPr/>
          </a:p>
        </p:txBody>
      </p:sp>
      <p:sp>
        <p:nvSpPr>
          <p:cNvPr id="744" name="Google Shape;744;p80"/>
          <p:cNvSpPr txBox="1"/>
          <p:nvPr>
            <p:ph idx="2" type="body"/>
          </p:nvPr>
        </p:nvSpPr>
        <p:spPr>
          <a:xfrm>
            <a:off x="2586633" y="2857859"/>
            <a:ext cx="3970800" cy="253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900"/>
              <a:buFont typeface="Arial"/>
              <a:buNone/>
            </a:pPr>
            <a:r>
              <a:rPr lang="iw" sz="1200"/>
              <a:t>Question time!</a:t>
            </a:r>
            <a:endParaRPr sz="1200"/>
          </a:p>
          <a:p>
            <a:pPr indent="0" lvl="0" marL="0" marR="0" rtl="0" algn="ctr">
              <a:lnSpc>
                <a:spcPct val="90000"/>
              </a:lnSpc>
              <a:spcBef>
                <a:spcPts val="0"/>
              </a:spcBef>
              <a:spcAft>
                <a:spcPts val="0"/>
              </a:spcAft>
              <a:buClr>
                <a:schemeClr val="dk1"/>
              </a:buClr>
              <a:buSzPts val="900"/>
              <a:buFont typeface="Arial"/>
              <a:buNone/>
            </a:pPr>
            <a:r>
              <a:rPr lang="iw"/>
              <a:t>a</a:t>
            </a:r>
            <a:r>
              <a:rPr b="0" i="0" lang="iw" sz="900" u="none" cap="none" strike="noStrike">
                <a:solidFill>
                  <a:schemeClr val="dk1"/>
                </a:solidFill>
                <a:latin typeface="Open Sans"/>
                <a:ea typeface="Open Sans"/>
                <a:cs typeface="Open Sans"/>
                <a:sym typeface="Open Sans"/>
              </a:rPr>
              <a:t>sk if you have any questions</a:t>
            </a:r>
            <a:endParaRPr b="0" i="0" sz="900" u="none" cap="none" strike="noStrike">
              <a:solidFill>
                <a:schemeClr val="dk1"/>
              </a:solidFill>
              <a:latin typeface="Open Sans"/>
              <a:ea typeface="Open Sans"/>
              <a:cs typeface="Open Sans"/>
              <a:sym typeface="Open Sans"/>
            </a:endParaRPr>
          </a:p>
          <a:p>
            <a:pPr indent="0" lvl="0" marL="0" marR="0" rtl="0" algn="ctr">
              <a:lnSpc>
                <a:spcPct val="90000"/>
              </a:lnSpc>
              <a:spcBef>
                <a:spcPts val="0"/>
              </a:spcBef>
              <a:spcAft>
                <a:spcPts val="0"/>
              </a:spcAft>
              <a:buClr>
                <a:schemeClr val="dk1"/>
              </a:buClr>
              <a:buSzPts val="900"/>
              <a:buFont typeface="Arial"/>
              <a:buNone/>
            </a:pPr>
            <a:r>
              <a:rPr lang="iw"/>
              <a:t>if you had babble, you could’ve sent the questions already :)</a:t>
            </a:r>
            <a:endParaRPr/>
          </a:p>
        </p:txBody>
      </p:sp>
      <p:sp>
        <p:nvSpPr>
          <p:cNvPr id="745" name="Google Shape;745;p80"/>
          <p:cNvSpPr/>
          <p:nvPr/>
        </p:nvSpPr>
        <p:spPr>
          <a:xfrm>
            <a:off x="3974175" y="3882325"/>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746" name="Google Shape;746;p8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500"/>
                                        <p:tgtEl>
                                          <p:spTgt spid="7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2210999" y="314325"/>
            <a:ext cx="4722000" cy="5907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dk1"/>
              </a:buClr>
              <a:buSzPts val="3000"/>
              <a:buFont typeface="Arial"/>
              <a:buNone/>
            </a:pPr>
            <a:r>
              <a:rPr lang="iw"/>
              <a:t>HOW BABBLE WORKS</a:t>
            </a:r>
            <a:endParaRPr/>
          </a:p>
        </p:txBody>
      </p:sp>
      <p:pic>
        <p:nvPicPr>
          <p:cNvPr id="343" name="Google Shape;343;p51"/>
          <p:cNvPicPr preferRelativeResize="0"/>
          <p:nvPr/>
        </p:nvPicPr>
        <p:blipFill rotWithShape="1">
          <a:blip r:embed="rId3">
            <a:alphaModFix/>
          </a:blip>
          <a:srcRect b="0" l="0" r="0" t="0"/>
          <a:stretch/>
        </p:blipFill>
        <p:spPr>
          <a:xfrm>
            <a:off x="-319825" y="2029913"/>
            <a:ext cx="5301548" cy="3050925"/>
          </a:xfrm>
          <a:prstGeom prst="rect">
            <a:avLst/>
          </a:prstGeom>
          <a:noFill/>
          <a:ln>
            <a:noFill/>
          </a:ln>
        </p:spPr>
      </p:pic>
      <p:sp>
        <p:nvSpPr>
          <p:cNvPr id="344" name="Google Shape;344;p51"/>
          <p:cNvSpPr/>
          <p:nvPr/>
        </p:nvSpPr>
        <p:spPr>
          <a:xfrm>
            <a:off x="7733375" y="399925"/>
            <a:ext cx="1027800" cy="938100"/>
          </a:xfrm>
          <a:prstGeom prst="ellipse">
            <a:avLst/>
          </a:prstGeom>
          <a:solidFill>
            <a:srgbClr val="7ADC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45" name="Google Shape;345;p51"/>
          <p:cNvSpPr/>
          <p:nvPr/>
        </p:nvSpPr>
        <p:spPr>
          <a:xfrm>
            <a:off x="7436626" y="232821"/>
            <a:ext cx="282000" cy="255000"/>
          </a:xfrm>
          <a:prstGeom prst="ellipse">
            <a:avLst/>
          </a:prstGeom>
          <a:solidFill>
            <a:srgbClr val="51C7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46" name="Google Shape;346;p51"/>
          <p:cNvSpPr/>
          <p:nvPr/>
        </p:nvSpPr>
        <p:spPr>
          <a:xfrm>
            <a:off x="7642523" y="57897"/>
            <a:ext cx="151800" cy="137400"/>
          </a:xfrm>
          <a:prstGeom prst="ellipse">
            <a:avLst/>
          </a:prstGeom>
          <a:solidFill>
            <a:srgbClr val="138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47" name="Google Shape;347;p51"/>
          <p:cNvSpPr/>
          <p:nvPr/>
        </p:nvSpPr>
        <p:spPr>
          <a:xfrm>
            <a:off x="8905216" y="974230"/>
            <a:ext cx="151800" cy="137400"/>
          </a:xfrm>
          <a:prstGeom prst="ellipse">
            <a:avLst/>
          </a:prstGeom>
          <a:solidFill>
            <a:srgbClr val="DE40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48" name="Google Shape;348;p51"/>
          <p:cNvSpPr/>
          <p:nvPr/>
        </p:nvSpPr>
        <p:spPr>
          <a:xfrm>
            <a:off x="8666098" y="1453424"/>
            <a:ext cx="239100" cy="216300"/>
          </a:xfrm>
          <a:prstGeom prst="ellipse">
            <a:avLst/>
          </a:prstGeom>
          <a:solidFill>
            <a:srgbClr val="FF9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49" name="Google Shape;349;p51"/>
          <p:cNvSpPr/>
          <p:nvPr/>
        </p:nvSpPr>
        <p:spPr>
          <a:xfrm>
            <a:off x="8604047" y="267227"/>
            <a:ext cx="282000" cy="255000"/>
          </a:xfrm>
          <a:prstGeom prst="ellipse">
            <a:avLst/>
          </a:prstGeom>
          <a:solidFill>
            <a:srgbClr val="C832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0" name="Google Shape;350;p51"/>
          <p:cNvSpPr/>
          <p:nvPr/>
        </p:nvSpPr>
        <p:spPr>
          <a:xfrm>
            <a:off x="7968881" y="668018"/>
            <a:ext cx="537141" cy="397032"/>
          </a:xfrm>
          <a:custGeom>
            <a:rect b="b" l="l" r="r" t="t"/>
            <a:pathLst>
              <a:path extrusionOk="0" h="144" w="176">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351" name="Google Shape;351;p51"/>
          <p:cNvSpPr/>
          <p:nvPr/>
        </p:nvSpPr>
        <p:spPr>
          <a:xfrm>
            <a:off x="437883" y="658498"/>
            <a:ext cx="828300" cy="718800"/>
          </a:xfrm>
          <a:prstGeom prst="ellipse">
            <a:avLst/>
          </a:prstGeom>
          <a:solidFill>
            <a:srgbClr val="138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2" name="Google Shape;352;p51"/>
          <p:cNvSpPr/>
          <p:nvPr/>
        </p:nvSpPr>
        <p:spPr>
          <a:xfrm>
            <a:off x="195628" y="1131887"/>
            <a:ext cx="158700" cy="137400"/>
          </a:xfrm>
          <a:prstGeom prst="ellipse">
            <a:avLst/>
          </a:prstGeom>
          <a:solidFill>
            <a:srgbClr val="FF9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3" name="Google Shape;353;p51"/>
          <p:cNvSpPr/>
          <p:nvPr/>
        </p:nvSpPr>
        <p:spPr>
          <a:xfrm>
            <a:off x="405926" y="463996"/>
            <a:ext cx="224100" cy="194400"/>
          </a:xfrm>
          <a:prstGeom prst="ellipse">
            <a:avLst/>
          </a:prstGeom>
          <a:solidFill>
            <a:srgbClr val="C832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4" name="Google Shape;354;p51"/>
          <p:cNvSpPr/>
          <p:nvPr/>
        </p:nvSpPr>
        <p:spPr>
          <a:xfrm>
            <a:off x="299577" y="426947"/>
            <a:ext cx="85500" cy="74100"/>
          </a:xfrm>
          <a:prstGeom prst="ellipse">
            <a:avLst/>
          </a:prstGeom>
          <a:solidFill>
            <a:srgbClr val="51C7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5" name="Google Shape;355;p51"/>
          <p:cNvSpPr/>
          <p:nvPr/>
        </p:nvSpPr>
        <p:spPr>
          <a:xfrm>
            <a:off x="120299" y="1338044"/>
            <a:ext cx="85500" cy="74100"/>
          </a:xfrm>
          <a:prstGeom prst="ellipse">
            <a:avLst/>
          </a:prstGeom>
          <a:solidFill>
            <a:srgbClr val="7ADC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6" name="Google Shape;356;p51"/>
          <p:cNvSpPr/>
          <p:nvPr/>
        </p:nvSpPr>
        <p:spPr>
          <a:xfrm>
            <a:off x="887686" y="111895"/>
            <a:ext cx="272400" cy="236400"/>
          </a:xfrm>
          <a:prstGeom prst="ellipse">
            <a:avLst/>
          </a:prstGeom>
          <a:solidFill>
            <a:srgbClr val="7ADC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7" name="Google Shape;357;p51"/>
          <p:cNvSpPr/>
          <p:nvPr/>
        </p:nvSpPr>
        <p:spPr>
          <a:xfrm>
            <a:off x="1434969" y="1248921"/>
            <a:ext cx="272400" cy="236400"/>
          </a:xfrm>
          <a:prstGeom prst="ellipse">
            <a:avLst/>
          </a:prstGeom>
          <a:solidFill>
            <a:srgbClr val="FF9F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8" name="Google Shape;358;p51"/>
          <p:cNvSpPr/>
          <p:nvPr/>
        </p:nvSpPr>
        <p:spPr>
          <a:xfrm>
            <a:off x="1291196" y="469047"/>
            <a:ext cx="85500" cy="74100"/>
          </a:xfrm>
          <a:prstGeom prst="ellipse">
            <a:avLst/>
          </a:prstGeom>
          <a:solidFill>
            <a:srgbClr val="138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59" name="Google Shape;359;p51"/>
          <p:cNvSpPr/>
          <p:nvPr/>
        </p:nvSpPr>
        <p:spPr>
          <a:xfrm>
            <a:off x="1365872" y="1009454"/>
            <a:ext cx="132600" cy="114900"/>
          </a:xfrm>
          <a:prstGeom prst="ellipse">
            <a:avLst/>
          </a:prstGeom>
          <a:solidFill>
            <a:srgbClr val="51C7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360" name="Google Shape;360;p51"/>
          <p:cNvSpPr/>
          <p:nvPr/>
        </p:nvSpPr>
        <p:spPr>
          <a:xfrm>
            <a:off x="701030" y="886784"/>
            <a:ext cx="302100" cy="262079"/>
          </a:xfrm>
          <a:custGeom>
            <a:rect b="b" l="l" r="r" t="t"/>
            <a:pathLst>
              <a:path extrusionOk="0" h="176" w="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361" name="Google Shape;361;p51"/>
          <p:cNvSpPr/>
          <p:nvPr/>
        </p:nvSpPr>
        <p:spPr>
          <a:xfrm>
            <a:off x="3972150" y="4693600"/>
            <a:ext cx="1199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pic>
        <p:nvPicPr>
          <p:cNvPr id="362" name="Google Shape;362;p51"/>
          <p:cNvPicPr preferRelativeResize="0"/>
          <p:nvPr/>
        </p:nvPicPr>
        <p:blipFill>
          <a:blip r:embed="rId4">
            <a:alphaModFix/>
          </a:blip>
          <a:stretch>
            <a:fillRect/>
          </a:stretch>
        </p:blipFill>
        <p:spPr>
          <a:xfrm>
            <a:off x="7075218" y="1835125"/>
            <a:ext cx="1348357" cy="2858474"/>
          </a:xfrm>
          <a:prstGeom prst="rect">
            <a:avLst/>
          </a:prstGeom>
          <a:noFill/>
          <a:ln>
            <a:noFill/>
          </a:ln>
        </p:spPr>
      </p:pic>
      <p:pic>
        <p:nvPicPr>
          <p:cNvPr id="363" name="Google Shape;363;p51"/>
          <p:cNvPicPr preferRelativeResize="0"/>
          <p:nvPr/>
        </p:nvPicPr>
        <p:blipFill>
          <a:blip r:embed="rId5">
            <a:alphaModFix/>
          </a:blip>
          <a:stretch>
            <a:fillRect/>
          </a:stretch>
        </p:blipFill>
        <p:spPr>
          <a:xfrm>
            <a:off x="5227088" y="1835125"/>
            <a:ext cx="1429237" cy="2858474"/>
          </a:xfrm>
          <a:prstGeom prst="rect">
            <a:avLst/>
          </a:prstGeom>
          <a:noFill/>
          <a:ln>
            <a:noFill/>
          </a:ln>
        </p:spPr>
      </p:pic>
      <p:pic>
        <p:nvPicPr>
          <p:cNvPr id="364" name="Google Shape;364;p51"/>
          <p:cNvPicPr preferRelativeResize="0"/>
          <p:nvPr/>
        </p:nvPicPr>
        <p:blipFill>
          <a:blip r:embed="rId6">
            <a:alphaModFix/>
          </a:blip>
          <a:stretch>
            <a:fillRect/>
          </a:stretch>
        </p:blipFill>
        <p:spPr>
          <a:xfrm>
            <a:off x="671200" y="2522300"/>
            <a:ext cx="3426650" cy="1942925"/>
          </a:xfrm>
          <a:prstGeom prst="rect">
            <a:avLst/>
          </a:prstGeom>
          <a:noFill/>
          <a:ln>
            <a:noFill/>
          </a:ln>
        </p:spPr>
      </p:pic>
      <p:sp>
        <p:nvSpPr>
          <p:cNvPr id="365" name="Google Shape;365;p5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800"/>
                                        <p:tgtEl>
                                          <p:spTgt spid="362"/>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52"/>
          <p:cNvPicPr preferRelativeResize="0"/>
          <p:nvPr/>
        </p:nvPicPr>
        <p:blipFill>
          <a:blip r:embed="rId3">
            <a:alphaModFix/>
          </a:blip>
          <a:stretch>
            <a:fillRect/>
          </a:stretch>
        </p:blipFill>
        <p:spPr>
          <a:xfrm>
            <a:off x="95575" y="149825"/>
            <a:ext cx="2112600" cy="911750"/>
          </a:xfrm>
          <a:prstGeom prst="rect">
            <a:avLst/>
          </a:prstGeom>
          <a:noFill/>
          <a:ln>
            <a:noFill/>
          </a:ln>
        </p:spPr>
      </p:pic>
      <p:sp>
        <p:nvSpPr>
          <p:cNvPr id="371" name="Google Shape;371;p52"/>
          <p:cNvSpPr txBox="1"/>
          <p:nvPr>
            <p:ph idx="1" type="body"/>
          </p:nvPr>
        </p:nvSpPr>
        <p:spPr>
          <a:xfrm>
            <a:off x="2272606" y="368175"/>
            <a:ext cx="4598700" cy="590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Arial"/>
              <a:buNone/>
            </a:pPr>
            <a:r>
              <a:rPr lang="iw"/>
              <a:t>SCOPE - IN</a:t>
            </a:r>
            <a:endParaRPr/>
          </a:p>
        </p:txBody>
      </p:sp>
      <p:grpSp>
        <p:nvGrpSpPr>
          <p:cNvPr id="372" name="Google Shape;372;p52"/>
          <p:cNvGrpSpPr/>
          <p:nvPr/>
        </p:nvGrpSpPr>
        <p:grpSpPr>
          <a:xfrm>
            <a:off x="1739096" y="2454956"/>
            <a:ext cx="1570559" cy="1582176"/>
            <a:chOff x="2318795" y="3273275"/>
            <a:chExt cx="2094078" cy="2109568"/>
          </a:xfrm>
        </p:grpSpPr>
        <p:sp>
          <p:nvSpPr>
            <p:cNvPr id="373" name="Google Shape;373;p52"/>
            <p:cNvSpPr/>
            <p:nvPr/>
          </p:nvSpPr>
          <p:spPr>
            <a:xfrm>
              <a:off x="2318795" y="3273275"/>
              <a:ext cx="2094078" cy="2109568"/>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74" name="Google Shape;374;p52"/>
            <p:cNvSpPr/>
            <p:nvPr/>
          </p:nvSpPr>
          <p:spPr>
            <a:xfrm>
              <a:off x="2994541" y="3963694"/>
              <a:ext cx="733621" cy="738512"/>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75" name="Google Shape;375;p52"/>
          <p:cNvGrpSpPr/>
          <p:nvPr/>
        </p:nvGrpSpPr>
        <p:grpSpPr>
          <a:xfrm>
            <a:off x="910716" y="2137666"/>
            <a:ext cx="1035627" cy="1032572"/>
            <a:chOff x="1214288" y="2850221"/>
            <a:chExt cx="1380836" cy="1376762"/>
          </a:xfrm>
        </p:grpSpPr>
        <p:sp>
          <p:nvSpPr>
            <p:cNvPr id="376" name="Google Shape;376;p52"/>
            <p:cNvSpPr/>
            <p:nvPr/>
          </p:nvSpPr>
          <p:spPr>
            <a:xfrm>
              <a:off x="1214288" y="2850221"/>
              <a:ext cx="1380836" cy="1376762"/>
            </a:xfrm>
            <a:custGeom>
              <a:rect b="b" l="l" r="r" t="t"/>
              <a:pathLst>
                <a:path extrusionOk="0" h="732" w="740">
                  <a:moveTo>
                    <a:pt x="369" y="526"/>
                  </a:moveTo>
                  <a:cubicBezTo>
                    <a:pt x="325" y="526"/>
                    <a:pt x="280" y="507"/>
                    <a:pt x="249" y="470"/>
                  </a:cubicBezTo>
                  <a:cubicBezTo>
                    <a:pt x="191" y="404"/>
                    <a:pt x="199" y="303"/>
                    <a:pt x="265" y="246"/>
                  </a:cubicBezTo>
                  <a:cubicBezTo>
                    <a:pt x="295" y="220"/>
                    <a:pt x="332" y="207"/>
                    <a:pt x="369" y="207"/>
                  </a:cubicBezTo>
                  <a:cubicBezTo>
                    <a:pt x="414" y="207"/>
                    <a:pt x="458" y="226"/>
                    <a:pt x="490" y="263"/>
                  </a:cubicBezTo>
                  <a:cubicBezTo>
                    <a:pt x="547" y="329"/>
                    <a:pt x="540" y="430"/>
                    <a:pt x="473" y="487"/>
                  </a:cubicBezTo>
                  <a:cubicBezTo>
                    <a:pt x="443" y="513"/>
                    <a:pt x="406" y="526"/>
                    <a:pt x="369" y="526"/>
                  </a:cubicBezTo>
                  <a:moveTo>
                    <a:pt x="411" y="0"/>
                  </a:moveTo>
                  <a:cubicBezTo>
                    <a:pt x="315" y="1"/>
                    <a:pt x="315" y="1"/>
                    <a:pt x="315" y="1"/>
                  </a:cubicBezTo>
                  <a:cubicBezTo>
                    <a:pt x="305" y="74"/>
                    <a:pt x="305" y="74"/>
                    <a:pt x="305" y="74"/>
                  </a:cubicBezTo>
                  <a:cubicBezTo>
                    <a:pt x="275" y="80"/>
                    <a:pt x="247" y="91"/>
                    <a:pt x="220" y="107"/>
                  </a:cubicBezTo>
                  <a:cubicBezTo>
                    <a:pt x="165" y="60"/>
                    <a:pt x="165" y="60"/>
                    <a:pt x="165" y="60"/>
                  </a:cubicBezTo>
                  <a:cubicBezTo>
                    <a:pt x="92" y="123"/>
                    <a:pt x="92" y="123"/>
                    <a:pt x="92" y="123"/>
                  </a:cubicBezTo>
                  <a:cubicBezTo>
                    <a:pt x="131" y="185"/>
                    <a:pt x="131" y="185"/>
                    <a:pt x="131" y="185"/>
                  </a:cubicBezTo>
                  <a:cubicBezTo>
                    <a:pt x="112" y="209"/>
                    <a:pt x="98" y="237"/>
                    <a:pt x="87" y="265"/>
                  </a:cubicBezTo>
                  <a:cubicBezTo>
                    <a:pt x="16" y="265"/>
                    <a:pt x="16" y="265"/>
                    <a:pt x="16" y="265"/>
                  </a:cubicBezTo>
                  <a:cubicBezTo>
                    <a:pt x="0" y="360"/>
                    <a:pt x="0" y="360"/>
                    <a:pt x="0" y="360"/>
                  </a:cubicBezTo>
                  <a:cubicBezTo>
                    <a:pt x="70" y="382"/>
                    <a:pt x="70" y="382"/>
                    <a:pt x="70" y="382"/>
                  </a:cubicBezTo>
                  <a:cubicBezTo>
                    <a:pt x="72" y="412"/>
                    <a:pt x="78" y="442"/>
                    <a:pt x="88" y="471"/>
                  </a:cubicBezTo>
                  <a:cubicBezTo>
                    <a:pt x="32" y="517"/>
                    <a:pt x="32" y="517"/>
                    <a:pt x="32" y="517"/>
                  </a:cubicBezTo>
                  <a:cubicBezTo>
                    <a:pt x="82" y="600"/>
                    <a:pt x="82" y="600"/>
                    <a:pt x="82" y="600"/>
                  </a:cubicBezTo>
                  <a:cubicBezTo>
                    <a:pt x="151" y="572"/>
                    <a:pt x="151" y="572"/>
                    <a:pt x="151" y="572"/>
                  </a:cubicBezTo>
                  <a:cubicBezTo>
                    <a:pt x="172" y="594"/>
                    <a:pt x="196" y="613"/>
                    <a:pt x="221" y="627"/>
                  </a:cubicBezTo>
                  <a:cubicBezTo>
                    <a:pt x="208" y="700"/>
                    <a:pt x="208" y="700"/>
                    <a:pt x="208" y="700"/>
                  </a:cubicBezTo>
                  <a:cubicBezTo>
                    <a:pt x="299" y="732"/>
                    <a:pt x="299" y="732"/>
                    <a:pt x="299" y="732"/>
                  </a:cubicBezTo>
                  <a:cubicBezTo>
                    <a:pt x="334" y="664"/>
                    <a:pt x="334" y="664"/>
                    <a:pt x="334" y="664"/>
                  </a:cubicBezTo>
                  <a:cubicBezTo>
                    <a:pt x="346" y="665"/>
                    <a:pt x="357" y="666"/>
                    <a:pt x="369" y="666"/>
                  </a:cubicBezTo>
                  <a:cubicBezTo>
                    <a:pt x="387" y="666"/>
                    <a:pt x="405" y="664"/>
                    <a:pt x="422" y="661"/>
                  </a:cubicBezTo>
                  <a:cubicBezTo>
                    <a:pt x="459" y="727"/>
                    <a:pt x="459" y="727"/>
                    <a:pt x="459" y="727"/>
                  </a:cubicBezTo>
                  <a:cubicBezTo>
                    <a:pt x="549" y="693"/>
                    <a:pt x="549" y="693"/>
                    <a:pt x="549" y="693"/>
                  </a:cubicBezTo>
                  <a:cubicBezTo>
                    <a:pt x="533" y="617"/>
                    <a:pt x="533" y="617"/>
                    <a:pt x="533" y="617"/>
                  </a:cubicBezTo>
                  <a:cubicBezTo>
                    <a:pt x="544" y="610"/>
                    <a:pt x="555" y="602"/>
                    <a:pt x="565" y="593"/>
                  </a:cubicBezTo>
                  <a:cubicBezTo>
                    <a:pt x="577" y="583"/>
                    <a:pt x="588" y="572"/>
                    <a:pt x="598" y="560"/>
                  </a:cubicBezTo>
                  <a:cubicBezTo>
                    <a:pt x="670" y="587"/>
                    <a:pt x="670" y="587"/>
                    <a:pt x="670" y="587"/>
                  </a:cubicBezTo>
                  <a:cubicBezTo>
                    <a:pt x="717" y="503"/>
                    <a:pt x="717" y="503"/>
                    <a:pt x="717" y="503"/>
                  </a:cubicBezTo>
                  <a:cubicBezTo>
                    <a:pt x="655" y="455"/>
                    <a:pt x="655" y="455"/>
                    <a:pt x="655" y="455"/>
                  </a:cubicBezTo>
                  <a:cubicBezTo>
                    <a:pt x="664" y="427"/>
                    <a:pt x="668" y="398"/>
                    <a:pt x="669" y="369"/>
                  </a:cubicBezTo>
                  <a:cubicBezTo>
                    <a:pt x="740" y="344"/>
                    <a:pt x="740" y="344"/>
                    <a:pt x="740" y="344"/>
                  </a:cubicBezTo>
                  <a:cubicBezTo>
                    <a:pt x="722" y="249"/>
                    <a:pt x="722" y="249"/>
                    <a:pt x="722" y="249"/>
                  </a:cubicBezTo>
                  <a:cubicBezTo>
                    <a:pt x="646" y="252"/>
                    <a:pt x="646" y="252"/>
                    <a:pt x="646" y="252"/>
                  </a:cubicBezTo>
                  <a:cubicBezTo>
                    <a:pt x="635" y="225"/>
                    <a:pt x="620" y="200"/>
                    <a:pt x="600" y="176"/>
                  </a:cubicBezTo>
                  <a:cubicBezTo>
                    <a:pt x="638" y="112"/>
                    <a:pt x="638" y="112"/>
                    <a:pt x="638" y="112"/>
                  </a:cubicBezTo>
                  <a:cubicBezTo>
                    <a:pt x="564" y="51"/>
                    <a:pt x="564" y="51"/>
                    <a:pt x="564" y="51"/>
                  </a:cubicBezTo>
                  <a:cubicBezTo>
                    <a:pt x="508" y="101"/>
                    <a:pt x="508" y="101"/>
                    <a:pt x="508" y="101"/>
                  </a:cubicBezTo>
                  <a:cubicBezTo>
                    <a:pt x="481" y="87"/>
                    <a:pt x="453" y="77"/>
                    <a:pt x="423" y="72"/>
                  </a:cubicBezTo>
                  <a:cubicBezTo>
                    <a:pt x="411" y="0"/>
                    <a:pt x="411" y="0"/>
                    <a:pt x="411"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77" name="Google Shape;377;p52"/>
            <p:cNvSpPr/>
            <p:nvPr/>
          </p:nvSpPr>
          <p:spPr>
            <a:xfrm>
              <a:off x="1675654" y="3335225"/>
              <a:ext cx="454845" cy="408383"/>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78" name="Google Shape;378;p52"/>
          <p:cNvGrpSpPr/>
          <p:nvPr/>
        </p:nvGrpSpPr>
        <p:grpSpPr>
          <a:xfrm>
            <a:off x="1579534" y="1496359"/>
            <a:ext cx="828381" cy="834494"/>
            <a:chOff x="2106045" y="1995145"/>
            <a:chExt cx="1104508" cy="1112658"/>
          </a:xfrm>
        </p:grpSpPr>
        <p:sp>
          <p:nvSpPr>
            <p:cNvPr id="379" name="Google Shape;379;p52"/>
            <p:cNvSpPr/>
            <p:nvPr/>
          </p:nvSpPr>
          <p:spPr>
            <a:xfrm>
              <a:off x="2106045" y="1995145"/>
              <a:ext cx="1104508" cy="1112658"/>
            </a:xfrm>
            <a:custGeom>
              <a:rect b="b" l="l" r="r" t="t"/>
              <a:pathLst>
                <a:path extrusionOk="0" h="592" w="592">
                  <a:moveTo>
                    <a:pt x="120" y="59"/>
                  </a:moveTo>
                  <a:cubicBezTo>
                    <a:pt x="64" y="113"/>
                    <a:pt x="64" y="113"/>
                    <a:pt x="64" y="113"/>
                  </a:cubicBezTo>
                  <a:cubicBezTo>
                    <a:pt x="98" y="160"/>
                    <a:pt x="98" y="160"/>
                    <a:pt x="98" y="160"/>
                  </a:cubicBezTo>
                  <a:cubicBezTo>
                    <a:pt x="83" y="181"/>
                    <a:pt x="73" y="203"/>
                    <a:pt x="66" y="227"/>
                  </a:cubicBezTo>
                  <a:cubicBezTo>
                    <a:pt x="8" y="229"/>
                    <a:pt x="8" y="229"/>
                    <a:pt x="8" y="229"/>
                  </a:cubicBezTo>
                  <a:cubicBezTo>
                    <a:pt x="0" y="306"/>
                    <a:pt x="0" y="306"/>
                    <a:pt x="0" y="306"/>
                  </a:cubicBezTo>
                  <a:cubicBezTo>
                    <a:pt x="57" y="321"/>
                    <a:pt x="57" y="321"/>
                    <a:pt x="57" y="321"/>
                  </a:cubicBezTo>
                  <a:cubicBezTo>
                    <a:pt x="59" y="345"/>
                    <a:pt x="66" y="369"/>
                    <a:pt x="75" y="392"/>
                  </a:cubicBezTo>
                  <a:cubicBezTo>
                    <a:pt x="32" y="431"/>
                    <a:pt x="32" y="431"/>
                    <a:pt x="32" y="431"/>
                  </a:cubicBezTo>
                  <a:cubicBezTo>
                    <a:pt x="75" y="495"/>
                    <a:pt x="75" y="495"/>
                    <a:pt x="75" y="495"/>
                  </a:cubicBezTo>
                  <a:cubicBezTo>
                    <a:pt x="130" y="469"/>
                    <a:pt x="130" y="469"/>
                    <a:pt x="130" y="469"/>
                  </a:cubicBezTo>
                  <a:cubicBezTo>
                    <a:pt x="147" y="487"/>
                    <a:pt x="167" y="500"/>
                    <a:pt x="188" y="511"/>
                  </a:cubicBezTo>
                  <a:cubicBezTo>
                    <a:pt x="180" y="570"/>
                    <a:pt x="180" y="570"/>
                    <a:pt x="180" y="570"/>
                  </a:cubicBezTo>
                  <a:cubicBezTo>
                    <a:pt x="255" y="592"/>
                    <a:pt x="255" y="592"/>
                    <a:pt x="255" y="592"/>
                  </a:cubicBezTo>
                  <a:cubicBezTo>
                    <a:pt x="280" y="536"/>
                    <a:pt x="280" y="536"/>
                    <a:pt x="280" y="536"/>
                  </a:cubicBezTo>
                  <a:cubicBezTo>
                    <a:pt x="304" y="537"/>
                    <a:pt x="328" y="535"/>
                    <a:pt x="351" y="530"/>
                  </a:cubicBezTo>
                  <a:cubicBezTo>
                    <a:pt x="383" y="581"/>
                    <a:pt x="383" y="581"/>
                    <a:pt x="383" y="581"/>
                  </a:cubicBezTo>
                  <a:cubicBezTo>
                    <a:pt x="454" y="550"/>
                    <a:pt x="454" y="550"/>
                    <a:pt x="454" y="550"/>
                  </a:cubicBezTo>
                  <a:cubicBezTo>
                    <a:pt x="438" y="490"/>
                    <a:pt x="438" y="490"/>
                    <a:pt x="438" y="490"/>
                  </a:cubicBezTo>
                  <a:cubicBezTo>
                    <a:pt x="446" y="484"/>
                    <a:pt x="454" y="477"/>
                    <a:pt x="462" y="469"/>
                  </a:cubicBezTo>
                  <a:cubicBezTo>
                    <a:pt x="472" y="461"/>
                    <a:pt x="480" y="451"/>
                    <a:pt x="488" y="441"/>
                  </a:cubicBezTo>
                  <a:cubicBezTo>
                    <a:pt x="546" y="460"/>
                    <a:pt x="546" y="460"/>
                    <a:pt x="546" y="460"/>
                  </a:cubicBezTo>
                  <a:cubicBezTo>
                    <a:pt x="580" y="390"/>
                    <a:pt x="580" y="390"/>
                    <a:pt x="580" y="390"/>
                  </a:cubicBezTo>
                  <a:cubicBezTo>
                    <a:pt x="529" y="355"/>
                    <a:pt x="529" y="355"/>
                    <a:pt x="529" y="355"/>
                  </a:cubicBezTo>
                  <a:cubicBezTo>
                    <a:pt x="535" y="332"/>
                    <a:pt x="537" y="309"/>
                    <a:pt x="536" y="285"/>
                  </a:cubicBezTo>
                  <a:cubicBezTo>
                    <a:pt x="592" y="262"/>
                    <a:pt x="592" y="262"/>
                    <a:pt x="592" y="262"/>
                  </a:cubicBezTo>
                  <a:cubicBezTo>
                    <a:pt x="574" y="187"/>
                    <a:pt x="574" y="187"/>
                    <a:pt x="574" y="187"/>
                  </a:cubicBezTo>
                  <a:cubicBezTo>
                    <a:pt x="513" y="192"/>
                    <a:pt x="513" y="192"/>
                    <a:pt x="513" y="192"/>
                  </a:cubicBezTo>
                  <a:cubicBezTo>
                    <a:pt x="503" y="171"/>
                    <a:pt x="490" y="152"/>
                    <a:pt x="473" y="134"/>
                  </a:cubicBezTo>
                  <a:cubicBezTo>
                    <a:pt x="501" y="81"/>
                    <a:pt x="501" y="81"/>
                    <a:pt x="501" y="81"/>
                  </a:cubicBezTo>
                  <a:cubicBezTo>
                    <a:pt x="439" y="35"/>
                    <a:pt x="439" y="35"/>
                    <a:pt x="439" y="35"/>
                  </a:cubicBezTo>
                  <a:cubicBezTo>
                    <a:pt x="396" y="78"/>
                    <a:pt x="396" y="78"/>
                    <a:pt x="396" y="78"/>
                  </a:cubicBezTo>
                  <a:cubicBezTo>
                    <a:pt x="374" y="67"/>
                    <a:pt x="351" y="61"/>
                    <a:pt x="327" y="58"/>
                  </a:cubicBezTo>
                  <a:cubicBezTo>
                    <a:pt x="314" y="0"/>
                    <a:pt x="314" y="0"/>
                    <a:pt x="314" y="0"/>
                  </a:cubicBezTo>
                  <a:cubicBezTo>
                    <a:pt x="237" y="6"/>
                    <a:pt x="237" y="6"/>
                    <a:pt x="237" y="6"/>
                  </a:cubicBezTo>
                  <a:cubicBezTo>
                    <a:pt x="232" y="64"/>
                    <a:pt x="232" y="64"/>
                    <a:pt x="232" y="64"/>
                  </a:cubicBezTo>
                  <a:cubicBezTo>
                    <a:pt x="209" y="71"/>
                    <a:pt x="186" y="81"/>
                    <a:pt x="165" y="94"/>
                  </a:cubicBezTo>
                  <a:lnTo>
                    <a:pt x="120" y="59"/>
                  </a:lnTo>
                  <a:close/>
                  <a:moveTo>
                    <a:pt x="377" y="218"/>
                  </a:moveTo>
                  <a:cubicBezTo>
                    <a:pt x="420" y="263"/>
                    <a:pt x="418" y="334"/>
                    <a:pt x="373" y="377"/>
                  </a:cubicBezTo>
                  <a:cubicBezTo>
                    <a:pt x="329" y="420"/>
                    <a:pt x="258" y="418"/>
                    <a:pt x="215" y="373"/>
                  </a:cubicBezTo>
                  <a:cubicBezTo>
                    <a:pt x="172" y="329"/>
                    <a:pt x="174" y="258"/>
                    <a:pt x="218" y="215"/>
                  </a:cubicBezTo>
                  <a:cubicBezTo>
                    <a:pt x="263" y="172"/>
                    <a:pt x="334" y="174"/>
                    <a:pt x="377" y="21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80" name="Google Shape;380;p52"/>
            <p:cNvSpPr/>
            <p:nvPr/>
          </p:nvSpPr>
          <p:spPr>
            <a:xfrm>
              <a:off x="2477014" y="2388708"/>
              <a:ext cx="362567" cy="325530"/>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81" name="Google Shape;381;p52"/>
          <p:cNvGrpSpPr/>
          <p:nvPr/>
        </p:nvGrpSpPr>
        <p:grpSpPr>
          <a:xfrm>
            <a:off x="2407913" y="1992775"/>
            <a:ext cx="495805" cy="504364"/>
            <a:chOff x="3210551" y="2657034"/>
            <a:chExt cx="661074" cy="672486"/>
          </a:xfrm>
        </p:grpSpPr>
        <p:sp>
          <p:nvSpPr>
            <p:cNvPr id="382" name="Google Shape;382;p52"/>
            <p:cNvSpPr/>
            <p:nvPr/>
          </p:nvSpPr>
          <p:spPr>
            <a:xfrm>
              <a:off x="3210551" y="2657034"/>
              <a:ext cx="661074" cy="672486"/>
            </a:xfrm>
            <a:custGeom>
              <a:rect b="b" l="l" r="r" t="t"/>
              <a:pathLst>
                <a:path extrusionOk="0" h="358" w="354">
                  <a:moveTo>
                    <a:pt x="178" y="255"/>
                  </a:moveTo>
                  <a:cubicBezTo>
                    <a:pt x="141" y="255"/>
                    <a:pt x="108" y="228"/>
                    <a:pt x="102" y="191"/>
                  </a:cubicBezTo>
                  <a:cubicBezTo>
                    <a:pt x="95" y="149"/>
                    <a:pt x="123" y="109"/>
                    <a:pt x="165" y="102"/>
                  </a:cubicBezTo>
                  <a:cubicBezTo>
                    <a:pt x="169" y="101"/>
                    <a:pt x="174" y="101"/>
                    <a:pt x="178" y="101"/>
                  </a:cubicBezTo>
                  <a:cubicBezTo>
                    <a:pt x="215" y="101"/>
                    <a:pt x="248" y="127"/>
                    <a:pt x="254" y="165"/>
                  </a:cubicBezTo>
                  <a:cubicBezTo>
                    <a:pt x="261" y="207"/>
                    <a:pt x="233" y="247"/>
                    <a:pt x="191" y="254"/>
                  </a:cubicBezTo>
                  <a:cubicBezTo>
                    <a:pt x="187" y="255"/>
                    <a:pt x="182" y="255"/>
                    <a:pt x="178" y="255"/>
                  </a:cubicBezTo>
                  <a:moveTo>
                    <a:pt x="170" y="0"/>
                  </a:moveTo>
                  <a:cubicBezTo>
                    <a:pt x="124" y="8"/>
                    <a:pt x="124" y="8"/>
                    <a:pt x="124" y="8"/>
                  </a:cubicBezTo>
                  <a:cubicBezTo>
                    <a:pt x="125" y="43"/>
                    <a:pt x="125" y="43"/>
                    <a:pt x="125" y="43"/>
                  </a:cubicBezTo>
                  <a:cubicBezTo>
                    <a:pt x="111" y="48"/>
                    <a:pt x="98" y="56"/>
                    <a:pt x="87" y="65"/>
                  </a:cubicBezTo>
                  <a:cubicBezTo>
                    <a:pt x="57" y="47"/>
                    <a:pt x="57" y="47"/>
                    <a:pt x="57" y="47"/>
                  </a:cubicBezTo>
                  <a:cubicBezTo>
                    <a:pt x="27" y="83"/>
                    <a:pt x="27" y="83"/>
                    <a:pt x="27" y="83"/>
                  </a:cubicBezTo>
                  <a:cubicBezTo>
                    <a:pt x="50" y="109"/>
                    <a:pt x="50" y="109"/>
                    <a:pt x="50" y="109"/>
                  </a:cubicBezTo>
                  <a:cubicBezTo>
                    <a:pt x="43" y="122"/>
                    <a:pt x="38" y="136"/>
                    <a:pt x="36" y="151"/>
                  </a:cubicBezTo>
                  <a:cubicBezTo>
                    <a:pt x="1" y="156"/>
                    <a:pt x="1" y="156"/>
                    <a:pt x="1" y="156"/>
                  </a:cubicBezTo>
                  <a:cubicBezTo>
                    <a:pt x="0" y="202"/>
                    <a:pt x="0" y="202"/>
                    <a:pt x="0" y="202"/>
                  </a:cubicBezTo>
                  <a:cubicBezTo>
                    <a:pt x="36" y="208"/>
                    <a:pt x="36" y="208"/>
                    <a:pt x="36" y="208"/>
                  </a:cubicBezTo>
                  <a:cubicBezTo>
                    <a:pt x="39" y="223"/>
                    <a:pt x="45" y="236"/>
                    <a:pt x="52" y="249"/>
                  </a:cubicBezTo>
                  <a:cubicBezTo>
                    <a:pt x="28" y="275"/>
                    <a:pt x="28" y="275"/>
                    <a:pt x="28" y="275"/>
                  </a:cubicBezTo>
                  <a:cubicBezTo>
                    <a:pt x="57" y="311"/>
                    <a:pt x="57" y="311"/>
                    <a:pt x="57" y="311"/>
                  </a:cubicBezTo>
                  <a:cubicBezTo>
                    <a:pt x="89" y="292"/>
                    <a:pt x="89" y="292"/>
                    <a:pt x="89" y="292"/>
                  </a:cubicBezTo>
                  <a:cubicBezTo>
                    <a:pt x="100" y="301"/>
                    <a:pt x="113" y="308"/>
                    <a:pt x="126" y="313"/>
                  </a:cubicBezTo>
                  <a:cubicBezTo>
                    <a:pt x="125" y="350"/>
                    <a:pt x="125" y="350"/>
                    <a:pt x="125" y="350"/>
                  </a:cubicBezTo>
                  <a:cubicBezTo>
                    <a:pt x="171" y="358"/>
                    <a:pt x="171" y="358"/>
                    <a:pt x="171" y="358"/>
                  </a:cubicBezTo>
                  <a:cubicBezTo>
                    <a:pt x="183" y="323"/>
                    <a:pt x="183" y="323"/>
                    <a:pt x="183" y="323"/>
                  </a:cubicBezTo>
                  <a:cubicBezTo>
                    <a:pt x="189" y="322"/>
                    <a:pt x="196" y="322"/>
                    <a:pt x="202" y="321"/>
                  </a:cubicBezTo>
                  <a:cubicBezTo>
                    <a:pt x="210" y="319"/>
                    <a:pt x="217" y="318"/>
                    <a:pt x="224" y="315"/>
                  </a:cubicBezTo>
                  <a:cubicBezTo>
                    <a:pt x="247" y="344"/>
                    <a:pt x="247" y="344"/>
                    <a:pt x="247" y="344"/>
                  </a:cubicBezTo>
                  <a:cubicBezTo>
                    <a:pt x="288" y="321"/>
                    <a:pt x="288" y="321"/>
                    <a:pt x="288" y="321"/>
                  </a:cubicBezTo>
                  <a:cubicBezTo>
                    <a:pt x="274" y="286"/>
                    <a:pt x="274" y="286"/>
                    <a:pt x="274" y="286"/>
                  </a:cubicBezTo>
                  <a:cubicBezTo>
                    <a:pt x="285" y="277"/>
                    <a:pt x="294" y="266"/>
                    <a:pt x="301" y="254"/>
                  </a:cubicBezTo>
                  <a:cubicBezTo>
                    <a:pt x="337" y="261"/>
                    <a:pt x="337" y="261"/>
                    <a:pt x="337" y="261"/>
                  </a:cubicBezTo>
                  <a:cubicBezTo>
                    <a:pt x="354" y="218"/>
                    <a:pt x="354" y="218"/>
                    <a:pt x="354" y="218"/>
                  </a:cubicBezTo>
                  <a:cubicBezTo>
                    <a:pt x="321" y="200"/>
                    <a:pt x="321" y="200"/>
                    <a:pt x="321" y="200"/>
                  </a:cubicBezTo>
                  <a:cubicBezTo>
                    <a:pt x="323" y="186"/>
                    <a:pt x="324" y="171"/>
                    <a:pt x="321" y="157"/>
                  </a:cubicBezTo>
                  <a:cubicBezTo>
                    <a:pt x="353" y="140"/>
                    <a:pt x="353" y="140"/>
                    <a:pt x="353" y="140"/>
                  </a:cubicBezTo>
                  <a:cubicBezTo>
                    <a:pt x="338" y="96"/>
                    <a:pt x="338" y="96"/>
                    <a:pt x="338" y="96"/>
                  </a:cubicBezTo>
                  <a:cubicBezTo>
                    <a:pt x="302" y="103"/>
                    <a:pt x="302" y="103"/>
                    <a:pt x="302" y="103"/>
                  </a:cubicBezTo>
                  <a:cubicBezTo>
                    <a:pt x="294" y="90"/>
                    <a:pt x="285" y="79"/>
                    <a:pt x="274" y="69"/>
                  </a:cubicBezTo>
                  <a:cubicBezTo>
                    <a:pt x="287" y="37"/>
                    <a:pt x="287" y="37"/>
                    <a:pt x="287" y="37"/>
                  </a:cubicBezTo>
                  <a:cubicBezTo>
                    <a:pt x="247" y="13"/>
                    <a:pt x="247" y="13"/>
                    <a:pt x="247" y="13"/>
                  </a:cubicBezTo>
                  <a:cubicBezTo>
                    <a:pt x="225" y="41"/>
                    <a:pt x="225" y="41"/>
                    <a:pt x="225" y="41"/>
                  </a:cubicBezTo>
                  <a:cubicBezTo>
                    <a:pt x="211" y="36"/>
                    <a:pt x="196" y="33"/>
                    <a:pt x="181" y="33"/>
                  </a:cubicBezTo>
                  <a:cubicBezTo>
                    <a:pt x="170" y="0"/>
                    <a:pt x="170" y="0"/>
                    <a:pt x="170"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83" name="Google Shape;383;p52"/>
            <p:cNvSpPr/>
            <p:nvPr/>
          </p:nvSpPr>
          <p:spPr>
            <a:xfrm>
              <a:off x="3426593" y="2886996"/>
              <a:ext cx="227266" cy="204051"/>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84" name="Google Shape;384;p52"/>
          <p:cNvGrpSpPr/>
          <p:nvPr/>
        </p:nvGrpSpPr>
        <p:grpSpPr>
          <a:xfrm>
            <a:off x="4489610" y="1352955"/>
            <a:ext cx="304084" cy="306333"/>
            <a:chOff x="5914151" y="2265390"/>
            <a:chExt cx="2422979" cy="2440900"/>
          </a:xfrm>
        </p:grpSpPr>
        <p:sp>
          <p:nvSpPr>
            <p:cNvPr id="385" name="Google Shape;385;p52"/>
            <p:cNvSpPr/>
            <p:nvPr/>
          </p:nvSpPr>
          <p:spPr>
            <a:xfrm>
              <a:off x="5914151" y="2265390"/>
              <a:ext cx="2422979" cy="2440900"/>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86" name="Google Shape;386;p52"/>
            <p:cNvSpPr/>
            <p:nvPr/>
          </p:nvSpPr>
          <p:spPr>
            <a:xfrm>
              <a:off x="6696031" y="3064247"/>
              <a:ext cx="848845" cy="854504"/>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87" name="Google Shape;387;p52"/>
          <p:cNvGrpSpPr/>
          <p:nvPr/>
        </p:nvGrpSpPr>
        <p:grpSpPr>
          <a:xfrm>
            <a:off x="4489610" y="2040311"/>
            <a:ext cx="304084" cy="306333"/>
            <a:chOff x="5914151" y="2265390"/>
            <a:chExt cx="2422979" cy="2440900"/>
          </a:xfrm>
        </p:grpSpPr>
        <p:sp>
          <p:nvSpPr>
            <p:cNvPr id="388" name="Google Shape;388;p52"/>
            <p:cNvSpPr/>
            <p:nvPr/>
          </p:nvSpPr>
          <p:spPr>
            <a:xfrm>
              <a:off x="5914151" y="2265390"/>
              <a:ext cx="2422979" cy="2440900"/>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89" name="Google Shape;389;p52"/>
            <p:cNvSpPr/>
            <p:nvPr/>
          </p:nvSpPr>
          <p:spPr>
            <a:xfrm>
              <a:off x="6696031" y="3064247"/>
              <a:ext cx="848845" cy="854504"/>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390" name="Google Shape;390;p52"/>
          <p:cNvGrpSpPr/>
          <p:nvPr/>
        </p:nvGrpSpPr>
        <p:grpSpPr>
          <a:xfrm>
            <a:off x="4489610" y="2727658"/>
            <a:ext cx="304084" cy="306333"/>
            <a:chOff x="5914151" y="2265390"/>
            <a:chExt cx="2422979" cy="2440900"/>
          </a:xfrm>
        </p:grpSpPr>
        <p:sp>
          <p:nvSpPr>
            <p:cNvPr id="391" name="Google Shape;391;p52"/>
            <p:cNvSpPr/>
            <p:nvPr/>
          </p:nvSpPr>
          <p:spPr>
            <a:xfrm>
              <a:off x="5914151" y="2265390"/>
              <a:ext cx="2422979" cy="2440900"/>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392" name="Google Shape;392;p52"/>
            <p:cNvSpPr/>
            <p:nvPr/>
          </p:nvSpPr>
          <p:spPr>
            <a:xfrm>
              <a:off x="6696031" y="3064247"/>
              <a:ext cx="848845" cy="854504"/>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393" name="Google Shape;393;p52"/>
          <p:cNvSpPr txBox="1"/>
          <p:nvPr/>
        </p:nvSpPr>
        <p:spPr>
          <a:xfrm>
            <a:off x="4911413" y="1357150"/>
            <a:ext cx="3490800" cy="344400"/>
          </a:xfrm>
          <a:prstGeom prst="rect">
            <a:avLst/>
          </a:prstGeom>
          <a:noFill/>
          <a:ln>
            <a:noFill/>
          </a:ln>
        </p:spPr>
        <p:txBody>
          <a:bodyPr anchorCtr="0" anchor="t" bIns="34275" lIns="68575" spcFirstLastPara="1" rIns="68575" wrap="square" tIns="34275">
            <a:noAutofit/>
          </a:bodyPr>
          <a:lstStyle/>
          <a:p>
            <a:pPr indent="-457200" lvl="0" marL="457200" rtl="0" algn="l">
              <a:lnSpc>
                <a:spcPct val="107916"/>
              </a:lnSpc>
              <a:spcBef>
                <a:spcPts val="0"/>
              </a:spcBef>
              <a:spcAft>
                <a:spcPts val="0"/>
              </a:spcAft>
              <a:buClr>
                <a:srgbClr val="000000"/>
              </a:buClr>
              <a:buSzPts val="1100"/>
              <a:buFont typeface="Arial"/>
              <a:buNone/>
            </a:pPr>
            <a:r>
              <a:rPr b="1" lang="iw">
                <a:solidFill>
                  <a:srgbClr val="FEFEFE"/>
                </a:solidFill>
                <a:latin typeface="Raleway"/>
                <a:ea typeface="Raleway"/>
                <a:cs typeface="Raleway"/>
                <a:sym typeface="Raleway"/>
              </a:rPr>
              <a:t>General rooms per course subject.</a:t>
            </a:r>
            <a:endParaRPr b="1">
              <a:solidFill>
                <a:srgbClr val="FEFEFE"/>
              </a:solidFill>
              <a:latin typeface="Raleway"/>
              <a:ea typeface="Raleway"/>
              <a:cs typeface="Raleway"/>
              <a:sym typeface="Raleway"/>
            </a:endParaRPr>
          </a:p>
          <a:p>
            <a:pPr indent="0" lvl="0" marL="0" marR="0" rtl="0" algn="l">
              <a:lnSpc>
                <a:spcPct val="150000"/>
              </a:lnSpc>
              <a:spcBef>
                <a:spcPts val="800"/>
              </a:spcBef>
              <a:spcAft>
                <a:spcPts val="0"/>
              </a:spcAft>
              <a:buNone/>
            </a:pPr>
            <a:r>
              <a:t/>
            </a:r>
            <a:endParaRPr b="1">
              <a:solidFill>
                <a:srgbClr val="FEFEFE"/>
              </a:solidFill>
              <a:latin typeface="Raleway"/>
              <a:ea typeface="Raleway"/>
              <a:cs typeface="Raleway"/>
              <a:sym typeface="Raleway"/>
            </a:endParaRPr>
          </a:p>
        </p:txBody>
      </p:sp>
      <p:grpSp>
        <p:nvGrpSpPr>
          <p:cNvPr id="394" name="Google Shape;394;p52"/>
          <p:cNvGrpSpPr/>
          <p:nvPr/>
        </p:nvGrpSpPr>
        <p:grpSpPr>
          <a:xfrm>
            <a:off x="4911421" y="2655392"/>
            <a:ext cx="3349754" cy="839671"/>
            <a:chOff x="6799128" y="1675641"/>
            <a:chExt cx="4466339" cy="1119561"/>
          </a:xfrm>
        </p:grpSpPr>
        <p:sp>
          <p:nvSpPr>
            <p:cNvPr id="395" name="Google Shape;395;p52"/>
            <p:cNvSpPr txBox="1"/>
            <p:nvPr/>
          </p:nvSpPr>
          <p:spPr>
            <a:xfrm>
              <a:off x="6987168" y="2149002"/>
              <a:ext cx="4278300" cy="646200"/>
            </a:xfrm>
            <a:prstGeom prst="rect">
              <a:avLst/>
            </a:prstGeom>
            <a:noFill/>
            <a:ln>
              <a:noFill/>
            </a:ln>
          </p:spPr>
          <p:txBody>
            <a:bodyPr anchorCtr="0" anchor="t" bIns="34275" lIns="68575" spcFirstLastPara="1" rIns="68575" wrap="square" tIns="34275">
              <a:noAutofit/>
            </a:bodyPr>
            <a:lstStyle/>
            <a:p>
              <a:pPr indent="-317500" lvl="0" marL="457200" rtl="0" algn="l">
                <a:lnSpc>
                  <a:spcPct val="107916"/>
                </a:lnSpc>
                <a:spcBef>
                  <a:spcPts val="0"/>
                </a:spcBef>
                <a:spcAft>
                  <a:spcPts val="0"/>
                </a:spcAft>
                <a:buClr>
                  <a:srgbClr val="FFFFFF"/>
                </a:buClr>
                <a:buSzPts val="1400"/>
                <a:buFont typeface="Open Sans Light"/>
                <a:buChar char="●"/>
              </a:pPr>
              <a:r>
                <a:rPr lang="iw">
                  <a:solidFill>
                    <a:srgbClr val="FFFFFF"/>
                  </a:solidFill>
                  <a:latin typeface="Open Sans Light"/>
                  <a:ea typeface="Open Sans Light"/>
                  <a:cs typeface="Open Sans Light"/>
                  <a:sym typeface="Open Sans Light"/>
                </a:rPr>
                <a:t>Muting chats</a:t>
              </a:r>
              <a:endParaRPr>
                <a:solidFill>
                  <a:srgbClr val="FFFFFF"/>
                </a:solidFill>
                <a:latin typeface="Open Sans Light"/>
                <a:ea typeface="Open Sans Light"/>
                <a:cs typeface="Open Sans Light"/>
                <a:sym typeface="Open Sans Light"/>
              </a:endParaRPr>
            </a:p>
            <a:p>
              <a:pPr indent="-317500" lvl="0" marL="457200" rtl="0" algn="l">
                <a:lnSpc>
                  <a:spcPct val="107916"/>
                </a:lnSpc>
                <a:spcBef>
                  <a:spcPts val="0"/>
                </a:spcBef>
                <a:spcAft>
                  <a:spcPts val="0"/>
                </a:spcAft>
                <a:buClr>
                  <a:srgbClr val="FFFFFF"/>
                </a:buClr>
                <a:buSzPts val="1400"/>
                <a:buFont typeface="Open Sans Light"/>
                <a:buChar char="●"/>
              </a:pPr>
              <a:r>
                <a:rPr lang="iw">
                  <a:solidFill>
                    <a:srgbClr val="FFFFFF"/>
                  </a:solidFill>
                  <a:latin typeface="Open Sans Light"/>
                  <a:ea typeface="Open Sans Light"/>
                  <a:cs typeface="Open Sans Light"/>
                  <a:sym typeface="Open Sans Light"/>
                </a:rPr>
                <a:t>File sharing</a:t>
              </a:r>
              <a:endParaRPr>
                <a:solidFill>
                  <a:srgbClr val="FFFFFF"/>
                </a:solidFill>
                <a:latin typeface="Open Sans Light"/>
                <a:ea typeface="Open Sans Light"/>
                <a:cs typeface="Open Sans Light"/>
                <a:sym typeface="Open Sans Light"/>
              </a:endParaRPr>
            </a:p>
            <a:p>
              <a:pPr indent="-317500" lvl="0" marL="457200" rtl="0" algn="l">
                <a:lnSpc>
                  <a:spcPct val="107916"/>
                </a:lnSpc>
                <a:spcBef>
                  <a:spcPts val="0"/>
                </a:spcBef>
                <a:spcAft>
                  <a:spcPts val="0"/>
                </a:spcAft>
                <a:buClr>
                  <a:srgbClr val="FFFFFF"/>
                </a:buClr>
                <a:buSzPts val="1400"/>
                <a:buFont typeface="Open Sans Light"/>
                <a:buChar char="●"/>
              </a:pPr>
              <a:r>
                <a:rPr lang="iw">
                  <a:solidFill>
                    <a:srgbClr val="FFFFFF"/>
                  </a:solidFill>
                  <a:latin typeface="Open Sans Light"/>
                  <a:ea typeface="Open Sans Light"/>
                  <a:cs typeface="Open Sans Light"/>
                  <a:sym typeface="Open Sans Light"/>
                </a:rPr>
                <a:t>Searching (for groups / text)</a:t>
              </a:r>
              <a:endParaRPr>
                <a:solidFill>
                  <a:srgbClr val="FFFFFF"/>
                </a:solidFill>
                <a:latin typeface="Open Sans Light"/>
                <a:ea typeface="Open Sans Light"/>
                <a:cs typeface="Open Sans Light"/>
                <a:sym typeface="Open Sans Light"/>
              </a:endParaRPr>
            </a:p>
            <a:p>
              <a:pPr indent="-317500" lvl="0" marL="457200" rtl="0" algn="l">
                <a:lnSpc>
                  <a:spcPct val="107916"/>
                </a:lnSpc>
                <a:spcBef>
                  <a:spcPts val="0"/>
                </a:spcBef>
                <a:spcAft>
                  <a:spcPts val="0"/>
                </a:spcAft>
                <a:buClr>
                  <a:srgbClr val="FFFFFF"/>
                </a:buClr>
                <a:buSzPts val="1400"/>
                <a:buFont typeface="Open Sans Light"/>
                <a:buChar char="●"/>
              </a:pPr>
              <a:r>
                <a:rPr lang="iw">
                  <a:solidFill>
                    <a:srgbClr val="FFFFFF"/>
                  </a:solidFill>
                  <a:latin typeface="Open Sans Light"/>
                  <a:ea typeface="Open Sans Light"/>
                  <a:cs typeface="Open Sans Light"/>
                  <a:sym typeface="Open Sans Light"/>
                </a:rPr>
                <a:t>User feedback</a:t>
              </a:r>
              <a:endParaRPr>
                <a:solidFill>
                  <a:srgbClr val="FFFFFF"/>
                </a:solidFill>
                <a:latin typeface="Open Sans Light"/>
                <a:ea typeface="Open Sans Light"/>
                <a:cs typeface="Open Sans Light"/>
                <a:sym typeface="Open Sans Light"/>
              </a:endParaRPr>
            </a:p>
            <a:p>
              <a:pPr indent="-317500" lvl="0" marL="457200" rtl="0" algn="l">
                <a:lnSpc>
                  <a:spcPct val="107916"/>
                </a:lnSpc>
                <a:spcBef>
                  <a:spcPts val="0"/>
                </a:spcBef>
                <a:spcAft>
                  <a:spcPts val="0"/>
                </a:spcAft>
                <a:buClr>
                  <a:srgbClr val="FFFFFF"/>
                </a:buClr>
                <a:buSzPts val="1400"/>
                <a:buFont typeface="Open Sans Light"/>
                <a:buChar char="●"/>
              </a:pPr>
              <a:r>
                <a:rPr lang="iw">
                  <a:solidFill>
                    <a:srgbClr val="FFFFFF"/>
                  </a:solidFill>
                  <a:latin typeface="Open Sans Light"/>
                  <a:ea typeface="Open Sans Light"/>
                  <a:cs typeface="Open Sans Light"/>
                  <a:sym typeface="Open Sans Light"/>
                </a:rPr>
                <a:t>Reporting other users</a:t>
              </a:r>
              <a:endParaRPr>
                <a:solidFill>
                  <a:srgbClr val="FFFFFF"/>
                </a:solidFill>
                <a:latin typeface="Open Sans Light"/>
                <a:ea typeface="Open Sans Light"/>
                <a:cs typeface="Open Sans Light"/>
                <a:sym typeface="Open Sans Light"/>
              </a:endParaRPr>
            </a:p>
          </p:txBody>
        </p:sp>
        <p:sp>
          <p:nvSpPr>
            <p:cNvPr id="396" name="Google Shape;396;p52"/>
            <p:cNvSpPr txBox="1"/>
            <p:nvPr/>
          </p:nvSpPr>
          <p:spPr>
            <a:xfrm>
              <a:off x="6799128" y="1675641"/>
              <a:ext cx="1942500" cy="4593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iw">
                  <a:solidFill>
                    <a:schemeClr val="dk1"/>
                  </a:solidFill>
                  <a:latin typeface="Raleway"/>
                  <a:ea typeface="Raleway"/>
                  <a:cs typeface="Raleway"/>
                  <a:sym typeface="Raleway"/>
                </a:rPr>
                <a:t>Features</a:t>
              </a:r>
              <a:endParaRPr sz="1100"/>
            </a:p>
          </p:txBody>
        </p:sp>
      </p:grpSp>
      <p:sp>
        <p:nvSpPr>
          <p:cNvPr id="397" name="Google Shape;397;p52"/>
          <p:cNvSpPr txBox="1"/>
          <p:nvPr/>
        </p:nvSpPr>
        <p:spPr>
          <a:xfrm>
            <a:off x="4911425" y="1845074"/>
            <a:ext cx="4778400" cy="799800"/>
          </a:xfrm>
          <a:prstGeom prst="rect">
            <a:avLst/>
          </a:prstGeom>
          <a:noFill/>
          <a:ln>
            <a:noFill/>
          </a:ln>
        </p:spPr>
        <p:txBody>
          <a:bodyPr anchorCtr="0" anchor="t" bIns="45700" lIns="91425" spcFirstLastPara="1" rIns="91425" wrap="square" tIns="45700">
            <a:noAutofit/>
          </a:bodyPr>
          <a:lstStyle/>
          <a:p>
            <a:pPr indent="-457200" lvl="0" marL="457200" rtl="0" algn="l">
              <a:lnSpc>
                <a:spcPct val="107916"/>
              </a:lnSpc>
              <a:spcBef>
                <a:spcPts val="0"/>
              </a:spcBef>
              <a:spcAft>
                <a:spcPts val="0"/>
              </a:spcAft>
              <a:buSzPts val="1100"/>
              <a:buNone/>
            </a:pPr>
            <a:r>
              <a:rPr b="1" lang="iw">
                <a:solidFill>
                  <a:srgbClr val="FFFFFF"/>
                </a:solidFill>
                <a:latin typeface="Raleway"/>
                <a:ea typeface="Raleway"/>
                <a:cs typeface="Raleway"/>
                <a:sym typeface="Raleway"/>
              </a:rPr>
              <a:t>Temporary rooms for usage in classes and study</a:t>
            </a:r>
            <a:endParaRPr b="1">
              <a:solidFill>
                <a:srgbClr val="FFFFFF"/>
              </a:solidFill>
              <a:latin typeface="Raleway"/>
              <a:ea typeface="Raleway"/>
              <a:cs typeface="Raleway"/>
              <a:sym typeface="Raleway"/>
            </a:endParaRPr>
          </a:p>
          <a:p>
            <a:pPr indent="0" lvl="0" marL="0" marR="0" rtl="0" algn="l">
              <a:lnSpc>
                <a:spcPct val="150000"/>
              </a:lnSpc>
              <a:spcBef>
                <a:spcPts val="800"/>
              </a:spcBef>
              <a:spcAft>
                <a:spcPts val="0"/>
              </a:spcAft>
              <a:buNone/>
            </a:pPr>
            <a:r>
              <a:rPr b="1" lang="iw">
                <a:solidFill>
                  <a:srgbClr val="FFFFFF"/>
                </a:solidFill>
                <a:latin typeface="Raleway"/>
                <a:ea typeface="Raleway"/>
                <a:cs typeface="Raleway"/>
                <a:sym typeface="Raleway"/>
              </a:rPr>
              <a:t> sessions</a:t>
            </a:r>
            <a:endParaRPr b="1">
              <a:solidFill>
                <a:srgbClr val="FFFFFF"/>
              </a:solidFill>
              <a:latin typeface="Raleway"/>
              <a:ea typeface="Raleway"/>
              <a:cs typeface="Raleway"/>
              <a:sym typeface="Raleway"/>
            </a:endParaRPr>
          </a:p>
        </p:txBody>
      </p:sp>
      <p:sp>
        <p:nvSpPr>
          <p:cNvPr id="398" name="Google Shape;398;p52"/>
          <p:cNvSpPr/>
          <p:nvPr/>
        </p:nvSpPr>
        <p:spPr>
          <a:xfrm>
            <a:off x="8112154" y="3271030"/>
            <a:ext cx="416187" cy="438915"/>
          </a:xfrm>
          <a:custGeom>
            <a:rect b="b" l="l" r="r" t="t"/>
            <a:pathLst>
              <a:path extrusionOk="0" h="134" w="128">
                <a:moveTo>
                  <a:pt x="96" y="14"/>
                </a:moveTo>
                <a:cubicBezTo>
                  <a:pt x="97" y="14"/>
                  <a:pt x="97" y="14"/>
                  <a:pt x="97" y="14"/>
                </a:cubicBezTo>
                <a:cubicBezTo>
                  <a:pt x="113" y="1"/>
                  <a:pt x="113" y="1"/>
                  <a:pt x="113" y="1"/>
                </a:cubicBezTo>
                <a:cubicBezTo>
                  <a:pt x="113" y="0"/>
                  <a:pt x="114" y="1"/>
                  <a:pt x="114" y="1"/>
                </a:cubicBezTo>
                <a:cubicBezTo>
                  <a:pt x="109" y="21"/>
                  <a:pt x="109" y="21"/>
                  <a:pt x="109" y="21"/>
                </a:cubicBezTo>
                <a:cubicBezTo>
                  <a:pt x="109" y="21"/>
                  <a:pt x="109" y="22"/>
                  <a:pt x="109" y="22"/>
                </a:cubicBezTo>
                <a:cubicBezTo>
                  <a:pt x="120" y="33"/>
                  <a:pt x="122" y="50"/>
                  <a:pt x="113" y="63"/>
                </a:cubicBezTo>
                <a:cubicBezTo>
                  <a:pt x="104" y="56"/>
                  <a:pt x="92" y="54"/>
                  <a:pt x="81" y="58"/>
                </a:cubicBezTo>
                <a:cubicBezTo>
                  <a:pt x="76" y="48"/>
                  <a:pt x="67" y="41"/>
                  <a:pt x="55" y="40"/>
                </a:cubicBezTo>
                <a:cubicBezTo>
                  <a:pt x="58" y="20"/>
                  <a:pt x="78" y="8"/>
                  <a:pt x="96" y="14"/>
                </a:cubicBezTo>
                <a:close/>
                <a:moveTo>
                  <a:pt x="81" y="58"/>
                </a:moveTo>
                <a:cubicBezTo>
                  <a:pt x="75" y="61"/>
                  <a:pt x="70" y="64"/>
                  <a:pt x="67" y="69"/>
                </a:cubicBezTo>
                <a:cubicBezTo>
                  <a:pt x="72" y="73"/>
                  <a:pt x="77" y="76"/>
                  <a:pt x="83" y="76"/>
                </a:cubicBezTo>
                <a:cubicBezTo>
                  <a:pt x="84" y="70"/>
                  <a:pt x="83" y="64"/>
                  <a:pt x="81" y="58"/>
                </a:cubicBezTo>
                <a:close/>
                <a:moveTo>
                  <a:pt x="114" y="112"/>
                </a:moveTo>
                <a:cubicBezTo>
                  <a:pt x="114" y="112"/>
                  <a:pt x="114" y="112"/>
                  <a:pt x="114" y="112"/>
                </a:cubicBezTo>
                <a:cubicBezTo>
                  <a:pt x="118" y="133"/>
                  <a:pt x="118" y="133"/>
                  <a:pt x="118" y="133"/>
                </a:cubicBezTo>
                <a:cubicBezTo>
                  <a:pt x="118" y="134"/>
                  <a:pt x="117" y="134"/>
                  <a:pt x="116" y="133"/>
                </a:cubicBezTo>
                <a:cubicBezTo>
                  <a:pt x="102" y="119"/>
                  <a:pt x="102" y="119"/>
                  <a:pt x="102" y="119"/>
                </a:cubicBezTo>
                <a:cubicBezTo>
                  <a:pt x="102" y="119"/>
                  <a:pt x="101" y="119"/>
                  <a:pt x="101" y="119"/>
                </a:cubicBezTo>
                <a:cubicBezTo>
                  <a:pt x="86" y="123"/>
                  <a:pt x="70" y="116"/>
                  <a:pt x="64" y="101"/>
                </a:cubicBezTo>
                <a:cubicBezTo>
                  <a:pt x="74" y="97"/>
                  <a:pt x="82" y="88"/>
                  <a:pt x="83" y="76"/>
                </a:cubicBezTo>
                <a:cubicBezTo>
                  <a:pt x="95" y="77"/>
                  <a:pt x="106" y="73"/>
                  <a:pt x="113" y="63"/>
                </a:cubicBezTo>
                <a:cubicBezTo>
                  <a:pt x="128" y="76"/>
                  <a:pt x="128" y="99"/>
                  <a:pt x="114" y="112"/>
                </a:cubicBezTo>
                <a:close/>
                <a:moveTo>
                  <a:pt x="108" y="102"/>
                </a:moveTo>
                <a:cubicBezTo>
                  <a:pt x="110" y="102"/>
                  <a:pt x="111" y="101"/>
                  <a:pt x="111" y="99"/>
                </a:cubicBezTo>
                <a:cubicBezTo>
                  <a:pt x="111" y="97"/>
                  <a:pt x="110" y="95"/>
                  <a:pt x="108" y="95"/>
                </a:cubicBezTo>
                <a:cubicBezTo>
                  <a:pt x="106" y="95"/>
                  <a:pt x="104" y="97"/>
                  <a:pt x="104" y="99"/>
                </a:cubicBezTo>
                <a:cubicBezTo>
                  <a:pt x="104" y="101"/>
                  <a:pt x="106" y="102"/>
                  <a:pt x="108" y="102"/>
                </a:cubicBezTo>
                <a:close/>
                <a:moveTo>
                  <a:pt x="98" y="102"/>
                </a:moveTo>
                <a:cubicBezTo>
                  <a:pt x="100" y="102"/>
                  <a:pt x="102" y="101"/>
                  <a:pt x="102" y="99"/>
                </a:cubicBezTo>
                <a:cubicBezTo>
                  <a:pt x="102" y="97"/>
                  <a:pt x="100" y="95"/>
                  <a:pt x="98" y="95"/>
                </a:cubicBezTo>
                <a:cubicBezTo>
                  <a:pt x="96" y="95"/>
                  <a:pt x="95" y="97"/>
                  <a:pt x="95" y="99"/>
                </a:cubicBezTo>
                <a:cubicBezTo>
                  <a:pt x="95" y="101"/>
                  <a:pt x="96" y="102"/>
                  <a:pt x="98" y="102"/>
                </a:cubicBezTo>
                <a:close/>
                <a:moveTo>
                  <a:pt x="89" y="102"/>
                </a:moveTo>
                <a:cubicBezTo>
                  <a:pt x="91" y="102"/>
                  <a:pt x="92" y="101"/>
                  <a:pt x="92" y="99"/>
                </a:cubicBezTo>
                <a:cubicBezTo>
                  <a:pt x="92" y="97"/>
                  <a:pt x="91" y="95"/>
                  <a:pt x="89" y="95"/>
                </a:cubicBezTo>
                <a:cubicBezTo>
                  <a:pt x="87" y="95"/>
                  <a:pt x="85" y="97"/>
                  <a:pt x="85" y="99"/>
                </a:cubicBezTo>
                <a:cubicBezTo>
                  <a:pt x="85" y="101"/>
                  <a:pt x="87" y="102"/>
                  <a:pt x="89" y="102"/>
                </a:cubicBezTo>
                <a:close/>
                <a:moveTo>
                  <a:pt x="21" y="78"/>
                </a:moveTo>
                <a:cubicBezTo>
                  <a:pt x="25" y="97"/>
                  <a:pt x="45" y="108"/>
                  <a:pt x="63" y="101"/>
                </a:cubicBezTo>
                <a:cubicBezTo>
                  <a:pt x="59" y="91"/>
                  <a:pt x="60" y="79"/>
                  <a:pt x="67" y="69"/>
                </a:cubicBezTo>
                <a:cubicBezTo>
                  <a:pt x="58" y="62"/>
                  <a:pt x="53" y="51"/>
                  <a:pt x="55" y="40"/>
                </a:cubicBezTo>
                <a:cubicBezTo>
                  <a:pt x="39" y="38"/>
                  <a:pt x="25" y="48"/>
                  <a:pt x="21" y="63"/>
                </a:cubicBezTo>
                <a:cubicBezTo>
                  <a:pt x="21" y="64"/>
                  <a:pt x="21" y="64"/>
                  <a:pt x="20" y="64"/>
                </a:cubicBezTo>
                <a:cubicBezTo>
                  <a:pt x="1" y="69"/>
                  <a:pt x="1" y="69"/>
                  <a:pt x="1" y="69"/>
                </a:cubicBezTo>
                <a:cubicBezTo>
                  <a:pt x="0" y="70"/>
                  <a:pt x="0" y="70"/>
                  <a:pt x="1" y="71"/>
                </a:cubicBezTo>
                <a:cubicBezTo>
                  <a:pt x="20" y="78"/>
                  <a:pt x="20" y="78"/>
                  <a:pt x="20" y="78"/>
                </a:cubicBezTo>
                <a:cubicBezTo>
                  <a:pt x="20" y="78"/>
                  <a:pt x="21" y="78"/>
                  <a:pt x="21" y="78"/>
                </a:cubicBezTo>
                <a:close/>
                <a:moveTo>
                  <a:pt x="45" y="77"/>
                </a:moveTo>
                <a:cubicBezTo>
                  <a:pt x="41" y="77"/>
                  <a:pt x="41" y="77"/>
                  <a:pt x="41" y="77"/>
                </a:cubicBezTo>
                <a:cubicBezTo>
                  <a:pt x="40" y="69"/>
                  <a:pt x="45" y="68"/>
                  <a:pt x="45" y="64"/>
                </a:cubicBezTo>
                <a:cubicBezTo>
                  <a:pt x="45" y="60"/>
                  <a:pt x="41" y="60"/>
                  <a:pt x="38" y="62"/>
                </a:cubicBezTo>
                <a:cubicBezTo>
                  <a:pt x="37" y="58"/>
                  <a:pt x="37" y="58"/>
                  <a:pt x="37" y="58"/>
                </a:cubicBezTo>
                <a:cubicBezTo>
                  <a:pt x="42" y="55"/>
                  <a:pt x="51" y="56"/>
                  <a:pt x="51" y="63"/>
                </a:cubicBezTo>
                <a:cubicBezTo>
                  <a:pt x="51" y="69"/>
                  <a:pt x="45" y="69"/>
                  <a:pt x="45" y="77"/>
                </a:cubicBezTo>
                <a:close/>
                <a:moveTo>
                  <a:pt x="43" y="86"/>
                </a:moveTo>
                <a:cubicBezTo>
                  <a:pt x="41" y="86"/>
                  <a:pt x="40" y="85"/>
                  <a:pt x="40" y="83"/>
                </a:cubicBezTo>
                <a:cubicBezTo>
                  <a:pt x="40" y="81"/>
                  <a:pt x="41" y="79"/>
                  <a:pt x="43" y="79"/>
                </a:cubicBezTo>
                <a:cubicBezTo>
                  <a:pt x="45" y="79"/>
                  <a:pt x="46" y="81"/>
                  <a:pt x="46" y="83"/>
                </a:cubicBezTo>
                <a:cubicBezTo>
                  <a:pt x="46" y="85"/>
                  <a:pt x="45" y="86"/>
                  <a:pt x="43" y="86"/>
                </a:cubicBezTo>
                <a:close/>
                <a:moveTo>
                  <a:pt x="85" y="20"/>
                </a:moveTo>
                <a:cubicBezTo>
                  <a:pt x="85" y="40"/>
                  <a:pt x="85" y="40"/>
                  <a:pt x="85" y="40"/>
                </a:cubicBezTo>
                <a:cubicBezTo>
                  <a:pt x="90" y="40"/>
                  <a:pt x="90" y="40"/>
                  <a:pt x="90" y="40"/>
                </a:cubicBezTo>
                <a:cubicBezTo>
                  <a:pt x="90" y="20"/>
                  <a:pt x="90" y="20"/>
                  <a:pt x="90" y="20"/>
                </a:cubicBezTo>
                <a:cubicBezTo>
                  <a:pt x="85" y="20"/>
                  <a:pt x="85" y="20"/>
                  <a:pt x="85" y="20"/>
                </a:cubicBezTo>
                <a:close/>
                <a:moveTo>
                  <a:pt x="88" y="50"/>
                </a:moveTo>
                <a:cubicBezTo>
                  <a:pt x="90" y="50"/>
                  <a:pt x="91" y="49"/>
                  <a:pt x="91" y="47"/>
                </a:cubicBezTo>
                <a:cubicBezTo>
                  <a:pt x="91" y="45"/>
                  <a:pt x="89" y="43"/>
                  <a:pt x="88" y="43"/>
                </a:cubicBezTo>
                <a:cubicBezTo>
                  <a:pt x="86" y="43"/>
                  <a:pt x="84" y="45"/>
                  <a:pt x="84" y="47"/>
                </a:cubicBezTo>
                <a:cubicBezTo>
                  <a:pt x="84" y="49"/>
                  <a:pt x="85" y="50"/>
                  <a:pt x="88" y="50"/>
                </a:cubicBezTo>
                <a:close/>
              </a:path>
            </a:pathLst>
          </a:custGeom>
          <a:solidFill>
            <a:srgbClr val="FDC3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99" name="Google Shape;399;p52"/>
          <p:cNvSpPr/>
          <p:nvPr/>
        </p:nvSpPr>
        <p:spPr>
          <a:xfrm>
            <a:off x="8196224" y="3968414"/>
            <a:ext cx="332125" cy="259800"/>
          </a:xfrm>
          <a:custGeom>
            <a:rect b="b" l="l" r="r" t="t"/>
            <a:pathLst>
              <a:path extrusionOk="0" h="144" w="176">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400" name="Google Shape;400;p52"/>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401" name="Google Shape;401;p5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pic>
        <p:nvPicPr>
          <p:cNvPr id="406" name="Google Shape;406;p53"/>
          <p:cNvPicPr preferRelativeResize="0"/>
          <p:nvPr/>
        </p:nvPicPr>
        <p:blipFill>
          <a:blip r:embed="rId4">
            <a:alphaModFix/>
          </a:blip>
          <a:stretch>
            <a:fillRect/>
          </a:stretch>
        </p:blipFill>
        <p:spPr>
          <a:xfrm>
            <a:off x="109050" y="122875"/>
            <a:ext cx="2112600" cy="911750"/>
          </a:xfrm>
          <a:prstGeom prst="rect">
            <a:avLst/>
          </a:prstGeom>
          <a:noFill/>
          <a:ln>
            <a:noFill/>
          </a:ln>
        </p:spPr>
      </p:pic>
      <p:sp>
        <p:nvSpPr>
          <p:cNvPr id="407" name="Google Shape;407;p53"/>
          <p:cNvSpPr txBox="1"/>
          <p:nvPr>
            <p:ph idx="1" type="body"/>
          </p:nvPr>
        </p:nvSpPr>
        <p:spPr>
          <a:xfrm>
            <a:off x="2272606" y="368175"/>
            <a:ext cx="4598700" cy="590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Arial"/>
              <a:buNone/>
            </a:pPr>
            <a:r>
              <a:rPr lang="iw"/>
              <a:t>SCOPE - OUT</a:t>
            </a:r>
            <a:endParaRPr/>
          </a:p>
        </p:txBody>
      </p:sp>
      <p:grpSp>
        <p:nvGrpSpPr>
          <p:cNvPr id="408" name="Google Shape;408;p53"/>
          <p:cNvGrpSpPr/>
          <p:nvPr/>
        </p:nvGrpSpPr>
        <p:grpSpPr>
          <a:xfrm>
            <a:off x="1739096" y="2454956"/>
            <a:ext cx="1570559" cy="1582176"/>
            <a:chOff x="2318795" y="3273275"/>
            <a:chExt cx="2094078" cy="2109568"/>
          </a:xfrm>
        </p:grpSpPr>
        <p:sp>
          <p:nvSpPr>
            <p:cNvPr id="409" name="Google Shape;409;p53"/>
            <p:cNvSpPr/>
            <p:nvPr/>
          </p:nvSpPr>
          <p:spPr>
            <a:xfrm>
              <a:off x="2318795" y="3273275"/>
              <a:ext cx="2094078" cy="2109568"/>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10" name="Google Shape;410;p53"/>
            <p:cNvSpPr/>
            <p:nvPr/>
          </p:nvSpPr>
          <p:spPr>
            <a:xfrm>
              <a:off x="2994541" y="3963694"/>
              <a:ext cx="733621" cy="738512"/>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11" name="Google Shape;411;p53"/>
          <p:cNvGrpSpPr/>
          <p:nvPr/>
        </p:nvGrpSpPr>
        <p:grpSpPr>
          <a:xfrm>
            <a:off x="910716" y="2137666"/>
            <a:ext cx="1035627" cy="1032572"/>
            <a:chOff x="1214288" y="2850221"/>
            <a:chExt cx="1380836" cy="1376762"/>
          </a:xfrm>
        </p:grpSpPr>
        <p:sp>
          <p:nvSpPr>
            <p:cNvPr id="412" name="Google Shape;412;p53"/>
            <p:cNvSpPr/>
            <p:nvPr/>
          </p:nvSpPr>
          <p:spPr>
            <a:xfrm>
              <a:off x="1214288" y="2850221"/>
              <a:ext cx="1380836" cy="1376762"/>
            </a:xfrm>
            <a:custGeom>
              <a:rect b="b" l="l" r="r" t="t"/>
              <a:pathLst>
                <a:path extrusionOk="0" h="732" w="740">
                  <a:moveTo>
                    <a:pt x="369" y="526"/>
                  </a:moveTo>
                  <a:cubicBezTo>
                    <a:pt x="325" y="526"/>
                    <a:pt x="280" y="507"/>
                    <a:pt x="249" y="470"/>
                  </a:cubicBezTo>
                  <a:cubicBezTo>
                    <a:pt x="191" y="404"/>
                    <a:pt x="199" y="303"/>
                    <a:pt x="265" y="246"/>
                  </a:cubicBezTo>
                  <a:cubicBezTo>
                    <a:pt x="295" y="220"/>
                    <a:pt x="332" y="207"/>
                    <a:pt x="369" y="207"/>
                  </a:cubicBezTo>
                  <a:cubicBezTo>
                    <a:pt x="414" y="207"/>
                    <a:pt x="458" y="226"/>
                    <a:pt x="490" y="263"/>
                  </a:cubicBezTo>
                  <a:cubicBezTo>
                    <a:pt x="547" y="329"/>
                    <a:pt x="540" y="430"/>
                    <a:pt x="473" y="487"/>
                  </a:cubicBezTo>
                  <a:cubicBezTo>
                    <a:pt x="443" y="513"/>
                    <a:pt x="406" y="526"/>
                    <a:pt x="369" y="526"/>
                  </a:cubicBezTo>
                  <a:moveTo>
                    <a:pt x="411" y="0"/>
                  </a:moveTo>
                  <a:cubicBezTo>
                    <a:pt x="315" y="1"/>
                    <a:pt x="315" y="1"/>
                    <a:pt x="315" y="1"/>
                  </a:cubicBezTo>
                  <a:cubicBezTo>
                    <a:pt x="305" y="74"/>
                    <a:pt x="305" y="74"/>
                    <a:pt x="305" y="74"/>
                  </a:cubicBezTo>
                  <a:cubicBezTo>
                    <a:pt x="275" y="80"/>
                    <a:pt x="247" y="91"/>
                    <a:pt x="220" y="107"/>
                  </a:cubicBezTo>
                  <a:cubicBezTo>
                    <a:pt x="165" y="60"/>
                    <a:pt x="165" y="60"/>
                    <a:pt x="165" y="60"/>
                  </a:cubicBezTo>
                  <a:cubicBezTo>
                    <a:pt x="92" y="123"/>
                    <a:pt x="92" y="123"/>
                    <a:pt x="92" y="123"/>
                  </a:cubicBezTo>
                  <a:cubicBezTo>
                    <a:pt x="131" y="185"/>
                    <a:pt x="131" y="185"/>
                    <a:pt x="131" y="185"/>
                  </a:cubicBezTo>
                  <a:cubicBezTo>
                    <a:pt x="112" y="209"/>
                    <a:pt x="98" y="237"/>
                    <a:pt x="87" y="265"/>
                  </a:cubicBezTo>
                  <a:cubicBezTo>
                    <a:pt x="16" y="265"/>
                    <a:pt x="16" y="265"/>
                    <a:pt x="16" y="265"/>
                  </a:cubicBezTo>
                  <a:cubicBezTo>
                    <a:pt x="0" y="360"/>
                    <a:pt x="0" y="360"/>
                    <a:pt x="0" y="360"/>
                  </a:cubicBezTo>
                  <a:cubicBezTo>
                    <a:pt x="70" y="382"/>
                    <a:pt x="70" y="382"/>
                    <a:pt x="70" y="382"/>
                  </a:cubicBezTo>
                  <a:cubicBezTo>
                    <a:pt x="72" y="412"/>
                    <a:pt x="78" y="442"/>
                    <a:pt x="88" y="471"/>
                  </a:cubicBezTo>
                  <a:cubicBezTo>
                    <a:pt x="32" y="517"/>
                    <a:pt x="32" y="517"/>
                    <a:pt x="32" y="517"/>
                  </a:cubicBezTo>
                  <a:cubicBezTo>
                    <a:pt x="82" y="600"/>
                    <a:pt x="82" y="600"/>
                    <a:pt x="82" y="600"/>
                  </a:cubicBezTo>
                  <a:cubicBezTo>
                    <a:pt x="151" y="572"/>
                    <a:pt x="151" y="572"/>
                    <a:pt x="151" y="572"/>
                  </a:cubicBezTo>
                  <a:cubicBezTo>
                    <a:pt x="172" y="594"/>
                    <a:pt x="196" y="613"/>
                    <a:pt x="221" y="627"/>
                  </a:cubicBezTo>
                  <a:cubicBezTo>
                    <a:pt x="208" y="700"/>
                    <a:pt x="208" y="700"/>
                    <a:pt x="208" y="700"/>
                  </a:cubicBezTo>
                  <a:cubicBezTo>
                    <a:pt x="299" y="732"/>
                    <a:pt x="299" y="732"/>
                    <a:pt x="299" y="732"/>
                  </a:cubicBezTo>
                  <a:cubicBezTo>
                    <a:pt x="334" y="664"/>
                    <a:pt x="334" y="664"/>
                    <a:pt x="334" y="664"/>
                  </a:cubicBezTo>
                  <a:cubicBezTo>
                    <a:pt x="346" y="665"/>
                    <a:pt x="357" y="666"/>
                    <a:pt x="369" y="666"/>
                  </a:cubicBezTo>
                  <a:cubicBezTo>
                    <a:pt x="387" y="666"/>
                    <a:pt x="405" y="664"/>
                    <a:pt x="422" y="661"/>
                  </a:cubicBezTo>
                  <a:cubicBezTo>
                    <a:pt x="459" y="727"/>
                    <a:pt x="459" y="727"/>
                    <a:pt x="459" y="727"/>
                  </a:cubicBezTo>
                  <a:cubicBezTo>
                    <a:pt x="549" y="693"/>
                    <a:pt x="549" y="693"/>
                    <a:pt x="549" y="693"/>
                  </a:cubicBezTo>
                  <a:cubicBezTo>
                    <a:pt x="533" y="617"/>
                    <a:pt x="533" y="617"/>
                    <a:pt x="533" y="617"/>
                  </a:cubicBezTo>
                  <a:cubicBezTo>
                    <a:pt x="544" y="610"/>
                    <a:pt x="555" y="602"/>
                    <a:pt x="565" y="593"/>
                  </a:cubicBezTo>
                  <a:cubicBezTo>
                    <a:pt x="577" y="583"/>
                    <a:pt x="588" y="572"/>
                    <a:pt x="598" y="560"/>
                  </a:cubicBezTo>
                  <a:cubicBezTo>
                    <a:pt x="670" y="587"/>
                    <a:pt x="670" y="587"/>
                    <a:pt x="670" y="587"/>
                  </a:cubicBezTo>
                  <a:cubicBezTo>
                    <a:pt x="717" y="503"/>
                    <a:pt x="717" y="503"/>
                    <a:pt x="717" y="503"/>
                  </a:cubicBezTo>
                  <a:cubicBezTo>
                    <a:pt x="655" y="455"/>
                    <a:pt x="655" y="455"/>
                    <a:pt x="655" y="455"/>
                  </a:cubicBezTo>
                  <a:cubicBezTo>
                    <a:pt x="664" y="427"/>
                    <a:pt x="668" y="398"/>
                    <a:pt x="669" y="369"/>
                  </a:cubicBezTo>
                  <a:cubicBezTo>
                    <a:pt x="740" y="344"/>
                    <a:pt x="740" y="344"/>
                    <a:pt x="740" y="344"/>
                  </a:cubicBezTo>
                  <a:cubicBezTo>
                    <a:pt x="722" y="249"/>
                    <a:pt x="722" y="249"/>
                    <a:pt x="722" y="249"/>
                  </a:cubicBezTo>
                  <a:cubicBezTo>
                    <a:pt x="646" y="252"/>
                    <a:pt x="646" y="252"/>
                    <a:pt x="646" y="252"/>
                  </a:cubicBezTo>
                  <a:cubicBezTo>
                    <a:pt x="635" y="225"/>
                    <a:pt x="620" y="200"/>
                    <a:pt x="600" y="176"/>
                  </a:cubicBezTo>
                  <a:cubicBezTo>
                    <a:pt x="638" y="112"/>
                    <a:pt x="638" y="112"/>
                    <a:pt x="638" y="112"/>
                  </a:cubicBezTo>
                  <a:cubicBezTo>
                    <a:pt x="564" y="51"/>
                    <a:pt x="564" y="51"/>
                    <a:pt x="564" y="51"/>
                  </a:cubicBezTo>
                  <a:cubicBezTo>
                    <a:pt x="508" y="101"/>
                    <a:pt x="508" y="101"/>
                    <a:pt x="508" y="101"/>
                  </a:cubicBezTo>
                  <a:cubicBezTo>
                    <a:pt x="481" y="87"/>
                    <a:pt x="453" y="77"/>
                    <a:pt x="423" y="72"/>
                  </a:cubicBezTo>
                  <a:cubicBezTo>
                    <a:pt x="411" y="0"/>
                    <a:pt x="411" y="0"/>
                    <a:pt x="411"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13" name="Google Shape;413;p53"/>
            <p:cNvSpPr/>
            <p:nvPr/>
          </p:nvSpPr>
          <p:spPr>
            <a:xfrm>
              <a:off x="1675654" y="3335225"/>
              <a:ext cx="454845" cy="408383"/>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14" name="Google Shape;414;p53"/>
          <p:cNvGrpSpPr/>
          <p:nvPr/>
        </p:nvGrpSpPr>
        <p:grpSpPr>
          <a:xfrm>
            <a:off x="1579534" y="1496359"/>
            <a:ext cx="828381" cy="834494"/>
            <a:chOff x="2106045" y="1995145"/>
            <a:chExt cx="1104508" cy="1112658"/>
          </a:xfrm>
        </p:grpSpPr>
        <p:sp>
          <p:nvSpPr>
            <p:cNvPr id="415" name="Google Shape;415;p53"/>
            <p:cNvSpPr/>
            <p:nvPr/>
          </p:nvSpPr>
          <p:spPr>
            <a:xfrm>
              <a:off x="2106045" y="1995145"/>
              <a:ext cx="1104508" cy="1112658"/>
            </a:xfrm>
            <a:custGeom>
              <a:rect b="b" l="l" r="r" t="t"/>
              <a:pathLst>
                <a:path extrusionOk="0" h="592" w="592">
                  <a:moveTo>
                    <a:pt x="120" y="59"/>
                  </a:moveTo>
                  <a:cubicBezTo>
                    <a:pt x="64" y="113"/>
                    <a:pt x="64" y="113"/>
                    <a:pt x="64" y="113"/>
                  </a:cubicBezTo>
                  <a:cubicBezTo>
                    <a:pt x="98" y="160"/>
                    <a:pt x="98" y="160"/>
                    <a:pt x="98" y="160"/>
                  </a:cubicBezTo>
                  <a:cubicBezTo>
                    <a:pt x="83" y="181"/>
                    <a:pt x="73" y="203"/>
                    <a:pt x="66" y="227"/>
                  </a:cubicBezTo>
                  <a:cubicBezTo>
                    <a:pt x="8" y="229"/>
                    <a:pt x="8" y="229"/>
                    <a:pt x="8" y="229"/>
                  </a:cubicBezTo>
                  <a:cubicBezTo>
                    <a:pt x="0" y="306"/>
                    <a:pt x="0" y="306"/>
                    <a:pt x="0" y="306"/>
                  </a:cubicBezTo>
                  <a:cubicBezTo>
                    <a:pt x="57" y="321"/>
                    <a:pt x="57" y="321"/>
                    <a:pt x="57" y="321"/>
                  </a:cubicBezTo>
                  <a:cubicBezTo>
                    <a:pt x="59" y="345"/>
                    <a:pt x="66" y="369"/>
                    <a:pt x="75" y="392"/>
                  </a:cubicBezTo>
                  <a:cubicBezTo>
                    <a:pt x="32" y="431"/>
                    <a:pt x="32" y="431"/>
                    <a:pt x="32" y="431"/>
                  </a:cubicBezTo>
                  <a:cubicBezTo>
                    <a:pt x="75" y="495"/>
                    <a:pt x="75" y="495"/>
                    <a:pt x="75" y="495"/>
                  </a:cubicBezTo>
                  <a:cubicBezTo>
                    <a:pt x="130" y="469"/>
                    <a:pt x="130" y="469"/>
                    <a:pt x="130" y="469"/>
                  </a:cubicBezTo>
                  <a:cubicBezTo>
                    <a:pt x="147" y="487"/>
                    <a:pt x="167" y="500"/>
                    <a:pt x="188" y="511"/>
                  </a:cubicBezTo>
                  <a:cubicBezTo>
                    <a:pt x="180" y="570"/>
                    <a:pt x="180" y="570"/>
                    <a:pt x="180" y="570"/>
                  </a:cubicBezTo>
                  <a:cubicBezTo>
                    <a:pt x="255" y="592"/>
                    <a:pt x="255" y="592"/>
                    <a:pt x="255" y="592"/>
                  </a:cubicBezTo>
                  <a:cubicBezTo>
                    <a:pt x="280" y="536"/>
                    <a:pt x="280" y="536"/>
                    <a:pt x="280" y="536"/>
                  </a:cubicBezTo>
                  <a:cubicBezTo>
                    <a:pt x="304" y="537"/>
                    <a:pt x="328" y="535"/>
                    <a:pt x="351" y="530"/>
                  </a:cubicBezTo>
                  <a:cubicBezTo>
                    <a:pt x="383" y="581"/>
                    <a:pt x="383" y="581"/>
                    <a:pt x="383" y="581"/>
                  </a:cubicBezTo>
                  <a:cubicBezTo>
                    <a:pt x="454" y="550"/>
                    <a:pt x="454" y="550"/>
                    <a:pt x="454" y="550"/>
                  </a:cubicBezTo>
                  <a:cubicBezTo>
                    <a:pt x="438" y="490"/>
                    <a:pt x="438" y="490"/>
                    <a:pt x="438" y="490"/>
                  </a:cubicBezTo>
                  <a:cubicBezTo>
                    <a:pt x="446" y="484"/>
                    <a:pt x="454" y="477"/>
                    <a:pt x="462" y="469"/>
                  </a:cubicBezTo>
                  <a:cubicBezTo>
                    <a:pt x="472" y="461"/>
                    <a:pt x="480" y="451"/>
                    <a:pt x="488" y="441"/>
                  </a:cubicBezTo>
                  <a:cubicBezTo>
                    <a:pt x="546" y="460"/>
                    <a:pt x="546" y="460"/>
                    <a:pt x="546" y="460"/>
                  </a:cubicBezTo>
                  <a:cubicBezTo>
                    <a:pt x="580" y="390"/>
                    <a:pt x="580" y="390"/>
                    <a:pt x="580" y="390"/>
                  </a:cubicBezTo>
                  <a:cubicBezTo>
                    <a:pt x="529" y="355"/>
                    <a:pt x="529" y="355"/>
                    <a:pt x="529" y="355"/>
                  </a:cubicBezTo>
                  <a:cubicBezTo>
                    <a:pt x="535" y="332"/>
                    <a:pt x="537" y="309"/>
                    <a:pt x="536" y="285"/>
                  </a:cubicBezTo>
                  <a:cubicBezTo>
                    <a:pt x="592" y="262"/>
                    <a:pt x="592" y="262"/>
                    <a:pt x="592" y="262"/>
                  </a:cubicBezTo>
                  <a:cubicBezTo>
                    <a:pt x="574" y="187"/>
                    <a:pt x="574" y="187"/>
                    <a:pt x="574" y="187"/>
                  </a:cubicBezTo>
                  <a:cubicBezTo>
                    <a:pt x="513" y="192"/>
                    <a:pt x="513" y="192"/>
                    <a:pt x="513" y="192"/>
                  </a:cubicBezTo>
                  <a:cubicBezTo>
                    <a:pt x="503" y="171"/>
                    <a:pt x="490" y="152"/>
                    <a:pt x="473" y="134"/>
                  </a:cubicBezTo>
                  <a:cubicBezTo>
                    <a:pt x="501" y="81"/>
                    <a:pt x="501" y="81"/>
                    <a:pt x="501" y="81"/>
                  </a:cubicBezTo>
                  <a:cubicBezTo>
                    <a:pt x="439" y="35"/>
                    <a:pt x="439" y="35"/>
                    <a:pt x="439" y="35"/>
                  </a:cubicBezTo>
                  <a:cubicBezTo>
                    <a:pt x="396" y="78"/>
                    <a:pt x="396" y="78"/>
                    <a:pt x="396" y="78"/>
                  </a:cubicBezTo>
                  <a:cubicBezTo>
                    <a:pt x="374" y="67"/>
                    <a:pt x="351" y="61"/>
                    <a:pt x="327" y="58"/>
                  </a:cubicBezTo>
                  <a:cubicBezTo>
                    <a:pt x="314" y="0"/>
                    <a:pt x="314" y="0"/>
                    <a:pt x="314" y="0"/>
                  </a:cubicBezTo>
                  <a:cubicBezTo>
                    <a:pt x="237" y="6"/>
                    <a:pt x="237" y="6"/>
                    <a:pt x="237" y="6"/>
                  </a:cubicBezTo>
                  <a:cubicBezTo>
                    <a:pt x="232" y="64"/>
                    <a:pt x="232" y="64"/>
                    <a:pt x="232" y="64"/>
                  </a:cubicBezTo>
                  <a:cubicBezTo>
                    <a:pt x="209" y="71"/>
                    <a:pt x="186" y="81"/>
                    <a:pt x="165" y="94"/>
                  </a:cubicBezTo>
                  <a:lnTo>
                    <a:pt x="120" y="59"/>
                  </a:lnTo>
                  <a:close/>
                  <a:moveTo>
                    <a:pt x="377" y="218"/>
                  </a:moveTo>
                  <a:cubicBezTo>
                    <a:pt x="420" y="263"/>
                    <a:pt x="418" y="334"/>
                    <a:pt x="373" y="377"/>
                  </a:cubicBezTo>
                  <a:cubicBezTo>
                    <a:pt x="329" y="420"/>
                    <a:pt x="258" y="418"/>
                    <a:pt x="215" y="373"/>
                  </a:cubicBezTo>
                  <a:cubicBezTo>
                    <a:pt x="172" y="329"/>
                    <a:pt x="174" y="258"/>
                    <a:pt x="218" y="215"/>
                  </a:cubicBezTo>
                  <a:cubicBezTo>
                    <a:pt x="263" y="172"/>
                    <a:pt x="334" y="174"/>
                    <a:pt x="377" y="21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16" name="Google Shape;416;p53"/>
            <p:cNvSpPr/>
            <p:nvPr/>
          </p:nvSpPr>
          <p:spPr>
            <a:xfrm>
              <a:off x="2477014" y="2388708"/>
              <a:ext cx="362567" cy="325530"/>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17" name="Google Shape;417;p53"/>
          <p:cNvGrpSpPr/>
          <p:nvPr/>
        </p:nvGrpSpPr>
        <p:grpSpPr>
          <a:xfrm>
            <a:off x="2407913" y="1992775"/>
            <a:ext cx="495805" cy="504364"/>
            <a:chOff x="3210551" y="2657034"/>
            <a:chExt cx="661074" cy="672486"/>
          </a:xfrm>
        </p:grpSpPr>
        <p:sp>
          <p:nvSpPr>
            <p:cNvPr id="418" name="Google Shape;418;p53"/>
            <p:cNvSpPr/>
            <p:nvPr/>
          </p:nvSpPr>
          <p:spPr>
            <a:xfrm>
              <a:off x="3210551" y="2657034"/>
              <a:ext cx="661074" cy="672486"/>
            </a:xfrm>
            <a:custGeom>
              <a:rect b="b" l="l" r="r" t="t"/>
              <a:pathLst>
                <a:path extrusionOk="0" h="358" w="354">
                  <a:moveTo>
                    <a:pt x="178" y="255"/>
                  </a:moveTo>
                  <a:cubicBezTo>
                    <a:pt x="141" y="255"/>
                    <a:pt x="108" y="228"/>
                    <a:pt x="102" y="191"/>
                  </a:cubicBezTo>
                  <a:cubicBezTo>
                    <a:pt x="95" y="149"/>
                    <a:pt x="123" y="109"/>
                    <a:pt x="165" y="102"/>
                  </a:cubicBezTo>
                  <a:cubicBezTo>
                    <a:pt x="169" y="101"/>
                    <a:pt x="174" y="101"/>
                    <a:pt x="178" y="101"/>
                  </a:cubicBezTo>
                  <a:cubicBezTo>
                    <a:pt x="215" y="101"/>
                    <a:pt x="248" y="127"/>
                    <a:pt x="254" y="165"/>
                  </a:cubicBezTo>
                  <a:cubicBezTo>
                    <a:pt x="261" y="207"/>
                    <a:pt x="233" y="247"/>
                    <a:pt x="191" y="254"/>
                  </a:cubicBezTo>
                  <a:cubicBezTo>
                    <a:pt x="187" y="255"/>
                    <a:pt x="182" y="255"/>
                    <a:pt x="178" y="255"/>
                  </a:cubicBezTo>
                  <a:moveTo>
                    <a:pt x="170" y="0"/>
                  </a:moveTo>
                  <a:cubicBezTo>
                    <a:pt x="124" y="8"/>
                    <a:pt x="124" y="8"/>
                    <a:pt x="124" y="8"/>
                  </a:cubicBezTo>
                  <a:cubicBezTo>
                    <a:pt x="125" y="43"/>
                    <a:pt x="125" y="43"/>
                    <a:pt x="125" y="43"/>
                  </a:cubicBezTo>
                  <a:cubicBezTo>
                    <a:pt x="111" y="48"/>
                    <a:pt x="98" y="56"/>
                    <a:pt x="87" y="65"/>
                  </a:cubicBezTo>
                  <a:cubicBezTo>
                    <a:pt x="57" y="47"/>
                    <a:pt x="57" y="47"/>
                    <a:pt x="57" y="47"/>
                  </a:cubicBezTo>
                  <a:cubicBezTo>
                    <a:pt x="27" y="83"/>
                    <a:pt x="27" y="83"/>
                    <a:pt x="27" y="83"/>
                  </a:cubicBezTo>
                  <a:cubicBezTo>
                    <a:pt x="50" y="109"/>
                    <a:pt x="50" y="109"/>
                    <a:pt x="50" y="109"/>
                  </a:cubicBezTo>
                  <a:cubicBezTo>
                    <a:pt x="43" y="122"/>
                    <a:pt x="38" y="136"/>
                    <a:pt x="36" y="151"/>
                  </a:cubicBezTo>
                  <a:cubicBezTo>
                    <a:pt x="1" y="156"/>
                    <a:pt x="1" y="156"/>
                    <a:pt x="1" y="156"/>
                  </a:cubicBezTo>
                  <a:cubicBezTo>
                    <a:pt x="0" y="202"/>
                    <a:pt x="0" y="202"/>
                    <a:pt x="0" y="202"/>
                  </a:cubicBezTo>
                  <a:cubicBezTo>
                    <a:pt x="36" y="208"/>
                    <a:pt x="36" y="208"/>
                    <a:pt x="36" y="208"/>
                  </a:cubicBezTo>
                  <a:cubicBezTo>
                    <a:pt x="39" y="223"/>
                    <a:pt x="45" y="236"/>
                    <a:pt x="52" y="249"/>
                  </a:cubicBezTo>
                  <a:cubicBezTo>
                    <a:pt x="28" y="275"/>
                    <a:pt x="28" y="275"/>
                    <a:pt x="28" y="275"/>
                  </a:cubicBezTo>
                  <a:cubicBezTo>
                    <a:pt x="57" y="311"/>
                    <a:pt x="57" y="311"/>
                    <a:pt x="57" y="311"/>
                  </a:cubicBezTo>
                  <a:cubicBezTo>
                    <a:pt x="89" y="292"/>
                    <a:pt x="89" y="292"/>
                    <a:pt x="89" y="292"/>
                  </a:cubicBezTo>
                  <a:cubicBezTo>
                    <a:pt x="100" y="301"/>
                    <a:pt x="113" y="308"/>
                    <a:pt x="126" y="313"/>
                  </a:cubicBezTo>
                  <a:cubicBezTo>
                    <a:pt x="125" y="350"/>
                    <a:pt x="125" y="350"/>
                    <a:pt x="125" y="350"/>
                  </a:cubicBezTo>
                  <a:cubicBezTo>
                    <a:pt x="171" y="358"/>
                    <a:pt x="171" y="358"/>
                    <a:pt x="171" y="358"/>
                  </a:cubicBezTo>
                  <a:cubicBezTo>
                    <a:pt x="183" y="323"/>
                    <a:pt x="183" y="323"/>
                    <a:pt x="183" y="323"/>
                  </a:cubicBezTo>
                  <a:cubicBezTo>
                    <a:pt x="189" y="322"/>
                    <a:pt x="196" y="322"/>
                    <a:pt x="202" y="321"/>
                  </a:cubicBezTo>
                  <a:cubicBezTo>
                    <a:pt x="210" y="319"/>
                    <a:pt x="217" y="318"/>
                    <a:pt x="224" y="315"/>
                  </a:cubicBezTo>
                  <a:cubicBezTo>
                    <a:pt x="247" y="344"/>
                    <a:pt x="247" y="344"/>
                    <a:pt x="247" y="344"/>
                  </a:cubicBezTo>
                  <a:cubicBezTo>
                    <a:pt x="288" y="321"/>
                    <a:pt x="288" y="321"/>
                    <a:pt x="288" y="321"/>
                  </a:cubicBezTo>
                  <a:cubicBezTo>
                    <a:pt x="274" y="286"/>
                    <a:pt x="274" y="286"/>
                    <a:pt x="274" y="286"/>
                  </a:cubicBezTo>
                  <a:cubicBezTo>
                    <a:pt x="285" y="277"/>
                    <a:pt x="294" y="266"/>
                    <a:pt x="301" y="254"/>
                  </a:cubicBezTo>
                  <a:cubicBezTo>
                    <a:pt x="337" y="261"/>
                    <a:pt x="337" y="261"/>
                    <a:pt x="337" y="261"/>
                  </a:cubicBezTo>
                  <a:cubicBezTo>
                    <a:pt x="354" y="218"/>
                    <a:pt x="354" y="218"/>
                    <a:pt x="354" y="218"/>
                  </a:cubicBezTo>
                  <a:cubicBezTo>
                    <a:pt x="321" y="200"/>
                    <a:pt x="321" y="200"/>
                    <a:pt x="321" y="200"/>
                  </a:cubicBezTo>
                  <a:cubicBezTo>
                    <a:pt x="323" y="186"/>
                    <a:pt x="324" y="171"/>
                    <a:pt x="321" y="157"/>
                  </a:cubicBezTo>
                  <a:cubicBezTo>
                    <a:pt x="353" y="140"/>
                    <a:pt x="353" y="140"/>
                    <a:pt x="353" y="140"/>
                  </a:cubicBezTo>
                  <a:cubicBezTo>
                    <a:pt x="338" y="96"/>
                    <a:pt x="338" y="96"/>
                    <a:pt x="338" y="96"/>
                  </a:cubicBezTo>
                  <a:cubicBezTo>
                    <a:pt x="302" y="103"/>
                    <a:pt x="302" y="103"/>
                    <a:pt x="302" y="103"/>
                  </a:cubicBezTo>
                  <a:cubicBezTo>
                    <a:pt x="294" y="90"/>
                    <a:pt x="285" y="79"/>
                    <a:pt x="274" y="69"/>
                  </a:cubicBezTo>
                  <a:cubicBezTo>
                    <a:pt x="287" y="37"/>
                    <a:pt x="287" y="37"/>
                    <a:pt x="287" y="37"/>
                  </a:cubicBezTo>
                  <a:cubicBezTo>
                    <a:pt x="247" y="13"/>
                    <a:pt x="247" y="13"/>
                    <a:pt x="247" y="13"/>
                  </a:cubicBezTo>
                  <a:cubicBezTo>
                    <a:pt x="225" y="41"/>
                    <a:pt x="225" y="41"/>
                    <a:pt x="225" y="41"/>
                  </a:cubicBezTo>
                  <a:cubicBezTo>
                    <a:pt x="211" y="36"/>
                    <a:pt x="196" y="33"/>
                    <a:pt x="181" y="33"/>
                  </a:cubicBezTo>
                  <a:cubicBezTo>
                    <a:pt x="170" y="0"/>
                    <a:pt x="170" y="0"/>
                    <a:pt x="170"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19" name="Google Shape;419;p53"/>
            <p:cNvSpPr/>
            <p:nvPr/>
          </p:nvSpPr>
          <p:spPr>
            <a:xfrm>
              <a:off x="3426593" y="2886996"/>
              <a:ext cx="227266" cy="204051"/>
            </a:xfrm>
            <a:custGeom>
              <a:rect b="b" l="l" r="r" t="t"/>
              <a:pathLst>
                <a:path extrusionOk="0" h="217" w="244">
                  <a:moveTo>
                    <a:pt x="122" y="0"/>
                  </a:moveTo>
                  <a:cubicBezTo>
                    <a:pt x="97" y="0"/>
                    <a:pt x="72" y="8"/>
                    <a:pt x="51" y="26"/>
                  </a:cubicBezTo>
                  <a:cubicBezTo>
                    <a:pt x="6" y="65"/>
                    <a:pt x="0" y="134"/>
                    <a:pt x="40" y="180"/>
                  </a:cubicBezTo>
                  <a:cubicBezTo>
                    <a:pt x="61" y="205"/>
                    <a:pt x="92" y="217"/>
                    <a:pt x="122" y="217"/>
                  </a:cubicBezTo>
                  <a:cubicBezTo>
                    <a:pt x="147" y="217"/>
                    <a:pt x="173" y="209"/>
                    <a:pt x="193" y="191"/>
                  </a:cubicBezTo>
                  <a:cubicBezTo>
                    <a:pt x="239" y="152"/>
                    <a:pt x="244" y="83"/>
                    <a:pt x="205" y="37"/>
                  </a:cubicBezTo>
                  <a:cubicBezTo>
                    <a:pt x="183" y="12"/>
                    <a:pt x="153" y="0"/>
                    <a:pt x="122"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20" name="Google Shape;420;p53"/>
          <p:cNvGrpSpPr/>
          <p:nvPr/>
        </p:nvGrpSpPr>
        <p:grpSpPr>
          <a:xfrm>
            <a:off x="4953285" y="1754405"/>
            <a:ext cx="304084" cy="306333"/>
            <a:chOff x="5914151" y="2265390"/>
            <a:chExt cx="2422979" cy="2440900"/>
          </a:xfrm>
        </p:grpSpPr>
        <p:sp>
          <p:nvSpPr>
            <p:cNvPr id="421" name="Google Shape;421;p53"/>
            <p:cNvSpPr/>
            <p:nvPr/>
          </p:nvSpPr>
          <p:spPr>
            <a:xfrm>
              <a:off x="5914151" y="2265390"/>
              <a:ext cx="2422979" cy="2440900"/>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22" name="Google Shape;422;p53"/>
            <p:cNvSpPr/>
            <p:nvPr/>
          </p:nvSpPr>
          <p:spPr>
            <a:xfrm>
              <a:off x="6696031" y="3064247"/>
              <a:ext cx="848845" cy="854504"/>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23" name="Google Shape;423;p53"/>
          <p:cNvGrpSpPr/>
          <p:nvPr/>
        </p:nvGrpSpPr>
        <p:grpSpPr>
          <a:xfrm>
            <a:off x="4953285" y="2896586"/>
            <a:ext cx="304084" cy="306333"/>
            <a:chOff x="5914151" y="2265390"/>
            <a:chExt cx="2422979" cy="2440900"/>
          </a:xfrm>
        </p:grpSpPr>
        <p:sp>
          <p:nvSpPr>
            <p:cNvPr id="424" name="Google Shape;424;p53"/>
            <p:cNvSpPr/>
            <p:nvPr/>
          </p:nvSpPr>
          <p:spPr>
            <a:xfrm>
              <a:off x="5914151" y="2265390"/>
              <a:ext cx="2422979" cy="2440900"/>
            </a:xfrm>
            <a:custGeom>
              <a:rect b="b" l="l" r="r" t="t"/>
              <a:pathLst>
                <a:path extrusionOk="0" h="1122" w="1122">
                  <a:moveTo>
                    <a:pt x="357" y="39"/>
                  </a:moveTo>
                  <a:cubicBezTo>
                    <a:pt x="332" y="49"/>
                    <a:pt x="307" y="61"/>
                    <a:pt x="282" y="75"/>
                  </a:cubicBezTo>
                  <a:cubicBezTo>
                    <a:pt x="308" y="171"/>
                    <a:pt x="308" y="171"/>
                    <a:pt x="308" y="171"/>
                  </a:cubicBezTo>
                  <a:cubicBezTo>
                    <a:pt x="287" y="184"/>
                    <a:pt x="267" y="199"/>
                    <a:pt x="250" y="215"/>
                  </a:cubicBezTo>
                  <a:cubicBezTo>
                    <a:pt x="161" y="168"/>
                    <a:pt x="161" y="168"/>
                    <a:pt x="161" y="168"/>
                  </a:cubicBezTo>
                  <a:cubicBezTo>
                    <a:pt x="141" y="187"/>
                    <a:pt x="124" y="208"/>
                    <a:pt x="108" y="229"/>
                  </a:cubicBezTo>
                  <a:cubicBezTo>
                    <a:pt x="170" y="307"/>
                    <a:pt x="170" y="307"/>
                    <a:pt x="170" y="307"/>
                  </a:cubicBezTo>
                  <a:cubicBezTo>
                    <a:pt x="156" y="328"/>
                    <a:pt x="144" y="351"/>
                    <a:pt x="134" y="374"/>
                  </a:cubicBezTo>
                  <a:cubicBezTo>
                    <a:pt x="34" y="366"/>
                    <a:pt x="34" y="366"/>
                    <a:pt x="34" y="366"/>
                  </a:cubicBezTo>
                  <a:cubicBezTo>
                    <a:pt x="25" y="392"/>
                    <a:pt x="17" y="417"/>
                    <a:pt x="11" y="443"/>
                  </a:cubicBezTo>
                  <a:cubicBezTo>
                    <a:pt x="100" y="489"/>
                    <a:pt x="100" y="489"/>
                    <a:pt x="100" y="489"/>
                  </a:cubicBezTo>
                  <a:cubicBezTo>
                    <a:pt x="96" y="515"/>
                    <a:pt x="94" y="541"/>
                    <a:pt x="94" y="567"/>
                  </a:cubicBezTo>
                  <a:cubicBezTo>
                    <a:pt x="0" y="601"/>
                    <a:pt x="0" y="601"/>
                    <a:pt x="0" y="601"/>
                  </a:cubicBezTo>
                  <a:cubicBezTo>
                    <a:pt x="2" y="627"/>
                    <a:pt x="5" y="653"/>
                    <a:pt x="11" y="679"/>
                  </a:cubicBezTo>
                  <a:cubicBezTo>
                    <a:pt x="111" y="685"/>
                    <a:pt x="111" y="685"/>
                    <a:pt x="111" y="685"/>
                  </a:cubicBezTo>
                  <a:cubicBezTo>
                    <a:pt x="117" y="710"/>
                    <a:pt x="126" y="735"/>
                    <a:pt x="138" y="759"/>
                  </a:cubicBezTo>
                  <a:cubicBezTo>
                    <a:pt x="66" y="829"/>
                    <a:pt x="66" y="829"/>
                    <a:pt x="66" y="829"/>
                  </a:cubicBezTo>
                  <a:cubicBezTo>
                    <a:pt x="72" y="840"/>
                    <a:pt x="78" y="851"/>
                    <a:pt x="86" y="863"/>
                  </a:cubicBezTo>
                  <a:cubicBezTo>
                    <a:pt x="93" y="874"/>
                    <a:pt x="100" y="885"/>
                    <a:pt x="108" y="895"/>
                  </a:cubicBezTo>
                  <a:cubicBezTo>
                    <a:pt x="201" y="860"/>
                    <a:pt x="201" y="860"/>
                    <a:pt x="201" y="860"/>
                  </a:cubicBezTo>
                  <a:cubicBezTo>
                    <a:pt x="218" y="880"/>
                    <a:pt x="237" y="899"/>
                    <a:pt x="257" y="916"/>
                  </a:cubicBezTo>
                  <a:cubicBezTo>
                    <a:pt x="219" y="1009"/>
                    <a:pt x="219" y="1009"/>
                    <a:pt x="219" y="1009"/>
                  </a:cubicBezTo>
                  <a:cubicBezTo>
                    <a:pt x="240" y="1025"/>
                    <a:pt x="262" y="1040"/>
                    <a:pt x="285" y="1052"/>
                  </a:cubicBezTo>
                  <a:cubicBezTo>
                    <a:pt x="357" y="982"/>
                    <a:pt x="357" y="982"/>
                    <a:pt x="357" y="982"/>
                  </a:cubicBezTo>
                  <a:cubicBezTo>
                    <a:pt x="380" y="993"/>
                    <a:pt x="404" y="1002"/>
                    <a:pt x="429" y="1010"/>
                  </a:cubicBezTo>
                  <a:cubicBezTo>
                    <a:pt x="433" y="1109"/>
                    <a:pt x="433" y="1109"/>
                    <a:pt x="433" y="1109"/>
                  </a:cubicBezTo>
                  <a:cubicBezTo>
                    <a:pt x="459" y="1115"/>
                    <a:pt x="485" y="1120"/>
                    <a:pt x="512" y="1122"/>
                  </a:cubicBezTo>
                  <a:cubicBezTo>
                    <a:pt x="548" y="1028"/>
                    <a:pt x="548" y="1028"/>
                    <a:pt x="548" y="1028"/>
                  </a:cubicBezTo>
                  <a:cubicBezTo>
                    <a:pt x="573" y="1029"/>
                    <a:pt x="599" y="1028"/>
                    <a:pt x="624" y="1024"/>
                  </a:cubicBezTo>
                  <a:cubicBezTo>
                    <a:pt x="667" y="1114"/>
                    <a:pt x="667" y="1114"/>
                    <a:pt x="667" y="1114"/>
                  </a:cubicBezTo>
                  <a:cubicBezTo>
                    <a:pt x="694" y="1109"/>
                    <a:pt x="720" y="1102"/>
                    <a:pt x="746" y="1093"/>
                  </a:cubicBezTo>
                  <a:cubicBezTo>
                    <a:pt x="741" y="992"/>
                    <a:pt x="741" y="992"/>
                    <a:pt x="741" y="992"/>
                  </a:cubicBezTo>
                  <a:cubicBezTo>
                    <a:pt x="763" y="983"/>
                    <a:pt x="785" y="972"/>
                    <a:pt x="806" y="959"/>
                  </a:cubicBezTo>
                  <a:cubicBezTo>
                    <a:pt x="882" y="1023"/>
                    <a:pt x="882" y="1023"/>
                    <a:pt x="882" y="1023"/>
                  </a:cubicBezTo>
                  <a:cubicBezTo>
                    <a:pt x="905" y="1007"/>
                    <a:pt x="926" y="989"/>
                    <a:pt x="946" y="971"/>
                  </a:cubicBezTo>
                  <a:cubicBezTo>
                    <a:pt x="901" y="881"/>
                    <a:pt x="901" y="881"/>
                    <a:pt x="901" y="881"/>
                  </a:cubicBezTo>
                  <a:cubicBezTo>
                    <a:pt x="917" y="863"/>
                    <a:pt x="932" y="845"/>
                    <a:pt x="945" y="826"/>
                  </a:cubicBezTo>
                  <a:cubicBezTo>
                    <a:pt x="1041" y="854"/>
                    <a:pt x="1041" y="854"/>
                    <a:pt x="1041" y="854"/>
                  </a:cubicBezTo>
                  <a:cubicBezTo>
                    <a:pt x="1055" y="830"/>
                    <a:pt x="1068" y="805"/>
                    <a:pt x="1079" y="779"/>
                  </a:cubicBezTo>
                  <a:cubicBezTo>
                    <a:pt x="1001" y="715"/>
                    <a:pt x="1001" y="715"/>
                    <a:pt x="1001" y="715"/>
                  </a:cubicBezTo>
                  <a:cubicBezTo>
                    <a:pt x="1008" y="694"/>
                    <a:pt x="1014" y="672"/>
                    <a:pt x="1018" y="650"/>
                  </a:cubicBezTo>
                  <a:cubicBezTo>
                    <a:pt x="1117" y="636"/>
                    <a:pt x="1117" y="636"/>
                    <a:pt x="1117" y="636"/>
                  </a:cubicBezTo>
                  <a:cubicBezTo>
                    <a:pt x="1121" y="608"/>
                    <a:pt x="1122" y="580"/>
                    <a:pt x="1122" y="551"/>
                  </a:cubicBezTo>
                  <a:cubicBezTo>
                    <a:pt x="1025" y="525"/>
                    <a:pt x="1025" y="525"/>
                    <a:pt x="1025" y="525"/>
                  </a:cubicBezTo>
                  <a:cubicBezTo>
                    <a:pt x="1023" y="503"/>
                    <a:pt x="1020" y="481"/>
                    <a:pt x="1015" y="459"/>
                  </a:cubicBezTo>
                  <a:cubicBezTo>
                    <a:pt x="1100" y="407"/>
                    <a:pt x="1100" y="407"/>
                    <a:pt x="1100" y="407"/>
                  </a:cubicBezTo>
                  <a:cubicBezTo>
                    <a:pt x="1092" y="379"/>
                    <a:pt x="1082" y="353"/>
                    <a:pt x="1070" y="326"/>
                  </a:cubicBezTo>
                  <a:cubicBezTo>
                    <a:pt x="971" y="342"/>
                    <a:pt x="971" y="342"/>
                    <a:pt x="971" y="342"/>
                  </a:cubicBezTo>
                  <a:cubicBezTo>
                    <a:pt x="965" y="332"/>
                    <a:pt x="960" y="323"/>
                    <a:pt x="954" y="313"/>
                  </a:cubicBezTo>
                  <a:cubicBezTo>
                    <a:pt x="948" y="304"/>
                    <a:pt x="942" y="295"/>
                    <a:pt x="936" y="286"/>
                  </a:cubicBezTo>
                  <a:cubicBezTo>
                    <a:pt x="992" y="203"/>
                    <a:pt x="992" y="203"/>
                    <a:pt x="992" y="203"/>
                  </a:cubicBezTo>
                  <a:cubicBezTo>
                    <a:pt x="974" y="181"/>
                    <a:pt x="954" y="160"/>
                    <a:pt x="932" y="142"/>
                  </a:cubicBezTo>
                  <a:cubicBezTo>
                    <a:pt x="848" y="196"/>
                    <a:pt x="848" y="196"/>
                    <a:pt x="848" y="196"/>
                  </a:cubicBezTo>
                  <a:cubicBezTo>
                    <a:pt x="831" y="182"/>
                    <a:pt x="813" y="170"/>
                    <a:pt x="794" y="159"/>
                  </a:cubicBezTo>
                  <a:cubicBezTo>
                    <a:pt x="811" y="60"/>
                    <a:pt x="811" y="60"/>
                    <a:pt x="811" y="60"/>
                  </a:cubicBezTo>
                  <a:cubicBezTo>
                    <a:pt x="786" y="47"/>
                    <a:pt x="759" y="37"/>
                    <a:pt x="732" y="28"/>
                  </a:cubicBezTo>
                  <a:cubicBezTo>
                    <a:pt x="678" y="112"/>
                    <a:pt x="678" y="112"/>
                    <a:pt x="678" y="112"/>
                  </a:cubicBezTo>
                  <a:cubicBezTo>
                    <a:pt x="656" y="106"/>
                    <a:pt x="634" y="102"/>
                    <a:pt x="611" y="99"/>
                  </a:cubicBezTo>
                  <a:cubicBezTo>
                    <a:pt x="587" y="1"/>
                    <a:pt x="587" y="1"/>
                    <a:pt x="587" y="1"/>
                  </a:cubicBezTo>
                  <a:cubicBezTo>
                    <a:pt x="559" y="0"/>
                    <a:pt x="531" y="1"/>
                    <a:pt x="503" y="4"/>
                  </a:cubicBezTo>
                  <a:cubicBezTo>
                    <a:pt x="487" y="102"/>
                    <a:pt x="487" y="102"/>
                    <a:pt x="487" y="102"/>
                  </a:cubicBezTo>
                  <a:cubicBezTo>
                    <a:pt x="464" y="106"/>
                    <a:pt x="441" y="111"/>
                    <a:pt x="419" y="118"/>
                  </a:cubicBezTo>
                  <a:cubicBezTo>
                    <a:pt x="357" y="39"/>
                    <a:pt x="357" y="39"/>
                    <a:pt x="357" y="39"/>
                  </a:cubicBezTo>
                  <a:moveTo>
                    <a:pt x="783" y="422"/>
                  </a:moveTo>
                  <a:cubicBezTo>
                    <a:pt x="862" y="546"/>
                    <a:pt x="825" y="710"/>
                    <a:pt x="700" y="789"/>
                  </a:cubicBezTo>
                  <a:cubicBezTo>
                    <a:pt x="576" y="867"/>
                    <a:pt x="412" y="830"/>
                    <a:pt x="333" y="706"/>
                  </a:cubicBezTo>
                  <a:cubicBezTo>
                    <a:pt x="255" y="582"/>
                    <a:pt x="292" y="417"/>
                    <a:pt x="416" y="339"/>
                  </a:cubicBezTo>
                  <a:cubicBezTo>
                    <a:pt x="540" y="260"/>
                    <a:pt x="705" y="297"/>
                    <a:pt x="783" y="422"/>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25" name="Google Shape;425;p53"/>
            <p:cNvSpPr/>
            <p:nvPr/>
          </p:nvSpPr>
          <p:spPr>
            <a:xfrm>
              <a:off x="6696031" y="3064247"/>
              <a:ext cx="848845" cy="854504"/>
            </a:xfrm>
            <a:custGeom>
              <a:rect b="b" l="l" r="r" t="t"/>
              <a:pathLst>
                <a:path extrusionOk="0" h="393" w="393">
                  <a:moveTo>
                    <a:pt x="51" y="289"/>
                  </a:moveTo>
                  <a:cubicBezTo>
                    <a:pt x="101" y="369"/>
                    <a:pt x="208" y="393"/>
                    <a:pt x="288" y="342"/>
                  </a:cubicBezTo>
                  <a:cubicBezTo>
                    <a:pt x="369" y="292"/>
                    <a:pt x="393" y="185"/>
                    <a:pt x="342" y="105"/>
                  </a:cubicBezTo>
                  <a:cubicBezTo>
                    <a:pt x="291" y="24"/>
                    <a:pt x="185" y="0"/>
                    <a:pt x="104" y="51"/>
                  </a:cubicBezTo>
                  <a:cubicBezTo>
                    <a:pt x="24" y="102"/>
                    <a:pt x="0" y="208"/>
                    <a:pt x="51" y="28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426" name="Google Shape;426;p53"/>
          <p:cNvSpPr txBox="1"/>
          <p:nvPr/>
        </p:nvSpPr>
        <p:spPr>
          <a:xfrm>
            <a:off x="5475774" y="1735363"/>
            <a:ext cx="3135000" cy="3444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rPr b="1" lang="iw" sz="1200">
                <a:solidFill>
                  <a:srgbClr val="FFFFFF"/>
                </a:solidFill>
                <a:latin typeface="Raleway"/>
                <a:ea typeface="Raleway"/>
                <a:cs typeface="Raleway"/>
                <a:sym typeface="Raleway"/>
              </a:rPr>
              <a:t>Getting information that requires afeka’s systems. (No integration with Afeka’s systems) </a:t>
            </a:r>
            <a:endParaRPr b="1" sz="1200">
              <a:solidFill>
                <a:srgbClr val="FFFFFF"/>
              </a:solidFill>
              <a:latin typeface="Raleway"/>
              <a:ea typeface="Raleway"/>
              <a:cs typeface="Raleway"/>
              <a:sym typeface="Raleway"/>
            </a:endParaRPr>
          </a:p>
          <a:p>
            <a:pPr indent="0" lvl="0" marL="0" rtl="0" algn="l">
              <a:lnSpc>
                <a:spcPct val="107916"/>
              </a:lnSpc>
              <a:spcBef>
                <a:spcPts val="800"/>
              </a:spcBef>
              <a:spcAft>
                <a:spcPts val="0"/>
              </a:spcAft>
              <a:buNone/>
            </a:pPr>
            <a:r>
              <a:t/>
            </a:r>
            <a:endParaRPr b="1" sz="1200">
              <a:solidFill>
                <a:srgbClr val="FFFFFF"/>
              </a:solidFill>
              <a:latin typeface="Raleway"/>
              <a:ea typeface="Raleway"/>
              <a:cs typeface="Raleway"/>
              <a:sym typeface="Raleway"/>
            </a:endParaRPr>
          </a:p>
          <a:p>
            <a:pPr indent="0" lvl="0" marL="0" marR="0" rtl="0" algn="l">
              <a:lnSpc>
                <a:spcPct val="150000"/>
              </a:lnSpc>
              <a:spcBef>
                <a:spcPts val="800"/>
              </a:spcBef>
              <a:spcAft>
                <a:spcPts val="0"/>
              </a:spcAft>
              <a:buNone/>
            </a:pPr>
            <a:r>
              <a:t/>
            </a:r>
            <a:endParaRPr b="1" sz="1200">
              <a:solidFill>
                <a:srgbClr val="FFFFFF"/>
              </a:solidFill>
              <a:latin typeface="Raleway"/>
              <a:ea typeface="Raleway"/>
              <a:cs typeface="Raleway"/>
              <a:sym typeface="Raleway"/>
            </a:endParaRPr>
          </a:p>
        </p:txBody>
      </p:sp>
      <p:sp>
        <p:nvSpPr>
          <p:cNvPr id="427" name="Google Shape;427;p53"/>
          <p:cNvSpPr txBox="1"/>
          <p:nvPr/>
        </p:nvSpPr>
        <p:spPr>
          <a:xfrm>
            <a:off x="5527199" y="2877538"/>
            <a:ext cx="3135000" cy="3444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rPr b="1" lang="iw" sz="1200">
                <a:solidFill>
                  <a:srgbClr val="FFFFFF"/>
                </a:solidFill>
                <a:latin typeface="Raleway"/>
                <a:ea typeface="Raleway"/>
                <a:cs typeface="Raleway"/>
                <a:sym typeface="Raleway"/>
              </a:rPr>
              <a:t>Recording /  Sharing audio snippets</a:t>
            </a:r>
            <a:endParaRPr b="1" sz="1200">
              <a:solidFill>
                <a:srgbClr val="FFFFFF"/>
              </a:solidFill>
              <a:latin typeface="Raleway"/>
              <a:ea typeface="Raleway"/>
              <a:cs typeface="Raleway"/>
              <a:sym typeface="Raleway"/>
            </a:endParaRPr>
          </a:p>
          <a:p>
            <a:pPr indent="0" lvl="0" marL="0" marR="0" rtl="0" algn="l">
              <a:lnSpc>
                <a:spcPct val="150000"/>
              </a:lnSpc>
              <a:spcBef>
                <a:spcPts val="800"/>
              </a:spcBef>
              <a:spcAft>
                <a:spcPts val="0"/>
              </a:spcAft>
              <a:buNone/>
            </a:pPr>
            <a:r>
              <a:t/>
            </a:r>
            <a:endParaRPr b="1" sz="1200">
              <a:solidFill>
                <a:srgbClr val="FFFFFF"/>
              </a:solidFill>
              <a:latin typeface="Raleway"/>
              <a:ea typeface="Raleway"/>
              <a:cs typeface="Raleway"/>
              <a:sym typeface="Raleway"/>
            </a:endParaRPr>
          </a:p>
        </p:txBody>
      </p:sp>
      <p:sp>
        <p:nvSpPr>
          <p:cNvPr id="428" name="Google Shape;428;p53"/>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429" name="Google Shape;429;p5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pic>
        <p:nvPicPr>
          <p:cNvPr id="434" name="Google Shape;434;p54"/>
          <p:cNvPicPr preferRelativeResize="0"/>
          <p:nvPr/>
        </p:nvPicPr>
        <p:blipFill>
          <a:blip r:embed="rId3">
            <a:alphaModFix/>
          </a:blip>
          <a:stretch>
            <a:fillRect/>
          </a:stretch>
        </p:blipFill>
        <p:spPr>
          <a:xfrm>
            <a:off x="160000" y="207650"/>
            <a:ext cx="2112600" cy="911750"/>
          </a:xfrm>
          <a:prstGeom prst="rect">
            <a:avLst/>
          </a:prstGeom>
          <a:noFill/>
          <a:ln>
            <a:noFill/>
          </a:ln>
        </p:spPr>
      </p:pic>
      <p:sp>
        <p:nvSpPr>
          <p:cNvPr id="435" name="Google Shape;435;p54"/>
          <p:cNvSpPr txBox="1"/>
          <p:nvPr>
            <p:ph idx="1" type="body"/>
          </p:nvPr>
        </p:nvSpPr>
        <p:spPr>
          <a:xfrm>
            <a:off x="2272606" y="368175"/>
            <a:ext cx="4598700" cy="590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Arial"/>
              <a:buNone/>
            </a:pPr>
            <a:r>
              <a:rPr lang="iw"/>
              <a:t>CURRENT STATE</a:t>
            </a:r>
            <a:endParaRPr/>
          </a:p>
        </p:txBody>
      </p:sp>
      <p:sp>
        <p:nvSpPr>
          <p:cNvPr id="436" name="Google Shape;436;p54"/>
          <p:cNvSpPr/>
          <p:nvPr/>
        </p:nvSpPr>
        <p:spPr>
          <a:xfrm>
            <a:off x="6712819" y="3372174"/>
            <a:ext cx="1313466" cy="1216171"/>
          </a:xfrm>
          <a:custGeom>
            <a:rect b="b" l="l" r="r" t="t"/>
            <a:pathLst>
              <a:path extrusionOk="0" h="1010" w="1100">
                <a:moveTo>
                  <a:pt x="1017" y="120"/>
                </a:moveTo>
                <a:cubicBezTo>
                  <a:pt x="766" y="80"/>
                  <a:pt x="766" y="80"/>
                  <a:pt x="766" y="80"/>
                </a:cubicBezTo>
                <a:cubicBezTo>
                  <a:pt x="774" y="99"/>
                  <a:pt x="776" y="120"/>
                  <a:pt x="773" y="141"/>
                </a:cubicBezTo>
                <a:cubicBezTo>
                  <a:pt x="763" y="206"/>
                  <a:pt x="702" y="251"/>
                  <a:pt x="637" y="240"/>
                </a:cubicBezTo>
                <a:cubicBezTo>
                  <a:pt x="572" y="230"/>
                  <a:pt x="527" y="169"/>
                  <a:pt x="538" y="104"/>
                </a:cubicBezTo>
                <a:cubicBezTo>
                  <a:pt x="541" y="82"/>
                  <a:pt x="550" y="63"/>
                  <a:pt x="563" y="47"/>
                </a:cubicBezTo>
                <a:cubicBezTo>
                  <a:pt x="313" y="8"/>
                  <a:pt x="313" y="8"/>
                  <a:pt x="313" y="8"/>
                </a:cubicBezTo>
                <a:cubicBezTo>
                  <a:pt x="264" y="0"/>
                  <a:pt x="218" y="33"/>
                  <a:pt x="210" y="83"/>
                </a:cubicBezTo>
                <a:cubicBezTo>
                  <a:pt x="169" y="341"/>
                  <a:pt x="169" y="341"/>
                  <a:pt x="169" y="341"/>
                </a:cubicBezTo>
                <a:cubicBezTo>
                  <a:pt x="157" y="333"/>
                  <a:pt x="143" y="328"/>
                  <a:pt x="128" y="325"/>
                </a:cubicBezTo>
                <a:cubicBezTo>
                  <a:pt x="71" y="316"/>
                  <a:pt x="18" y="355"/>
                  <a:pt x="9" y="411"/>
                </a:cubicBezTo>
                <a:cubicBezTo>
                  <a:pt x="0" y="468"/>
                  <a:pt x="38" y="521"/>
                  <a:pt x="95" y="530"/>
                </a:cubicBezTo>
                <a:cubicBezTo>
                  <a:pt x="110" y="533"/>
                  <a:pt x="125" y="531"/>
                  <a:pt x="139" y="528"/>
                </a:cubicBezTo>
                <a:cubicBezTo>
                  <a:pt x="98" y="786"/>
                  <a:pt x="98" y="786"/>
                  <a:pt x="98" y="786"/>
                </a:cubicBezTo>
                <a:cubicBezTo>
                  <a:pt x="90" y="836"/>
                  <a:pt x="124" y="882"/>
                  <a:pt x="173" y="890"/>
                </a:cubicBezTo>
                <a:cubicBezTo>
                  <a:pt x="877" y="1002"/>
                  <a:pt x="877" y="1002"/>
                  <a:pt x="877" y="1002"/>
                </a:cubicBezTo>
                <a:cubicBezTo>
                  <a:pt x="926" y="1010"/>
                  <a:pt x="972" y="976"/>
                  <a:pt x="980" y="927"/>
                </a:cubicBezTo>
                <a:cubicBezTo>
                  <a:pt x="1092" y="223"/>
                  <a:pt x="1092" y="223"/>
                  <a:pt x="1092" y="223"/>
                </a:cubicBezTo>
                <a:cubicBezTo>
                  <a:pt x="1100" y="174"/>
                  <a:pt x="1066" y="128"/>
                  <a:pt x="1017" y="120"/>
                </a:cubicBezTo>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37" name="Google Shape;437;p54"/>
          <p:cNvSpPr/>
          <p:nvPr/>
        </p:nvSpPr>
        <p:spPr>
          <a:xfrm>
            <a:off x="6826329" y="2045735"/>
            <a:ext cx="1068069" cy="1271308"/>
          </a:xfrm>
          <a:custGeom>
            <a:rect b="b" l="l" r="r" t="t"/>
            <a:pathLst>
              <a:path extrusionOk="0" h="1056" w="894">
                <a:moveTo>
                  <a:pt x="803" y="0"/>
                </a:moveTo>
                <a:cubicBezTo>
                  <a:pt x="91" y="0"/>
                  <a:pt x="91" y="0"/>
                  <a:pt x="91" y="0"/>
                </a:cubicBezTo>
                <a:cubicBezTo>
                  <a:pt x="41" y="0"/>
                  <a:pt x="0" y="40"/>
                  <a:pt x="0" y="90"/>
                </a:cubicBezTo>
                <a:cubicBezTo>
                  <a:pt x="0" y="346"/>
                  <a:pt x="0" y="346"/>
                  <a:pt x="0" y="346"/>
                </a:cubicBezTo>
                <a:cubicBezTo>
                  <a:pt x="18" y="335"/>
                  <a:pt x="39" y="329"/>
                  <a:pt x="61" y="329"/>
                </a:cubicBezTo>
                <a:cubicBezTo>
                  <a:pt x="126" y="329"/>
                  <a:pt x="178" y="382"/>
                  <a:pt x="178" y="446"/>
                </a:cubicBezTo>
                <a:cubicBezTo>
                  <a:pt x="178" y="511"/>
                  <a:pt x="126" y="564"/>
                  <a:pt x="61" y="564"/>
                </a:cubicBezTo>
                <a:cubicBezTo>
                  <a:pt x="39" y="564"/>
                  <a:pt x="18" y="558"/>
                  <a:pt x="0" y="547"/>
                </a:cubicBezTo>
                <a:cubicBezTo>
                  <a:pt x="0" y="803"/>
                  <a:pt x="0" y="803"/>
                  <a:pt x="0" y="803"/>
                </a:cubicBezTo>
                <a:cubicBezTo>
                  <a:pt x="0" y="853"/>
                  <a:pt x="41" y="893"/>
                  <a:pt x="91" y="893"/>
                </a:cubicBezTo>
                <a:cubicBezTo>
                  <a:pt x="362" y="893"/>
                  <a:pt x="362" y="893"/>
                  <a:pt x="362" y="893"/>
                </a:cubicBezTo>
                <a:cubicBezTo>
                  <a:pt x="350" y="910"/>
                  <a:pt x="343" y="931"/>
                  <a:pt x="343" y="953"/>
                </a:cubicBezTo>
                <a:cubicBezTo>
                  <a:pt x="343" y="1010"/>
                  <a:pt x="389" y="1056"/>
                  <a:pt x="446" y="1056"/>
                </a:cubicBezTo>
                <a:cubicBezTo>
                  <a:pt x="504" y="1056"/>
                  <a:pt x="550" y="1010"/>
                  <a:pt x="550" y="953"/>
                </a:cubicBezTo>
                <a:cubicBezTo>
                  <a:pt x="550" y="931"/>
                  <a:pt x="543" y="910"/>
                  <a:pt x="531" y="893"/>
                </a:cubicBezTo>
                <a:cubicBezTo>
                  <a:pt x="803" y="893"/>
                  <a:pt x="803" y="893"/>
                  <a:pt x="803" y="893"/>
                </a:cubicBezTo>
                <a:cubicBezTo>
                  <a:pt x="853" y="893"/>
                  <a:pt x="894" y="853"/>
                  <a:pt x="894" y="803"/>
                </a:cubicBezTo>
                <a:cubicBezTo>
                  <a:pt x="894" y="90"/>
                  <a:pt x="894" y="90"/>
                  <a:pt x="894" y="90"/>
                </a:cubicBezTo>
                <a:cubicBezTo>
                  <a:pt x="894" y="40"/>
                  <a:pt x="853" y="0"/>
                  <a:pt x="803"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38" name="Google Shape;438;p54"/>
          <p:cNvSpPr/>
          <p:nvPr/>
        </p:nvSpPr>
        <p:spPr>
          <a:xfrm>
            <a:off x="5535565" y="3177587"/>
            <a:ext cx="1156716" cy="1322116"/>
          </a:xfrm>
          <a:custGeom>
            <a:rect b="b" l="l" r="r" t="t"/>
            <a:pathLst>
              <a:path extrusionOk="0" h="1098" w="968">
                <a:moveTo>
                  <a:pt x="877" y="459"/>
                </a:moveTo>
                <a:cubicBezTo>
                  <a:pt x="891" y="457"/>
                  <a:pt x="905" y="459"/>
                  <a:pt x="918" y="462"/>
                </a:cubicBezTo>
                <a:cubicBezTo>
                  <a:pt x="894" y="216"/>
                  <a:pt x="894" y="216"/>
                  <a:pt x="894" y="216"/>
                </a:cubicBezTo>
                <a:cubicBezTo>
                  <a:pt x="889" y="166"/>
                  <a:pt x="845" y="130"/>
                  <a:pt x="795" y="135"/>
                </a:cubicBezTo>
                <a:cubicBezTo>
                  <a:pt x="524" y="162"/>
                  <a:pt x="524" y="162"/>
                  <a:pt x="524" y="162"/>
                </a:cubicBezTo>
                <a:cubicBezTo>
                  <a:pt x="535" y="143"/>
                  <a:pt x="540" y="121"/>
                  <a:pt x="538" y="99"/>
                </a:cubicBezTo>
                <a:cubicBezTo>
                  <a:pt x="532" y="42"/>
                  <a:pt x="482" y="0"/>
                  <a:pt x="425" y="6"/>
                </a:cubicBezTo>
                <a:cubicBezTo>
                  <a:pt x="368" y="11"/>
                  <a:pt x="326" y="62"/>
                  <a:pt x="332" y="119"/>
                </a:cubicBezTo>
                <a:cubicBezTo>
                  <a:pt x="334" y="142"/>
                  <a:pt x="343" y="162"/>
                  <a:pt x="358" y="178"/>
                </a:cubicBezTo>
                <a:cubicBezTo>
                  <a:pt x="86" y="205"/>
                  <a:pt x="86" y="205"/>
                  <a:pt x="86" y="205"/>
                </a:cubicBezTo>
                <a:cubicBezTo>
                  <a:pt x="37" y="209"/>
                  <a:pt x="0" y="254"/>
                  <a:pt x="5" y="303"/>
                </a:cubicBezTo>
                <a:cubicBezTo>
                  <a:pt x="75" y="1012"/>
                  <a:pt x="75" y="1012"/>
                  <a:pt x="75" y="1012"/>
                </a:cubicBezTo>
                <a:cubicBezTo>
                  <a:pt x="80" y="1062"/>
                  <a:pt x="124" y="1098"/>
                  <a:pt x="173" y="1093"/>
                </a:cubicBezTo>
                <a:cubicBezTo>
                  <a:pt x="882" y="1024"/>
                  <a:pt x="882" y="1024"/>
                  <a:pt x="882" y="1024"/>
                </a:cubicBezTo>
                <a:cubicBezTo>
                  <a:pt x="932" y="1019"/>
                  <a:pt x="968" y="975"/>
                  <a:pt x="964" y="925"/>
                </a:cubicBezTo>
                <a:cubicBezTo>
                  <a:pt x="939" y="679"/>
                  <a:pt x="939" y="679"/>
                  <a:pt x="939" y="679"/>
                </a:cubicBezTo>
                <a:cubicBezTo>
                  <a:pt x="927" y="685"/>
                  <a:pt x="914" y="689"/>
                  <a:pt x="899" y="691"/>
                </a:cubicBezTo>
                <a:cubicBezTo>
                  <a:pt x="835" y="697"/>
                  <a:pt x="778" y="650"/>
                  <a:pt x="772" y="586"/>
                </a:cubicBezTo>
                <a:cubicBezTo>
                  <a:pt x="766" y="522"/>
                  <a:pt x="813" y="465"/>
                  <a:pt x="877" y="45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39" name="Google Shape;439;p54"/>
          <p:cNvSpPr/>
          <p:nvPr/>
        </p:nvSpPr>
        <p:spPr>
          <a:xfrm>
            <a:off x="5482593" y="1867363"/>
            <a:ext cx="1343736" cy="1230227"/>
          </a:xfrm>
          <a:custGeom>
            <a:rect b="b" l="l" r="r" t="t"/>
            <a:pathLst>
              <a:path extrusionOk="0" h="1022" w="1124">
                <a:moveTo>
                  <a:pt x="1030" y="499"/>
                </a:moveTo>
                <a:cubicBezTo>
                  <a:pt x="1007" y="494"/>
                  <a:pt x="984" y="498"/>
                  <a:pt x="965" y="508"/>
                </a:cubicBezTo>
                <a:cubicBezTo>
                  <a:pt x="1013" y="239"/>
                  <a:pt x="1013" y="239"/>
                  <a:pt x="1013" y="239"/>
                </a:cubicBezTo>
                <a:cubicBezTo>
                  <a:pt x="1022" y="190"/>
                  <a:pt x="989" y="143"/>
                  <a:pt x="940" y="134"/>
                </a:cubicBezTo>
                <a:cubicBezTo>
                  <a:pt x="238" y="9"/>
                  <a:pt x="238" y="9"/>
                  <a:pt x="238" y="9"/>
                </a:cubicBezTo>
                <a:cubicBezTo>
                  <a:pt x="189" y="0"/>
                  <a:pt x="142" y="33"/>
                  <a:pt x="134" y="82"/>
                </a:cubicBezTo>
                <a:cubicBezTo>
                  <a:pt x="9" y="784"/>
                  <a:pt x="9" y="784"/>
                  <a:pt x="9" y="784"/>
                </a:cubicBezTo>
                <a:cubicBezTo>
                  <a:pt x="0" y="833"/>
                  <a:pt x="33" y="880"/>
                  <a:pt x="82" y="889"/>
                </a:cubicBezTo>
                <a:cubicBezTo>
                  <a:pt x="341" y="935"/>
                  <a:pt x="341" y="935"/>
                  <a:pt x="341" y="935"/>
                </a:cubicBezTo>
                <a:cubicBezTo>
                  <a:pt x="332" y="915"/>
                  <a:pt x="329" y="893"/>
                  <a:pt x="333" y="871"/>
                </a:cubicBezTo>
                <a:cubicBezTo>
                  <a:pt x="344" y="810"/>
                  <a:pt x="402" y="770"/>
                  <a:pt x="463" y="781"/>
                </a:cubicBezTo>
                <a:cubicBezTo>
                  <a:pt x="523" y="792"/>
                  <a:pt x="564" y="850"/>
                  <a:pt x="553" y="910"/>
                </a:cubicBezTo>
                <a:cubicBezTo>
                  <a:pt x="549" y="933"/>
                  <a:pt x="539" y="952"/>
                  <a:pt x="524" y="967"/>
                </a:cubicBezTo>
                <a:cubicBezTo>
                  <a:pt x="783" y="1014"/>
                  <a:pt x="783" y="1014"/>
                  <a:pt x="783" y="1014"/>
                </a:cubicBezTo>
                <a:cubicBezTo>
                  <a:pt x="832" y="1022"/>
                  <a:pt x="879" y="990"/>
                  <a:pt x="888" y="940"/>
                </a:cubicBezTo>
                <a:cubicBezTo>
                  <a:pt x="936" y="671"/>
                  <a:pt x="936" y="671"/>
                  <a:pt x="936" y="671"/>
                </a:cubicBezTo>
                <a:cubicBezTo>
                  <a:pt x="951" y="687"/>
                  <a:pt x="971" y="699"/>
                  <a:pt x="994" y="703"/>
                </a:cubicBezTo>
                <a:cubicBezTo>
                  <a:pt x="1050" y="713"/>
                  <a:pt x="1104" y="675"/>
                  <a:pt x="1114" y="619"/>
                </a:cubicBezTo>
                <a:cubicBezTo>
                  <a:pt x="1124" y="563"/>
                  <a:pt x="1087" y="509"/>
                  <a:pt x="1030" y="49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40" name="Google Shape;440;p54"/>
          <p:cNvSpPr/>
          <p:nvPr/>
        </p:nvSpPr>
        <p:spPr>
          <a:xfrm>
            <a:off x="5998157" y="2373114"/>
            <a:ext cx="231529" cy="187160"/>
          </a:xfrm>
          <a:custGeom>
            <a:rect b="b" l="l" r="r" t="t"/>
            <a:pathLst>
              <a:path extrusionOk="0" h="95" w="119">
                <a:moveTo>
                  <a:pt x="116" y="32"/>
                </a:moveTo>
                <a:cubicBezTo>
                  <a:pt x="116" y="32"/>
                  <a:pt x="116" y="32"/>
                  <a:pt x="116" y="32"/>
                </a:cubicBezTo>
                <a:cubicBezTo>
                  <a:pt x="3" y="0"/>
                  <a:pt x="3" y="0"/>
                  <a:pt x="3" y="0"/>
                </a:cubicBezTo>
                <a:cubicBezTo>
                  <a:pt x="2" y="0"/>
                  <a:pt x="2" y="0"/>
                  <a:pt x="2" y="0"/>
                </a:cubicBezTo>
                <a:cubicBezTo>
                  <a:pt x="0" y="0"/>
                  <a:pt x="0" y="0"/>
                  <a:pt x="0" y="1"/>
                </a:cubicBezTo>
                <a:cubicBezTo>
                  <a:pt x="1" y="2"/>
                  <a:pt x="1" y="2"/>
                  <a:pt x="1" y="2"/>
                </a:cubicBezTo>
                <a:cubicBezTo>
                  <a:pt x="1" y="2"/>
                  <a:pt x="1" y="2"/>
                  <a:pt x="1" y="2"/>
                </a:cubicBezTo>
                <a:cubicBezTo>
                  <a:pt x="1" y="2"/>
                  <a:pt x="1" y="2"/>
                  <a:pt x="1" y="2"/>
                </a:cubicBezTo>
                <a:cubicBezTo>
                  <a:pt x="36" y="92"/>
                  <a:pt x="36" y="92"/>
                  <a:pt x="36" y="92"/>
                </a:cubicBezTo>
                <a:cubicBezTo>
                  <a:pt x="36" y="92"/>
                  <a:pt x="36" y="92"/>
                  <a:pt x="36" y="92"/>
                </a:cubicBezTo>
                <a:cubicBezTo>
                  <a:pt x="36" y="92"/>
                  <a:pt x="37" y="95"/>
                  <a:pt x="40" y="93"/>
                </a:cubicBezTo>
                <a:cubicBezTo>
                  <a:pt x="70" y="70"/>
                  <a:pt x="70" y="70"/>
                  <a:pt x="70" y="70"/>
                </a:cubicBezTo>
                <a:cubicBezTo>
                  <a:pt x="91" y="82"/>
                  <a:pt x="91" y="82"/>
                  <a:pt x="91" y="82"/>
                </a:cubicBezTo>
                <a:cubicBezTo>
                  <a:pt x="91" y="82"/>
                  <a:pt x="91" y="82"/>
                  <a:pt x="91" y="82"/>
                </a:cubicBezTo>
                <a:cubicBezTo>
                  <a:pt x="91" y="82"/>
                  <a:pt x="93" y="84"/>
                  <a:pt x="93" y="82"/>
                </a:cubicBezTo>
                <a:cubicBezTo>
                  <a:pt x="92" y="53"/>
                  <a:pt x="92" y="53"/>
                  <a:pt x="92" y="53"/>
                </a:cubicBezTo>
                <a:cubicBezTo>
                  <a:pt x="117" y="34"/>
                  <a:pt x="117" y="34"/>
                  <a:pt x="117" y="34"/>
                </a:cubicBezTo>
                <a:cubicBezTo>
                  <a:pt x="117" y="34"/>
                  <a:pt x="117" y="34"/>
                  <a:pt x="117" y="34"/>
                </a:cubicBezTo>
                <a:cubicBezTo>
                  <a:pt x="119" y="32"/>
                  <a:pt x="116" y="32"/>
                  <a:pt x="116" y="32"/>
                </a:cubicBezTo>
                <a:close/>
                <a:moveTo>
                  <a:pt x="83" y="66"/>
                </a:moveTo>
                <a:cubicBezTo>
                  <a:pt x="67" y="57"/>
                  <a:pt x="67" y="57"/>
                  <a:pt x="67" y="57"/>
                </a:cubicBezTo>
                <a:cubicBezTo>
                  <a:pt x="7" y="7"/>
                  <a:pt x="7" y="7"/>
                  <a:pt x="7" y="7"/>
                </a:cubicBezTo>
                <a:cubicBezTo>
                  <a:pt x="83" y="46"/>
                  <a:pt x="83" y="46"/>
                  <a:pt x="83" y="46"/>
                </a:cubicBezTo>
                <a:lnTo>
                  <a:pt x="83" y="66"/>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nvGrpSpPr>
          <p:cNvPr id="441" name="Google Shape;441;p54"/>
          <p:cNvGrpSpPr/>
          <p:nvPr/>
        </p:nvGrpSpPr>
        <p:grpSpPr>
          <a:xfrm>
            <a:off x="7303148" y="2476489"/>
            <a:ext cx="152480" cy="239608"/>
            <a:chOff x="4315387" y="4110037"/>
            <a:chExt cx="300039" cy="471483"/>
          </a:xfrm>
        </p:grpSpPr>
        <p:sp>
          <p:nvSpPr>
            <p:cNvPr id="442" name="Google Shape;442;p54"/>
            <p:cNvSpPr/>
            <p:nvPr/>
          </p:nvSpPr>
          <p:spPr>
            <a:xfrm>
              <a:off x="4394758" y="4110037"/>
              <a:ext cx="96838" cy="141289"/>
            </a:xfrm>
            <a:custGeom>
              <a:rect b="b" l="l" r="r" t="t"/>
              <a:pathLst>
                <a:path extrusionOk="0" h="37" w="25">
                  <a:moveTo>
                    <a:pt x="11" y="19"/>
                  </a:moveTo>
                  <a:cubicBezTo>
                    <a:pt x="0" y="29"/>
                    <a:pt x="12" y="37"/>
                    <a:pt x="12" y="37"/>
                  </a:cubicBezTo>
                  <a:cubicBezTo>
                    <a:pt x="5" y="27"/>
                    <a:pt x="17" y="22"/>
                    <a:pt x="17" y="22"/>
                  </a:cubicBezTo>
                  <a:cubicBezTo>
                    <a:pt x="17" y="22"/>
                    <a:pt x="25" y="19"/>
                    <a:pt x="23" y="10"/>
                  </a:cubicBezTo>
                  <a:cubicBezTo>
                    <a:pt x="20" y="1"/>
                    <a:pt x="9" y="0"/>
                    <a:pt x="9" y="0"/>
                  </a:cubicBezTo>
                  <a:cubicBezTo>
                    <a:pt x="12" y="3"/>
                    <a:pt x="23" y="8"/>
                    <a:pt x="11" y="1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43" name="Google Shape;443;p54"/>
            <p:cNvSpPr/>
            <p:nvPr/>
          </p:nvSpPr>
          <p:spPr>
            <a:xfrm>
              <a:off x="4315387" y="4275131"/>
              <a:ext cx="300039" cy="306389"/>
            </a:xfrm>
            <a:custGeom>
              <a:rect b="b" l="l" r="r" t="t"/>
              <a:pathLst>
                <a:path extrusionOk="0" h="80" w="77">
                  <a:moveTo>
                    <a:pt x="67" y="16"/>
                  </a:moveTo>
                  <a:cubicBezTo>
                    <a:pt x="59" y="16"/>
                    <a:pt x="59" y="16"/>
                    <a:pt x="59" y="16"/>
                  </a:cubicBezTo>
                  <a:cubicBezTo>
                    <a:pt x="59" y="7"/>
                    <a:pt x="59" y="7"/>
                    <a:pt x="59" y="7"/>
                  </a:cubicBezTo>
                  <a:cubicBezTo>
                    <a:pt x="59" y="3"/>
                    <a:pt x="56" y="0"/>
                    <a:pt x="52" y="0"/>
                  </a:cubicBezTo>
                  <a:cubicBezTo>
                    <a:pt x="7" y="0"/>
                    <a:pt x="7" y="0"/>
                    <a:pt x="7" y="0"/>
                  </a:cubicBezTo>
                  <a:cubicBezTo>
                    <a:pt x="3" y="0"/>
                    <a:pt x="0" y="3"/>
                    <a:pt x="0" y="7"/>
                  </a:cubicBezTo>
                  <a:cubicBezTo>
                    <a:pt x="0" y="73"/>
                    <a:pt x="0" y="73"/>
                    <a:pt x="0" y="73"/>
                  </a:cubicBezTo>
                  <a:cubicBezTo>
                    <a:pt x="0" y="77"/>
                    <a:pt x="3" y="80"/>
                    <a:pt x="7" y="80"/>
                  </a:cubicBezTo>
                  <a:cubicBezTo>
                    <a:pt x="52" y="80"/>
                    <a:pt x="52" y="80"/>
                    <a:pt x="52" y="80"/>
                  </a:cubicBezTo>
                  <a:cubicBezTo>
                    <a:pt x="56" y="80"/>
                    <a:pt x="59" y="77"/>
                    <a:pt x="59" y="73"/>
                  </a:cubicBezTo>
                  <a:cubicBezTo>
                    <a:pt x="59" y="59"/>
                    <a:pt x="59" y="59"/>
                    <a:pt x="59" y="59"/>
                  </a:cubicBezTo>
                  <a:cubicBezTo>
                    <a:pt x="67" y="59"/>
                    <a:pt x="67" y="59"/>
                    <a:pt x="67" y="59"/>
                  </a:cubicBezTo>
                  <a:cubicBezTo>
                    <a:pt x="75" y="59"/>
                    <a:pt x="77" y="51"/>
                    <a:pt x="77" y="48"/>
                  </a:cubicBezTo>
                  <a:cubicBezTo>
                    <a:pt x="77" y="26"/>
                    <a:pt x="77" y="26"/>
                    <a:pt x="77" y="26"/>
                  </a:cubicBezTo>
                  <a:cubicBezTo>
                    <a:pt x="77" y="19"/>
                    <a:pt x="71" y="16"/>
                    <a:pt x="67" y="16"/>
                  </a:cubicBezTo>
                  <a:close/>
                  <a:moveTo>
                    <a:pt x="61" y="50"/>
                  </a:moveTo>
                  <a:cubicBezTo>
                    <a:pt x="59" y="50"/>
                    <a:pt x="59" y="50"/>
                    <a:pt x="59" y="50"/>
                  </a:cubicBezTo>
                  <a:cubicBezTo>
                    <a:pt x="59" y="27"/>
                    <a:pt x="59" y="27"/>
                    <a:pt x="59" y="27"/>
                  </a:cubicBezTo>
                  <a:cubicBezTo>
                    <a:pt x="61" y="27"/>
                    <a:pt x="61" y="27"/>
                    <a:pt x="61" y="27"/>
                  </a:cubicBezTo>
                  <a:cubicBezTo>
                    <a:pt x="67" y="27"/>
                    <a:pt x="68" y="29"/>
                    <a:pt x="68" y="33"/>
                  </a:cubicBezTo>
                  <a:cubicBezTo>
                    <a:pt x="68" y="43"/>
                    <a:pt x="68" y="43"/>
                    <a:pt x="68" y="43"/>
                  </a:cubicBezTo>
                  <a:cubicBezTo>
                    <a:pt x="68" y="49"/>
                    <a:pt x="65" y="50"/>
                    <a:pt x="61" y="5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44" name="Google Shape;444;p54"/>
          <p:cNvGrpSpPr/>
          <p:nvPr/>
        </p:nvGrpSpPr>
        <p:grpSpPr>
          <a:xfrm>
            <a:off x="7301888" y="3742548"/>
            <a:ext cx="155934" cy="343054"/>
            <a:chOff x="7518400" y="3954463"/>
            <a:chExt cx="214313" cy="471487"/>
          </a:xfrm>
        </p:grpSpPr>
        <p:sp>
          <p:nvSpPr>
            <p:cNvPr id="445" name="Google Shape;445;p54"/>
            <p:cNvSpPr/>
            <p:nvPr/>
          </p:nvSpPr>
          <p:spPr>
            <a:xfrm>
              <a:off x="7613650" y="3954463"/>
              <a:ext cx="79375" cy="127000"/>
            </a:xfrm>
            <a:custGeom>
              <a:rect b="b" l="l" r="r" t="t"/>
              <a:pathLst>
                <a:path extrusionOk="0" h="33" w="20">
                  <a:moveTo>
                    <a:pt x="19" y="2"/>
                  </a:moveTo>
                  <a:cubicBezTo>
                    <a:pt x="16" y="0"/>
                    <a:pt x="10" y="2"/>
                    <a:pt x="8" y="4"/>
                  </a:cubicBezTo>
                  <a:cubicBezTo>
                    <a:pt x="0" y="10"/>
                    <a:pt x="0" y="30"/>
                    <a:pt x="1" y="33"/>
                  </a:cubicBezTo>
                  <a:cubicBezTo>
                    <a:pt x="6" y="32"/>
                    <a:pt x="6" y="32"/>
                    <a:pt x="6" y="32"/>
                  </a:cubicBezTo>
                  <a:cubicBezTo>
                    <a:pt x="6" y="25"/>
                    <a:pt x="7" y="12"/>
                    <a:pt x="12" y="8"/>
                  </a:cubicBezTo>
                  <a:cubicBezTo>
                    <a:pt x="13" y="8"/>
                    <a:pt x="14" y="7"/>
                    <a:pt x="17" y="8"/>
                  </a:cubicBezTo>
                  <a:cubicBezTo>
                    <a:pt x="17" y="8"/>
                    <a:pt x="20" y="3"/>
                    <a:pt x="19" y="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46" name="Google Shape;446;p54"/>
            <p:cNvSpPr/>
            <p:nvPr/>
          </p:nvSpPr>
          <p:spPr>
            <a:xfrm>
              <a:off x="7518400" y="4222750"/>
              <a:ext cx="214313" cy="203200"/>
            </a:xfrm>
            <a:custGeom>
              <a:rect b="b" l="l" r="r" t="t"/>
              <a:pathLst>
                <a:path extrusionOk="0" h="53" w="54">
                  <a:moveTo>
                    <a:pt x="0" y="0"/>
                  </a:moveTo>
                  <a:cubicBezTo>
                    <a:pt x="0" y="26"/>
                    <a:pt x="0" y="26"/>
                    <a:pt x="0" y="26"/>
                  </a:cubicBezTo>
                  <a:cubicBezTo>
                    <a:pt x="0" y="41"/>
                    <a:pt x="12" y="53"/>
                    <a:pt x="27" y="53"/>
                  </a:cubicBezTo>
                  <a:cubicBezTo>
                    <a:pt x="42" y="53"/>
                    <a:pt x="54" y="41"/>
                    <a:pt x="54" y="26"/>
                  </a:cubicBezTo>
                  <a:cubicBezTo>
                    <a:pt x="54" y="0"/>
                    <a:pt x="54" y="0"/>
                    <a:pt x="54" y="0"/>
                  </a:cubicBez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47" name="Google Shape;447;p54"/>
            <p:cNvSpPr/>
            <p:nvPr/>
          </p:nvSpPr>
          <p:spPr>
            <a:xfrm>
              <a:off x="7518400" y="4092575"/>
              <a:ext cx="103188" cy="107950"/>
            </a:xfrm>
            <a:custGeom>
              <a:rect b="b" l="l" r="r" t="t"/>
              <a:pathLst>
                <a:path extrusionOk="0" h="28" w="26">
                  <a:moveTo>
                    <a:pt x="26" y="0"/>
                  </a:moveTo>
                  <a:cubicBezTo>
                    <a:pt x="11" y="1"/>
                    <a:pt x="0" y="13"/>
                    <a:pt x="0" y="27"/>
                  </a:cubicBezTo>
                  <a:cubicBezTo>
                    <a:pt x="0" y="28"/>
                    <a:pt x="0" y="28"/>
                    <a:pt x="0" y="28"/>
                  </a:cubicBezTo>
                  <a:cubicBezTo>
                    <a:pt x="26" y="28"/>
                    <a:pt x="26" y="28"/>
                    <a:pt x="26" y="28"/>
                  </a:cubicBezTo>
                  <a:lnTo>
                    <a:pt x="26"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48" name="Google Shape;448;p54"/>
            <p:cNvSpPr/>
            <p:nvPr/>
          </p:nvSpPr>
          <p:spPr>
            <a:xfrm>
              <a:off x="7634288" y="4092575"/>
              <a:ext cx="98425" cy="107950"/>
            </a:xfrm>
            <a:custGeom>
              <a:rect b="b" l="l" r="r" t="t"/>
              <a:pathLst>
                <a:path extrusionOk="0" h="28" w="25">
                  <a:moveTo>
                    <a:pt x="0" y="0"/>
                  </a:moveTo>
                  <a:cubicBezTo>
                    <a:pt x="0" y="28"/>
                    <a:pt x="0" y="28"/>
                    <a:pt x="0" y="28"/>
                  </a:cubicBezTo>
                  <a:cubicBezTo>
                    <a:pt x="25" y="28"/>
                    <a:pt x="25" y="28"/>
                    <a:pt x="25" y="28"/>
                  </a:cubicBezTo>
                  <a:cubicBezTo>
                    <a:pt x="25" y="27"/>
                    <a:pt x="25" y="27"/>
                    <a:pt x="25" y="27"/>
                  </a:cubicBezTo>
                  <a:cubicBezTo>
                    <a:pt x="25" y="13"/>
                    <a:pt x="14" y="1"/>
                    <a:pt x="0"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49" name="Google Shape;449;p54"/>
          <p:cNvGrpSpPr/>
          <p:nvPr/>
        </p:nvGrpSpPr>
        <p:grpSpPr>
          <a:xfrm>
            <a:off x="7190905" y="3862024"/>
            <a:ext cx="1672442" cy="1686497"/>
            <a:chOff x="9361488" y="4921250"/>
            <a:chExt cx="2455863" cy="2476500"/>
          </a:xfrm>
        </p:grpSpPr>
        <p:sp>
          <p:nvSpPr>
            <p:cNvPr id="450" name="Google Shape;450;p54"/>
            <p:cNvSpPr/>
            <p:nvPr/>
          </p:nvSpPr>
          <p:spPr>
            <a:xfrm>
              <a:off x="10379076" y="5410200"/>
              <a:ext cx="68263" cy="431800"/>
            </a:xfrm>
            <a:custGeom>
              <a:rect b="b" l="l" r="r" t="t"/>
              <a:pathLst>
                <a:path extrusionOk="0" h="272" w="43">
                  <a:moveTo>
                    <a:pt x="43" y="0"/>
                  </a:moveTo>
                  <a:lnTo>
                    <a:pt x="0" y="272"/>
                  </a:lnTo>
                  <a:lnTo>
                    <a:pt x="43" y="0"/>
                  </a:lnTo>
                  <a:close/>
                </a:path>
              </a:pathLst>
            </a:custGeom>
            <a:solidFill>
              <a:srgbClr val="EFEFE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1" name="Google Shape;451;p54"/>
            <p:cNvSpPr/>
            <p:nvPr/>
          </p:nvSpPr>
          <p:spPr>
            <a:xfrm>
              <a:off x="10379076" y="5410200"/>
              <a:ext cx="68263" cy="431800"/>
            </a:xfrm>
            <a:custGeom>
              <a:rect b="b" l="l" r="r" t="t"/>
              <a:pathLst>
                <a:path extrusionOk="0" h="272" w="43">
                  <a:moveTo>
                    <a:pt x="43" y="0"/>
                  </a:moveTo>
                  <a:lnTo>
                    <a:pt x="0" y="272"/>
                  </a:lnTo>
                  <a:lnTo>
                    <a:pt x="43" y="0"/>
                  </a:lnTo>
                </a:path>
              </a:pathLst>
            </a:cu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2" name="Google Shape;452;p54"/>
            <p:cNvSpPr/>
            <p:nvPr/>
          </p:nvSpPr>
          <p:spPr>
            <a:xfrm>
              <a:off x="9361488" y="4940300"/>
              <a:ext cx="1085850" cy="1035050"/>
            </a:xfrm>
            <a:custGeom>
              <a:rect b="b" l="l" r="r" t="t"/>
              <a:pathLst>
                <a:path extrusionOk="0" h="586" w="619">
                  <a:moveTo>
                    <a:pt x="361" y="0"/>
                  </a:moveTo>
                  <a:cubicBezTo>
                    <a:pt x="350" y="0"/>
                    <a:pt x="340" y="4"/>
                    <a:pt x="331" y="12"/>
                  </a:cubicBezTo>
                  <a:cubicBezTo>
                    <a:pt x="321" y="20"/>
                    <a:pt x="321" y="20"/>
                    <a:pt x="321" y="20"/>
                  </a:cubicBezTo>
                  <a:cubicBezTo>
                    <a:pt x="303" y="37"/>
                    <a:pt x="302" y="64"/>
                    <a:pt x="318" y="82"/>
                  </a:cubicBezTo>
                  <a:cubicBezTo>
                    <a:pt x="472" y="253"/>
                    <a:pt x="472" y="253"/>
                    <a:pt x="472" y="253"/>
                  </a:cubicBezTo>
                  <a:cubicBezTo>
                    <a:pt x="467" y="258"/>
                    <a:pt x="467" y="258"/>
                    <a:pt x="467" y="258"/>
                  </a:cubicBezTo>
                  <a:cubicBezTo>
                    <a:pt x="465" y="259"/>
                    <a:pt x="465" y="259"/>
                    <a:pt x="465" y="259"/>
                  </a:cubicBezTo>
                  <a:cubicBezTo>
                    <a:pt x="266" y="38"/>
                    <a:pt x="266" y="38"/>
                    <a:pt x="266" y="38"/>
                  </a:cubicBezTo>
                  <a:cubicBezTo>
                    <a:pt x="257" y="29"/>
                    <a:pt x="246" y="24"/>
                    <a:pt x="234" y="24"/>
                  </a:cubicBezTo>
                  <a:cubicBezTo>
                    <a:pt x="223" y="24"/>
                    <a:pt x="213" y="27"/>
                    <a:pt x="204" y="35"/>
                  </a:cubicBezTo>
                  <a:cubicBezTo>
                    <a:pt x="194" y="44"/>
                    <a:pt x="194" y="44"/>
                    <a:pt x="194" y="44"/>
                  </a:cubicBezTo>
                  <a:cubicBezTo>
                    <a:pt x="193" y="45"/>
                    <a:pt x="192" y="47"/>
                    <a:pt x="190" y="48"/>
                  </a:cubicBezTo>
                  <a:cubicBezTo>
                    <a:pt x="190" y="48"/>
                    <a:pt x="190" y="49"/>
                    <a:pt x="189" y="49"/>
                  </a:cubicBezTo>
                  <a:cubicBezTo>
                    <a:pt x="188" y="51"/>
                    <a:pt x="187" y="52"/>
                    <a:pt x="186" y="54"/>
                  </a:cubicBezTo>
                  <a:cubicBezTo>
                    <a:pt x="186" y="54"/>
                    <a:pt x="186" y="54"/>
                    <a:pt x="186" y="54"/>
                  </a:cubicBezTo>
                  <a:cubicBezTo>
                    <a:pt x="185" y="55"/>
                    <a:pt x="184" y="57"/>
                    <a:pt x="184" y="59"/>
                  </a:cubicBezTo>
                  <a:cubicBezTo>
                    <a:pt x="183" y="59"/>
                    <a:pt x="183" y="60"/>
                    <a:pt x="183" y="60"/>
                  </a:cubicBezTo>
                  <a:cubicBezTo>
                    <a:pt x="182" y="62"/>
                    <a:pt x="182" y="63"/>
                    <a:pt x="181" y="65"/>
                  </a:cubicBezTo>
                  <a:cubicBezTo>
                    <a:pt x="181" y="65"/>
                    <a:pt x="181" y="65"/>
                    <a:pt x="181" y="65"/>
                  </a:cubicBezTo>
                  <a:cubicBezTo>
                    <a:pt x="181" y="67"/>
                    <a:pt x="181" y="69"/>
                    <a:pt x="180" y="71"/>
                  </a:cubicBezTo>
                  <a:cubicBezTo>
                    <a:pt x="180" y="72"/>
                    <a:pt x="180" y="72"/>
                    <a:pt x="180" y="72"/>
                  </a:cubicBezTo>
                  <a:cubicBezTo>
                    <a:pt x="180" y="74"/>
                    <a:pt x="180" y="76"/>
                    <a:pt x="180" y="78"/>
                  </a:cubicBezTo>
                  <a:cubicBezTo>
                    <a:pt x="180" y="78"/>
                    <a:pt x="180" y="78"/>
                    <a:pt x="180" y="78"/>
                  </a:cubicBezTo>
                  <a:cubicBezTo>
                    <a:pt x="180" y="80"/>
                    <a:pt x="180" y="82"/>
                    <a:pt x="181" y="84"/>
                  </a:cubicBezTo>
                  <a:cubicBezTo>
                    <a:pt x="181" y="84"/>
                    <a:pt x="181" y="84"/>
                    <a:pt x="181" y="84"/>
                  </a:cubicBezTo>
                  <a:cubicBezTo>
                    <a:pt x="181" y="86"/>
                    <a:pt x="182" y="88"/>
                    <a:pt x="182" y="90"/>
                  </a:cubicBezTo>
                  <a:cubicBezTo>
                    <a:pt x="182" y="90"/>
                    <a:pt x="182" y="90"/>
                    <a:pt x="182" y="90"/>
                  </a:cubicBezTo>
                  <a:cubicBezTo>
                    <a:pt x="182" y="90"/>
                    <a:pt x="182" y="90"/>
                    <a:pt x="182" y="90"/>
                  </a:cubicBezTo>
                  <a:cubicBezTo>
                    <a:pt x="184" y="96"/>
                    <a:pt x="187" y="101"/>
                    <a:pt x="191" y="106"/>
                  </a:cubicBezTo>
                  <a:cubicBezTo>
                    <a:pt x="390" y="327"/>
                    <a:pt x="390" y="327"/>
                    <a:pt x="390" y="327"/>
                  </a:cubicBezTo>
                  <a:cubicBezTo>
                    <a:pt x="385" y="332"/>
                    <a:pt x="385" y="332"/>
                    <a:pt x="385" y="332"/>
                  </a:cubicBezTo>
                  <a:cubicBezTo>
                    <a:pt x="152" y="73"/>
                    <a:pt x="152" y="73"/>
                    <a:pt x="152" y="73"/>
                  </a:cubicBezTo>
                  <a:cubicBezTo>
                    <a:pt x="143" y="64"/>
                    <a:pt x="131" y="59"/>
                    <a:pt x="119" y="59"/>
                  </a:cubicBezTo>
                  <a:cubicBezTo>
                    <a:pt x="109" y="59"/>
                    <a:pt x="98" y="63"/>
                    <a:pt x="90" y="70"/>
                  </a:cubicBezTo>
                  <a:cubicBezTo>
                    <a:pt x="80" y="79"/>
                    <a:pt x="80" y="79"/>
                    <a:pt x="80" y="79"/>
                  </a:cubicBezTo>
                  <a:cubicBezTo>
                    <a:pt x="62" y="95"/>
                    <a:pt x="61" y="123"/>
                    <a:pt x="77" y="141"/>
                  </a:cubicBezTo>
                  <a:cubicBezTo>
                    <a:pt x="310" y="399"/>
                    <a:pt x="310" y="399"/>
                    <a:pt x="310" y="399"/>
                  </a:cubicBezTo>
                  <a:cubicBezTo>
                    <a:pt x="303" y="406"/>
                    <a:pt x="303" y="406"/>
                    <a:pt x="303" y="406"/>
                  </a:cubicBezTo>
                  <a:cubicBezTo>
                    <a:pt x="91" y="170"/>
                    <a:pt x="91" y="170"/>
                    <a:pt x="91" y="170"/>
                  </a:cubicBezTo>
                  <a:cubicBezTo>
                    <a:pt x="82" y="161"/>
                    <a:pt x="70" y="156"/>
                    <a:pt x="58" y="156"/>
                  </a:cubicBezTo>
                  <a:cubicBezTo>
                    <a:pt x="48" y="156"/>
                    <a:pt x="37" y="159"/>
                    <a:pt x="29" y="167"/>
                  </a:cubicBezTo>
                  <a:cubicBezTo>
                    <a:pt x="19" y="176"/>
                    <a:pt x="19" y="176"/>
                    <a:pt x="19" y="176"/>
                  </a:cubicBezTo>
                  <a:cubicBezTo>
                    <a:pt x="1" y="192"/>
                    <a:pt x="0" y="220"/>
                    <a:pt x="16" y="238"/>
                  </a:cubicBezTo>
                  <a:cubicBezTo>
                    <a:pt x="277" y="527"/>
                    <a:pt x="277" y="527"/>
                    <a:pt x="277" y="527"/>
                  </a:cubicBezTo>
                  <a:cubicBezTo>
                    <a:pt x="277" y="527"/>
                    <a:pt x="277" y="527"/>
                    <a:pt x="277" y="527"/>
                  </a:cubicBezTo>
                  <a:cubicBezTo>
                    <a:pt x="303" y="557"/>
                    <a:pt x="303" y="557"/>
                    <a:pt x="303" y="557"/>
                  </a:cubicBezTo>
                  <a:cubicBezTo>
                    <a:pt x="171" y="532"/>
                    <a:pt x="171" y="532"/>
                    <a:pt x="171" y="532"/>
                  </a:cubicBezTo>
                  <a:cubicBezTo>
                    <a:pt x="168" y="531"/>
                    <a:pt x="164" y="531"/>
                    <a:pt x="160" y="531"/>
                  </a:cubicBezTo>
                  <a:cubicBezTo>
                    <a:pt x="156" y="531"/>
                    <a:pt x="152" y="531"/>
                    <a:pt x="147" y="532"/>
                  </a:cubicBezTo>
                  <a:cubicBezTo>
                    <a:pt x="477" y="585"/>
                    <a:pt x="477" y="585"/>
                    <a:pt x="477" y="585"/>
                  </a:cubicBezTo>
                  <a:cubicBezTo>
                    <a:pt x="481" y="586"/>
                    <a:pt x="486" y="586"/>
                    <a:pt x="491" y="586"/>
                  </a:cubicBezTo>
                  <a:cubicBezTo>
                    <a:pt x="535" y="586"/>
                    <a:pt x="573" y="554"/>
                    <a:pt x="580" y="510"/>
                  </a:cubicBezTo>
                  <a:cubicBezTo>
                    <a:pt x="580" y="510"/>
                    <a:pt x="580" y="510"/>
                    <a:pt x="580" y="510"/>
                  </a:cubicBezTo>
                  <a:cubicBezTo>
                    <a:pt x="619" y="266"/>
                    <a:pt x="619" y="266"/>
                    <a:pt x="619" y="266"/>
                  </a:cubicBezTo>
                  <a:cubicBezTo>
                    <a:pt x="393" y="15"/>
                    <a:pt x="393" y="15"/>
                    <a:pt x="393" y="15"/>
                  </a:cubicBezTo>
                  <a:cubicBezTo>
                    <a:pt x="384" y="5"/>
                    <a:pt x="373" y="0"/>
                    <a:pt x="361" y="0"/>
                  </a:cubicBezTo>
                </a:path>
              </a:pathLst>
            </a:custGeom>
            <a:solidFill>
              <a:srgbClr val="FEFEFE">
                <a:alpha val="784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3" name="Google Shape;453;p54"/>
            <p:cNvSpPr/>
            <p:nvPr/>
          </p:nvSpPr>
          <p:spPr>
            <a:xfrm>
              <a:off x="10229851" y="5716588"/>
              <a:ext cx="822325" cy="833438"/>
            </a:xfrm>
            <a:custGeom>
              <a:rect b="b" l="l" r="r" t="t"/>
              <a:pathLst>
                <a:path extrusionOk="0" h="525" w="518">
                  <a:moveTo>
                    <a:pt x="518" y="294"/>
                  </a:moveTo>
                  <a:lnTo>
                    <a:pt x="263" y="525"/>
                  </a:lnTo>
                  <a:lnTo>
                    <a:pt x="0" y="231"/>
                  </a:lnTo>
                  <a:lnTo>
                    <a:pt x="255" y="0"/>
                  </a:lnTo>
                  <a:lnTo>
                    <a:pt x="518" y="294"/>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4" name="Google Shape;454;p54"/>
            <p:cNvSpPr/>
            <p:nvPr/>
          </p:nvSpPr>
          <p:spPr>
            <a:xfrm>
              <a:off x="9837738" y="5284788"/>
              <a:ext cx="903288" cy="892175"/>
            </a:xfrm>
            <a:custGeom>
              <a:rect b="b" l="l" r="r" t="t"/>
              <a:pathLst>
                <a:path extrusionOk="0" h="505" w="515">
                  <a:moveTo>
                    <a:pt x="435" y="131"/>
                  </a:moveTo>
                  <a:cubicBezTo>
                    <a:pt x="515" y="220"/>
                    <a:pt x="449" y="303"/>
                    <a:pt x="428" y="322"/>
                  </a:cubicBezTo>
                  <a:cubicBezTo>
                    <a:pt x="245" y="487"/>
                    <a:pt x="245" y="487"/>
                    <a:pt x="245" y="487"/>
                  </a:cubicBezTo>
                  <a:cubicBezTo>
                    <a:pt x="225" y="505"/>
                    <a:pt x="193" y="503"/>
                    <a:pt x="174" y="483"/>
                  </a:cubicBezTo>
                  <a:cubicBezTo>
                    <a:pt x="18" y="310"/>
                    <a:pt x="18" y="310"/>
                    <a:pt x="18" y="310"/>
                  </a:cubicBezTo>
                  <a:cubicBezTo>
                    <a:pt x="0" y="289"/>
                    <a:pt x="1" y="257"/>
                    <a:pt x="22" y="239"/>
                  </a:cubicBezTo>
                  <a:cubicBezTo>
                    <a:pt x="266" y="19"/>
                    <a:pt x="266" y="19"/>
                    <a:pt x="266" y="19"/>
                  </a:cubicBezTo>
                  <a:cubicBezTo>
                    <a:pt x="287" y="0"/>
                    <a:pt x="318" y="2"/>
                    <a:pt x="337" y="23"/>
                  </a:cubicBezTo>
                  <a:lnTo>
                    <a:pt x="435" y="131"/>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5" name="Google Shape;455;p54"/>
            <p:cNvSpPr/>
            <p:nvPr/>
          </p:nvSpPr>
          <p:spPr>
            <a:xfrm>
              <a:off x="9410701" y="5195888"/>
              <a:ext cx="644525" cy="700087"/>
            </a:xfrm>
            <a:custGeom>
              <a:rect b="b" l="l" r="r" t="t"/>
              <a:pathLst>
                <a:path extrusionOk="0" h="396" w="368">
                  <a:moveTo>
                    <a:pt x="352" y="309"/>
                  </a:moveTo>
                  <a:cubicBezTo>
                    <a:pt x="368" y="327"/>
                    <a:pt x="367" y="355"/>
                    <a:pt x="349" y="371"/>
                  </a:cubicBezTo>
                  <a:cubicBezTo>
                    <a:pt x="339" y="380"/>
                    <a:pt x="339" y="380"/>
                    <a:pt x="339" y="380"/>
                  </a:cubicBezTo>
                  <a:cubicBezTo>
                    <a:pt x="321" y="396"/>
                    <a:pt x="293" y="394"/>
                    <a:pt x="277" y="376"/>
                  </a:cubicBezTo>
                  <a:cubicBezTo>
                    <a:pt x="16" y="87"/>
                    <a:pt x="16" y="87"/>
                    <a:pt x="16" y="87"/>
                  </a:cubicBezTo>
                  <a:cubicBezTo>
                    <a:pt x="0" y="69"/>
                    <a:pt x="2" y="41"/>
                    <a:pt x="20" y="25"/>
                  </a:cubicBezTo>
                  <a:cubicBezTo>
                    <a:pt x="29" y="16"/>
                    <a:pt x="29" y="16"/>
                    <a:pt x="29" y="16"/>
                  </a:cubicBezTo>
                  <a:cubicBezTo>
                    <a:pt x="47" y="0"/>
                    <a:pt x="75" y="1"/>
                    <a:pt x="91" y="19"/>
                  </a:cubicBezTo>
                  <a:lnTo>
                    <a:pt x="352" y="309"/>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6" name="Google Shape;456;p54"/>
            <p:cNvSpPr/>
            <p:nvPr/>
          </p:nvSpPr>
          <p:spPr>
            <a:xfrm>
              <a:off x="9440863" y="5227638"/>
              <a:ext cx="147638" cy="146050"/>
            </a:xfrm>
            <a:custGeom>
              <a:rect b="b" l="l" r="r" t="t"/>
              <a:pathLst>
                <a:path extrusionOk="0" h="82" w="84">
                  <a:moveTo>
                    <a:pt x="70" y="17"/>
                  </a:moveTo>
                  <a:cubicBezTo>
                    <a:pt x="84" y="32"/>
                    <a:pt x="72" y="44"/>
                    <a:pt x="56" y="58"/>
                  </a:cubicBezTo>
                  <a:cubicBezTo>
                    <a:pt x="41" y="72"/>
                    <a:pt x="28" y="82"/>
                    <a:pt x="14" y="67"/>
                  </a:cubicBezTo>
                  <a:cubicBezTo>
                    <a:pt x="0" y="52"/>
                    <a:pt x="1" y="28"/>
                    <a:pt x="17" y="14"/>
                  </a:cubicBezTo>
                  <a:cubicBezTo>
                    <a:pt x="32" y="0"/>
                    <a:pt x="56" y="1"/>
                    <a:pt x="70" y="17"/>
                  </a:cubicBezTo>
                  <a:close/>
                </a:path>
              </a:pathLst>
            </a:custGeom>
            <a:solidFill>
              <a:srgbClr val="F7DF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7" name="Google Shape;457;p54"/>
            <p:cNvSpPr/>
            <p:nvPr/>
          </p:nvSpPr>
          <p:spPr>
            <a:xfrm>
              <a:off x="9517063" y="5024438"/>
              <a:ext cx="647700" cy="700087"/>
            </a:xfrm>
            <a:custGeom>
              <a:rect b="b" l="l" r="r" t="t"/>
              <a:pathLst>
                <a:path extrusionOk="0" h="396" w="369">
                  <a:moveTo>
                    <a:pt x="352" y="309"/>
                  </a:moveTo>
                  <a:cubicBezTo>
                    <a:pt x="369" y="327"/>
                    <a:pt x="367" y="355"/>
                    <a:pt x="349" y="371"/>
                  </a:cubicBezTo>
                  <a:cubicBezTo>
                    <a:pt x="339" y="380"/>
                    <a:pt x="339" y="380"/>
                    <a:pt x="339" y="380"/>
                  </a:cubicBezTo>
                  <a:cubicBezTo>
                    <a:pt x="321" y="396"/>
                    <a:pt x="294" y="395"/>
                    <a:pt x="277" y="377"/>
                  </a:cubicBezTo>
                  <a:cubicBezTo>
                    <a:pt x="17" y="87"/>
                    <a:pt x="17" y="87"/>
                    <a:pt x="17" y="87"/>
                  </a:cubicBezTo>
                  <a:cubicBezTo>
                    <a:pt x="0" y="69"/>
                    <a:pt x="2" y="41"/>
                    <a:pt x="20" y="25"/>
                  </a:cubicBezTo>
                  <a:cubicBezTo>
                    <a:pt x="30" y="16"/>
                    <a:pt x="30" y="16"/>
                    <a:pt x="30" y="16"/>
                  </a:cubicBezTo>
                  <a:cubicBezTo>
                    <a:pt x="48" y="0"/>
                    <a:pt x="75" y="1"/>
                    <a:pt x="92" y="19"/>
                  </a:cubicBezTo>
                  <a:lnTo>
                    <a:pt x="352" y="309"/>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8" name="Google Shape;458;p54"/>
            <p:cNvSpPr/>
            <p:nvPr/>
          </p:nvSpPr>
          <p:spPr>
            <a:xfrm>
              <a:off x="9548813" y="5056188"/>
              <a:ext cx="147638" cy="147637"/>
            </a:xfrm>
            <a:custGeom>
              <a:rect b="b" l="l" r="r" t="t"/>
              <a:pathLst>
                <a:path extrusionOk="0" h="83" w="84">
                  <a:moveTo>
                    <a:pt x="70" y="17"/>
                  </a:moveTo>
                  <a:cubicBezTo>
                    <a:pt x="84" y="32"/>
                    <a:pt x="72" y="44"/>
                    <a:pt x="57" y="58"/>
                  </a:cubicBezTo>
                  <a:cubicBezTo>
                    <a:pt x="41" y="72"/>
                    <a:pt x="28" y="83"/>
                    <a:pt x="14" y="67"/>
                  </a:cubicBezTo>
                  <a:cubicBezTo>
                    <a:pt x="0" y="52"/>
                    <a:pt x="2" y="28"/>
                    <a:pt x="17" y="14"/>
                  </a:cubicBezTo>
                  <a:cubicBezTo>
                    <a:pt x="33" y="0"/>
                    <a:pt x="56" y="1"/>
                    <a:pt x="70" y="17"/>
                  </a:cubicBezTo>
                  <a:close/>
                </a:path>
              </a:pathLst>
            </a:custGeom>
            <a:solidFill>
              <a:srgbClr val="F7DF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59" name="Google Shape;459;p54"/>
            <p:cNvSpPr/>
            <p:nvPr/>
          </p:nvSpPr>
          <p:spPr>
            <a:xfrm>
              <a:off x="9718676" y="4962525"/>
              <a:ext cx="646113" cy="700087"/>
            </a:xfrm>
            <a:custGeom>
              <a:rect b="b" l="l" r="r" t="t"/>
              <a:pathLst>
                <a:path extrusionOk="0" h="396" w="368">
                  <a:moveTo>
                    <a:pt x="352" y="309"/>
                  </a:moveTo>
                  <a:cubicBezTo>
                    <a:pt x="368" y="327"/>
                    <a:pt x="366" y="355"/>
                    <a:pt x="348" y="371"/>
                  </a:cubicBezTo>
                  <a:cubicBezTo>
                    <a:pt x="339" y="380"/>
                    <a:pt x="339" y="380"/>
                    <a:pt x="339" y="380"/>
                  </a:cubicBezTo>
                  <a:cubicBezTo>
                    <a:pt x="321" y="396"/>
                    <a:pt x="293" y="394"/>
                    <a:pt x="277" y="376"/>
                  </a:cubicBezTo>
                  <a:cubicBezTo>
                    <a:pt x="16" y="87"/>
                    <a:pt x="16" y="87"/>
                    <a:pt x="16" y="87"/>
                  </a:cubicBezTo>
                  <a:cubicBezTo>
                    <a:pt x="0" y="69"/>
                    <a:pt x="1" y="41"/>
                    <a:pt x="19" y="25"/>
                  </a:cubicBezTo>
                  <a:cubicBezTo>
                    <a:pt x="29" y="16"/>
                    <a:pt x="29" y="16"/>
                    <a:pt x="29" y="16"/>
                  </a:cubicBezTo>
                  <a:cubicBezTo>
                    <a:pt x="47" y="0"/>
                    <a:pt x="75" y="1"/>
                    <a:pt x="91" y="19"/>
                  </a:cubicBezTo>
                  <a:lnTo>
                    <a:pt x="352" y="309"/>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0" name="Google Shape;460;p54"/>
            <p:cNvSpPr/>
            <p:nvPr/>
          </p:nvSpPr>
          <p:spPr>
            <a:xfrm>
              <a:off x="9750426" y="4994275"/>
              <a:ext cx="146050" cy="146050"/>
            </a:xfrm>
            <a:custGeom>
              <a:rect b="b" l="l" r="r" t="t"/>
              <a:pathLst>
                <a:path extrusionOk="0" h="82" w="83">
                  <a:moveTo>
                    <a:pt x="69" y="17"/>
                  </a:moveTo>
                  <a:cubicBezTo>
                    <a:pt x="83" y="32"/>
                    <a:pt x="71" y="44"/>
                    <a:pt x="56" y="58"/>
                  </a:cubicBezTo>
                  <a:cubicBezTo>
                    <a:pt x="41" y="72"/>
                    <a:pt x="27" y="82"/>
                    <a:pt x="14" y="67"/>
                  </a:cubicBezTo>
                  <a:cubicBezTo>
                    <a:pt x="0" y="52"/>
                    <a:pt x="1" y="28"/>
                    <a:pt x="16" y="14"/>
                  </a:cubicBezTo>
                  <a:cubicBezTo>
                    <a:pt x="32" y="0"/>
                    <a:pt x="56" y="1"/>
                    <a:pt x="69" y="17"/>
                  </a:cubicBezTo>
                  <a:close/>
                </a:path>
              </a:pathLst>
            </a:custGeom>
            <a:solidFill>
              <a:srgbClr val="F7DF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1" name="Google Shape;461;p54"/>
            <p:cNvSpPr/>
            <p:nvPr/>
          </p:nvSpPr>
          <p:spPr>
            <a:xfrm>
              <a:off x="9940926" y="4921250"/>
              <a:ext cx="646113" cy="700087"/>
            </a:xfrm>
            <a:custGeom>
              <a:rect b="b" l="l" r="r" t="t"/>
              <a:pathLst>
                <a:path extrusionOk="0" h="396" w="368">
                  <a:moveTo>
                    <a:pt x="352" y="309"/>
                  </a:moveTo>
                  <a:cubicBezTo>
                    <a:pt x="368" y="327"/>
                    <a:pt x="366" y="355"/>
                    <a:pt x="348" y="371"/>
                  </a:cubicBezTo>
                  <a:cubicBezTo>
                    <a:pt x="339" y="380"/>
                    <a:pt x="339" y="380"/>
                    <a:pt x="339" y="380"/>
                  </a:cubicBezTo>
                  <a:cubicBezTo>
                    <a:pt x="321" y="396"/>
                    <a:pt x="293" y="395"/>
                    <a:pt x="277" y="377"/>
                  </a:cubicBezTo>
                  <a:cubicBezTo>
                    <a:pt x="16" y="87"/>
                    <a:pt x="16" y="87"/>
                    <a:pt x="16" y="87"/>
                  </a:cubicBezTo>
                  <a:cubicBezTo>
                    <a:pt x="0" y="69"/>
                    <a:pt x="1" y="42"/>
                    <a:pt x="19" y="25"/>
                  </a:cubicBezTo>
                  <a:cubicBezTo>
                    <a:pt x="29" y="17"/>
                    <a:pt x="29" y="17"/>
                    <a:pt x="29" y="17"/>
                  </a:cubicBezTo>
                  <a:cubicBezTo>
                    <a:pt x="47" y="0"/>
                    <a:pt x="75" y="2"/>
                    <a:pt x="91" y="20"/>
                  </a:cubicBezTo>
                  <a:lnTo>
                    <a:pt x="352" y="309"/>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2" name="Google Shape;462;p54"/>
            <p:cNvSpPr/>
            <p:nvPr/>
          </p:nvSpPr>
          <p:spPr>
            <a:xfrm>
              <a:off x="9972676" y="4954588"/>
              <a:ext cx="146050" cy="144462"/>
            </a:xfrm>
            <a:custGeom>
              <a:rect b="b" l="l" r="r" t="t"/>
              <a:pathLst>
                <a:path extrusionOk="0" h="82" w="83">
                  <a:moveTo>
                    <a:pt x="69" y="16"/>
                  </a:moveTo>
                  <a:cubicBezTo>
                    <a:pt x="83" y="32"/>
                    <a:pt x="71" y="44"/>
                    <a:pt x="56" y="57"/>
                  </a:cubicBezTo>
                  <a:cubicBezTo>
                    <a:pt x="41" y="71"/>
                    <a:pt x="27" y="82"/>
                    <a:pt x="14" y="67"/>
                  </a:cubicBezTo>
                  <a:cubicBezTo>
                    <a:pt x="0" y="51"/>
                    <a:pt x="1" y="27"/>
                    <a:pt x="16" y="13"/>
                  </a:cubicBezTo>
                  <a:cubicBezTo>
                    <a:pt x="32" y="0"/>
                    <a:pt x="56" y="1"/>
                    <a:pt x="69" y="16"/>
                  </a:cubicBezTo>
                  <a:close/>
                </a:path>
              </a:pathLst>
            </a:custGeom>
            <a:solidFill>
              <a:srgbClr val="F7DF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3" name="Google Shape;463;p54"/>
            <p:cNvSpPr/>
            <p:nvPr/>
          </p:nvSpPr>
          <p:spPr>
            <a:xfrm>
              <a:off x="9583738" y="5859463"/>
              <a:ext cx="731838" cy="317500"/>
            </a:xfrm>
            <a:custGeom>
              <a:rect b="b" l="l" r="r" t="t"/>
              <a:pathLst>
                <a:path extrusionOk="0" h="180" w="417">
                  <a:moveTo>
                    <a:pt x="368" y="62"/>
                  </a:moveTo>
                  <a:cubicBezTo>
                    <a:pt x="398" y="68"/>
                    <a:pt x="417" y="98"/>
                    <a:pt x="411" y="128"/>
                  </a:cubicBezTo>
                  <a:cubicBezTo>
                    <a:pt x="410" y="130"/>
                    <a:pt x="410" y="130"/>
                    <a:pt x="410" y="130"/>
                  </a:cubicBezTo>
                  <a:cubicBezTo>
                    <a:pt x="404" y="160"/>
                    <a:pt x="374" y="180"/>
                    <a:pt x="344" y="173"/>
                  </a:cubicBezTo>
                  <a:cubicBezTo>
                    <a:pt x="50" y="118"/>
                    <a:pt x="50" y="118"/>
                    <a:pt x="50" y="118"/>
                  </a:cubicBezTo>
                  <a:cubicBezTo>
                    <a:pt x="19" y="111"/>
                    <a:pt x="0" y="82"/>
                    <a:pt x="7" y="52"/>
                  </a:cubicBezTo>
                  <a:cubicBezTo>
                    <a:pt x="7" y="49"/>
                    <a:pt x="7" y="49"/>
                    <a:pt x="7" y="49"/>
                  </a:cubicBezTo>
                  <a:cubicBezTo>
                    <a:pt x="13" y="19"/>
                    <a:pt x="43" y="0"/>
                    <a:pt x="73" y="6"/>
                  </a:cubicBezTo>
                  <a:lnTo>
                    <a:pt x="368" y="62"/>
                  </a:lnTo>
                  <a:close/>
                </a:path>
              </a:pathLst>
            </a:custGeom>
            <a:solidFill>
              <a:srgbClr val="F7C6A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4" name="Google Shape;464;p54"/>
            <p:cNvSpPr/>
            <p:nvPr/>
          </p:nvSpPr>
          <p:spPr>
            <a:xfrm>
              <a:off x="9626601" y="5937250"/>
              <a:ext cx="142875" cy="144462"/>
            </a:xfrm>
            <a:custGeom>
              <a:rect b="b" l="l" r="r" t="t"/>
              <a:pathLst>
                <a:path extrusionOk="0" h="82" w="82">
                  <a:moveTo>
                    <a:pt x="1" y="43"/>
                  </a:moveTo>
                  <a:cubicBezTo>
                    <a:pt x="0" y="50"/>
                    <a:pt x="1" y="56"/>
                    <a:pt x="2" y="63"/>
                  </a:cubicBezTo>
                  <a:cubicBezTo>
                    <a:pt x="9" y="68"/>
                    <a:pt x="17" y="72"/>
                    <a:pt x="26" y="74"/>
                  </a:cubicBezTo>
                  <a:cubicBezTo>
                    <a:pt x="69" y="82"/>
                    <a:pt x="69" y="82"/>
                    <a:pt x="69" y="82"/>
                  </a:cubicBezTo>
                  <a:cubicBezTo>
                    <a:pt x="72" y="75"/>
                    <a:pt x="74" y="66"/>
                    <a:pt x="75" y="56"/>
                  </a:cubicBezTo>
                  <a:cubicBezTo>
                    <a:pt x="80" y="30"/>
                    <a:pt x="82" y="9"/>
                    <a:pt x="57" y="4"/>
                  </a:cubicBezTo>
                  <a:cubicBezTo>
                    <a:pt x="31" y="0"/>
                    <a:pt x="6" y="17"/>
                    <a:pt x="1" y="43"/>
                  </a:cubicBezTo>
                  <a:close/>
                </a:path>
              </a:pathLst>
            </a:custGeom>
            <a:solidFill>
              <a:srgbClr val="F7DF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5" name="Google Shape;465;p54"/>
            <p:cNvSpPr/>
            <p:nvPr/>
          </p:nvSpPr>
          <p:spPr>
            <a:xfrm>
              <a:off x="10317163" y="5824538"/>
              <a:ext cx="1500188" cy="1573213"/>
            </a:xfrm>
            <a:custGeom>
              <a:rect b="b" l="l" r="r" t="t"/>
              <a:pathLst>
                <a:path extrusionOk="0" h="991" w="945">
                  <a:moveTo>
                    <a:pt x="945" y="710"/>
                  </a:moveTo>
                  <a:lnTo>
                    <a:pt x="635" y="991"/>
                  </a:lnTo>
                  <a:lnTo>
                    <a:pt x="0" y="280"/>
                  </a:lnTo>
                  <a:lnTo>
                    <a:pt x="212" y="88"/>
                  </a:lnTo>
                  <a:lnTo>
                    <a:pt x="298" y="157"/>
                  </a:lnTo>
                  <a:lnTo>
                    <a:pt x="243" y="60"/>
                  </a:lnTo>
                  <a:lnTo>
                    <a:pt x="311" y="0"/>
                  </a:lnTo>
                  <a:lnTo>
                    <a:pt x="945" y="71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grpSp>
        <p:nvGrpSpPr>
          <p:cNvPr id="466" name="Google Shape;466;p54"/>
          <p:cNvGrpSpPr/>
          <p:nvPr/>
        </p:nvGrpSpPr>
        <p:grpSpPr>
          <a:xfrm>
            <a:off x="5973120" y="3822288"/>
            <a:ext cx="181523" cy="191204"/>
            <a:chOff x="6048375" y="2563813"/>
            <a:chExt cx="357188" cy="376238"/>
          </a:xfrm>
        </p:grpSpPr>
        <p:sp>
          <p:nvSpPr>
            <p:cNvPr id="467" name="Google Shape;467;p54"/>
            <p:cNvSpPr/>
            <p:nvPr/>
          </p:nvSpPr>
          <p:spPr>
            <a:xfrm>
              <a:off x="6303963" y="2628901"/>
              <a:ext cx="85725" cy="250825"/>
            </a:xfrm>
            <a:custGeom>
              <a:rect b="b" l="l" r="r" t="t"/>
              <a:pathLst>
                <a:path extrusionOk="0" h="65" w="22">
                  <a:moveTo>
                    <a:pt x="22" y="65"/>
                  </a:moveTo>
                  <a:cubicBezTo>
                    <a:pt x="22" y="5"/>
                    <a:pt x="22" y="5"/>
                    <a:pt x="22" y="5"/>
                  </a:cubicBezTo>
                  <a:cubicBezTo>
                    <a:pt x="22" y="2"/>
                    <a:pt x="20" y="0"/>
                    <a:pt x="17" y="0"/>
                  </a:cubicBezTo>
                  <a:cubicBezTo>
                    <a:pt x="5" y="0"/>
                    <a:pt x="5" y="0"/>
                    <a:pt x="5" y="0"/>
                  </a:cubicBezTo>
                  <a:cubicBezTo>
                    <a:pt x="2" y="0"/>
                    <a:pt x="0" y="2"/>
                    <a:pt x="0" y="5"/>
                  </a:cubicBezTo>
                  <a:cubicBezTo>
                    <a:pt x="0" y="65"/>
                    <a:pt x="0" y="65"/>
                    <a:pt x="0" y="65"/>
                  </a:cubicBezTo>
                  <a:lnTo>
                    <a:pt x="22" y="65"/>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8" name="Google Shape;468;p54"/>
            <p:cNvSpPr/>
            <p:nvPr/>
          </p:nvSpPr>
          <p:spPr>
            <a:xfrm>
              <a:off x="6188075" y="2652713"/>
              <a:ext cx="80963" cy="227013"/>
            </a:xfrm>
            <a:custGeom>
              <a:rect b="b" l="l" r="r" t="t"/>
              <a:pathLst>
                <a:path extrusionOk="0" h="59" w="21">
                  <a:moveTo>
                    <a:pt x="21" y="59"/>
                  </a:moveTo>
                  <a:cubicBezTo>
                    <a:pt x="21" y="4"/>
                    <a:pt x="21" y="4"/>
                    <a:pt x="21" y="4"/>
                  </a:cubicBezTo>
                  <a:cubicBezTo>
                    <a:pt x="21" y="2"/>
                    <a:pt x="19" y="0"/>
                    <a:pt x="17" y="0"/>
                  </a:cubicBezTo>
                  <a:cubicBezTo>
                    <a:pt x="4" y="0"/>
                    <a:pt x="4" y="0"/>
                    <a:pt x="4" y="0"/>
                  </a:cubicBezTo>
                  <a:cubicBezTo>
                    <a:pt x="2" y="0"/>
                    <a:pt x="0" y="2"/>
                    <a:pt x="0" y="4"/>
                  </a:cubicBezTo>
                  <a:cubicBezTo>
                    <a:pt x="0" y="59"/>
                    <a:pt x="0" y="59"/>
                    <a:pt x="0" y="59"/>
                  </a:cubicBezTo>
                  <a:lnTo>
                    <a:pt x="21" y="59"/>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69" name="Google Shape;469;p54"/>
            <p:cNvSpPr/>
            <p:nvPr/>
          </p:nvSpPr>
          <p:spPr>
            <a:xfrm>
              <a:off x="6064250" y="2563813"/>
              <a:ext cx="80963" cy="315913"/>
            </a:xfrm>
            <a:custGeom>
              <a:rect b="b" l="l" r="r" t="t"/>
              <a:pathLst>
                <a:path extrusionOk="0" h="82" w="21">
                  <a:moveTo>
                    <a:pt x="21" y="82"/>
                  </a:moveTo>
                  <a:cubicBezTo>
                    <a:pt x="21" y="4"/>
                    <a:pt x="21" y="4"/>
                    <a:pt x="21" y="4"/>
                  </a:cubicBezTo>
                  <a:cubicBezTo>
                    <a:pt x="21" y="2"/>
                    <a:pt x="19" y="0"/>
                    <a:pt x="17" y="0"/>
                  </a:cubicBezTo>
                  <a:cubicBezTo>
                    <a:pt x="4" y="0"/>
                    <a:pt x="4" y="0"/>
                    <a:pt x="4" y="0"/>
                  </a:cubicBezTo>
                  <a:cubicBezTo>
                    <a:pt x="2" y="0"/>
                    <a:pt x="0" y="2"/>
                    <a:pt x="0" y="4"/>
                  </a:cubicBezTo>
                  <a:cubicBezTo>
                    <a:pt x="0" y="82"/>
                    <a:pt x="0" y="82"/>
                    <a:pt x="0" y="82"/>
                  </a:cubicBezTo>
                  <a:lnTo>
                    <a:pt x="21" y="82"/>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70" name="Google Shape;470;p54"/>
            <p:cNvSpPr/>
            <p:nvPr/>
          </p:nvSpPr>
          <p:spPr>
            <a:xfrm>
              <a:off x="6048375" y="2894013"/>
              <a:ext cx="357188" cy="46038"/>
            </a:xfrm>
            <a:custGeom>
              <a:rect b="b" l="l" r="r" t="t"/>
              <a:pathLst>
                <a:path extrusionOk="0" h="12" w="92">
                  <a:moveTo>
                    <a:pt x="92" y="7"/>
                  </a:moveTo>
                  <a:cubicBezTo>
                    <a:pt x="92" y="10"/>
                    <a:pt x="90" y="12"/>
                    <a:pt x="87" y="12"/>
                  </a:cubicBezTo>
                  <a:cubicBezTo>
                    <a:pt x="5" y="12"/>
                    <a:pt x="5" y="12"/>
                    <a:pt x="5" y="12"/>
                  </a:cubicBezTo>
                  <a:cubicBezTo>
                    <a:pt x="2" y="12"/>
                    <a:pt x="0" y="10"/>
                    <a:pt x="0" y="7"/>
                  </a:cubicBezTo>
                  <a:cubicBezTo>
                    <a:pt x="0" y="6"/>
                    <a:pt x="0" y="6"/>
                    <a:pt x="0" y="6"/>
                  </a:cubicBezTo>
                  <a:cubicBezTo>
                    <a:pt x="0" y="3"/>
                    <a:pt x="2" y="0"/>
                    <a:pt x="5" y="0"/>
                  </a:cubicBezTo>
                  <a:cubicBezTo>
                    <a:pt x="87" y="0"/>
                    <a:pt x="87" y="0"/>
                    <a:pt x="87" y="0"/>
                  </a:cubicBezTo>
                  <a:cubicBezTo>
                    <a:pt x="90" y="0"/>
                    <a:pt x="92" y="3"/>
                    <a:pt x="92" y="6"/>
                  </a:cubicBezTo>
                  <a:lnTo>
                    <a:pt x="92" y="7"/>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471" name="Google Shape;471;p54"/>
          <p:cNvSpPr txBox="1"/>
          <p:nvPr/>
        </p:nvSpPr>
        <p:spPr>
          <a:xfrm>
            <a:off x="647350" y="1177000"/>
            <a:ext cx="4084200" cy="27216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Clr>
                <a:srgbClr val="000000"/>
              </a:buClr>
              <a:buSzPts val="1100"/>
              <a:buFont typeface="Arial"/>
              <a:buNone/>
            </a:pPr>
            <a:r>
              <a:rPr lang="iw">
                <a:solidFill>
                  <a:srgbClr val="FEFEFE"/>
                </a:solidFill>
                <a:latin typeface="Open Sans Light"/>
                <a:ea typeface="Open Sans Light"/>
                <a:cs typeface="Open Sans Light"/>
                <a:sym typeface="Open Sans Light"/>
              </a:rPr>
              <a:t>Currently, students use different chat groups in different applications such as Whatsapp, facebook, telegram, but these chat groups aren’t specific for each subject, usually they contain a mix of subjects as people just ask questions that relate to them, meaning a student can be in such group and see questions related to topics they don’t study / will study in the future.</a:t>
            </a:r>
            <a:endParaRPr>
              <a:solidFill>
                <a:srgbClr val="FEFEFE"/>
              </a:solidFill>
              <a:latin typeface="Open Sans Light"/>
              <a:ea typeface="Open Sans Light"/>
              <a:cs typeface="Open Sans Light"/>
              <a:sym typeface="Open Sans Light"/>
            </a:endParaRPr>
          </a:p>
          <a:p>
            <a:pPr indent="0" lvl="0" marL="0" rtl="0" algn="l">
              <a:lnSpc>
                <a:spcPct val="107916"/>
              </a:lnSpc>
              <a:spcBef>
                <a:spcPts val="800"/>
              </a:spcBef>
              <a:spcAft>
                <a:spcPts val="800"/>
              </a:spcAft>
              <a:buClr>
                <a:srgbClr val="000000"/>
              </a:buClr>
              <a:buSzPts val="1100"/>
              <a:buFont typeface="Arial"/>
              <a:buNone/>
            </a:pPr>
            <a:r>
              <a:rPr lang="iw">
                <a:solidFill>
                  <a:srgbClr val="FEFEFE"/>
                </a:solidFill>
                <a:latin typeface="Open Sans Light"/>
                <a:ea typeface="Open Sans Light"/>
                <a:cs typeface="Open Sans Light"/>
                <a:sym typeface="Open Sans Light"/>
              </a:rPr>
              <a:t>This makes it difficult to find and ask for information related to subjects they’re studying.</a:t>
            </a:r>
            <a:endParaRPr>
              <a:solidFill>
                <a:srgbClr val="FEFEFE"/>
              </a:solidFill>
              <a:latin typeface="Open Sans Light"/>
              <a:ea typeface="Open Sans Light"/>
              <a:cs typeface="Open Sans Light"/>
              <a:sym typeface="Open Sans Light"/>
            </a:endParaRPr>
          </a:p>
        </p:txBody>
      </p:sp>
      <p:sp>
        <p:nvSpPr>
          <p:cNvPr id="472" name="Google Shape;472;p54"/>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473" name="Google Shape;473;p5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500"/>
                                        <p:tgtEl>
                                          <p:spTgt spid="4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1000"/>
                                        <p:tgtEl>
                                          <p:spTgt spid="4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1000"/>
                                        <p:tgtEl>
                                          <p:spTgt spid="4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1000"/>
                                        <p:tgtEl>
                                          <p:spTgt spid="4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1000"/>
                                        <p:tgtEl>
                                          <p:spTgt spid="4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1000"/>
                                        <p:tgtEl>
                                          <p:spTgt spid="4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1000"/>
                                        <p:tgtEl>
                                          <p:spTgt spid="4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1000"/>
                                        <p:tgtEl>
                                          <p:spTgt spid="4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1000"/>
                                        <p:tgtEl>
                                          <p:spTgt spid="4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5"/>
          <p:cNvSpPr txBox="1"/>
          <p:nvPr>
            <p:ph idx="1" type="body"/>
          </p:nvPr>
        </p:nvSpPr>
        <p:spPr>
          <a:xfrm>
            <a:off x="2672243" y="200898"/>
            <a:ext cx="3799500" cy="590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iw"/>
              <a:t>Actors &amp; Goals</a:t>
            </a:r>
            <a:endParaRPr/>
          </a:p>
          <a:p>
            <a:pPr indent="0" lvl="0" marL="0" rtl="0" algn="ctr">
              <a:spcBef>
                <a:spcPts val="800"/>
              </a:spcBef>
              <a:spcAft>
                <a:spcPts val="0"/>
              </a:spcAft>
              <a:buNone/>
            </a:pPr>
            <a:r>
              <a:t/>
            </a:r>
            <a:endParaRPr/>
          </a:p>
        </p:txBody>
      </p:sp>
      <p:pic>
        <p:nvPicPr>
          <p:cNvPr id="479" name="Google Shape;479;p55"/>
          <p:cNvPicPr preferRelativeResize="0"/>
          <p:nvPr/>
        </p:nvPicPr>
        <p:blipFill>
          <a:blip r:embed="rId4">
            <a:alphaModFix/>
          </a:blip>
          <a:stretch>
            <a:fillRect/>
          </a:stretch>
        </p:blipFill>
        <p:spPr>
          <a:xfrm>
            <a:off x="0" y="-1"/>
            <a:ext cx="2795325" cy="1206400"/>
          </a:xfrm>
          <a:prstGeom prst="rect">
            <a:avLst/>
          </a:prstGeom>
          <a:noFill/>
          <a:ln>
            <a:noFill/>
          </a:ln>
        </p:spPr>
      </p:pic>
      <p:sp>
        <p:nvSpPr>
          <p:cNvPr id="480" name="Google Shape;480;p55"/>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graphicFrame>
        <p:nvGraphicFramePr>
          <p:cNvPr id="481" name="Google Shape;481;p55"/>
          <p:cNvGraphicFramePr/>
          <p:nvPr/>
        </p:nvGraphicFramePr>
        <p:xfrm>
          <a:off x="952500" y="1144600"/>
          <a:ext cx="3000000" cy="3000000"/>
        </p:xfrm>
        <a:graphic>
          <a:graphicData uri="http://schemas.openxmlformats.org/drawingml/2006/table">
            <a:tbl>
              <a:tblPr>
                <a:noFill/>
                <a:tableStyleId>{E0AEE14C-1946-4075-8941-E1C8146E5367}</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Actor name</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Description</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Goals</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Role</a:t>
                      </a:r>
                      <a:endParaRPr b="1" sz="1200">
                        <a:solidFill>
                          <a:srgbClr val="D9D9D9"/>
                        </a:solidFill>
                        <a:latin typeface="Raleway"/>
                        <a:ea typeface="Raleway"/>
                        <a:cs typeface="Raleway"/>
                        <a:sym typeface="Raleway"/>
                      </a:endParaRPr>
                    </a:p>
                  </a:txBody>
                  <a:tcPr marT="91425" marB="91425" marR="91425" marL="91425"/>
                </a:tc>
              </a:tr>
              <a:tr h="381000">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Chat user</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A user of the system</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To use the chat system</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b="1" lang="iw" sz="1200">
                          <a:solidFill>
                            <a:srgbClr val="D9D9D9"/>
                          </a:solidFill>
                          <a:latin typeface="Raleway"/>
                          <a:ea typeface="Raleway"/>
                          <a:cs typeface="Raleway"/>
                          <a:sym typeface="Raleway"/>
                        </a:rPr>
                        <a:t>Primary</a:t>
                      </a:r>
                      <a:endParaRPr b="1" sz="1200">
                        <a:solidFill>
                          <a:srgbClr val="D9D9D9"/>
                        </a:solidFill>
                        <a:latin typeface="Raleway"/>
                        <a:ea typeface="Raleway"/>
                        <a:cs typeface="Raleway"/>
                        <a:sym typeface="Raleway"/>
                      </a:endParaRPr>
                    </a:p>
                    <a:p>
                      <a:pPr indent="0" lvl="0" marL="0" rtl="0" algn="l">
                        <a:spcBef>
                          <a:spcPts val="0"/>
                        </a:spcBef>
                        <a:spcAft>
                          <a:spcPts val="0"/>
                        </a:spcAft>
                        <a:buNone/>
                      </a:pPr>
                      <a:r>
                        <a:t/>
                      </a:r>
                      <a:endParaRPr b="1" sz="1200">
                        <a:solidFill>
                          <a:srgbClr val="D9D9D9"/>
                        </a:solidFill>
                        <a:latin typeface="Raleway"/>
                        <a:ea typeface="Raleway"/>
                        <a:cs typeface="Raleway"/>
                        <a:sym typeface="Raleway"/>
                      </a:endParaRPr>
                    </a:p>
                  </a:txBody>
                  <a:tcPr marT="91425" marB="91425" marR="91425" marL="91425" anchor="ctr"/>
                </a:tc>
              </a:tr>
              <a:tr h="381000">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Prospect</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A potential future chat user</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To register to the system</a:t>
                      </a:r>
                      <a:r>
                        <a:rPr b="1" lang="iw" sz="1200">
                          <a:solidFill>
                            <a:srgbClr val="D9D9D9"/>
                          </a:solidFill>
                          <a:latin typeface="Raleway"/>
                          <a:ea typeface="Raleway"/>
                          <a:cs typeface="Raleway"/>
                          <a:sym typeface="Raleway"/>
                        </a:rPr>
                        <a:t> and become a chat user</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b="1" lang="iw" sz="1200">
                          <a:solidFill>
                            <a:srgbClr val="D9D9D9"/>
                          </a:solidFill>
                          <a:latin typeface="Raleway"/>
                          <a:ea typeface="Raleway"/>
                          <a:cs typeface="Raleway"/>
                          <a:sym typeface="Raleway"/>
                        </a:rPr>
                        <a:t>Primary</a:t>
                      </a:r>
                      <a:endParaRPr b="1" sz="1200">
                        <a:solidFill>
                          <a:srgbClr val="D9D9D9"/>
                        </a:solidFill>
                        <a:latin typeface="Raleway"/>
                        <a:ea typeface="Raleway"/>
                        <a:cs typeface="Raleway"/>
                        <a:sym typeface="Raleway"/>
                      </a:endParaRPr>
                    </a:p>
                  </a:txBody>
                  <a:tcPr marT="91425" marB="91425" marR="91425" marL="91425" anchor="ctr"/>
                </a:tc>
              </a:tr>
              <a:tr h="381000">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Time</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An automated procedure set to run after a period of time</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b="1" lang="iw" sz="1200">
                          <a:solidFill>
                            <a:srgbClr val="D9D9D9"/>
                          </a:solidFill>
                          <a:latin typeface="Raleway"/>
                          <a:ea typeface="Raleway"/>
                          <a:cs typeface="Raleway"/>
                          <a:sym typeface="Raleway"/>
                        </a:rPr>
                        <a:t>Support</a:t>
                      </a:r>
                      <a:endParaRPr b="1" sz="1200">
                        <a:solidFill>
                          <a:srgbClr val="D9D9D9"/>
                        </a:solidFill>
                        <a:latin typeface="Raleway"/>
                        <a:ea typeface="Raleway"/>
                        <a:cs typeface="Raleway"/>
                        <a:sym typeface="Raleway"/>
                      </a:endParaRPr>
                    </a:p>
                  </a:txBody>
                  <a:tcPr marT="91425" marB="91425" marR="91425" marL="91425" anchor="ctr"/>
                </a:tc>
              </a:tr>
              <a:tr h="381000">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Phone Verification System</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rPr b="1" lang="iw" sz="1200">
                          <a:solidFill>
                            <a:srgbClr val="D9D9D9"/>
                          </a:solidFill>
                          <a:latin typeface="Raleway"/>
                          <a:ea typeface="Raleway"/>
                          <a:cs typeface="Raleway"/>
                          <a:sym typeface="Raleway"/>
                        </a:rPr>
                        <a:t>An external service used to verify accounts with SMS</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l">
                        <a:spcBef>
                          <a:spcPts val="0"/>
                        </a:spcBef>
                        <a:spcAft>
                          <a:spcPts val="0"/>
                        </a:spcAft>
                        <a:buNone/>
                      </a:pPr>
                      <a:r>
                        <a:t/>
                      </a:r>
                      <a:endParaRPr b="1" sz="1200">
                        <a:solidFill>
                          <a:srgbClr val="D9D9D9"/>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b="1" lang="iw" sz="1200">
                          <a:solidFill>
                            <a:srgbClr val="D9D9D9"/>
                          </a:solidFill>
                          <a:latin typeface="Raleway"/>
                          <a:ea typeface="Raleway"/>
                          <a:cs typeface="Raleway"/>
                          <a:sym typeface="Raleway"/>
                        </a:rPr>
                        <a:t>Support</a:t>
                      </a:r>
                      <a:endParaRPr b="1" sz="1200">
                        <a:solidFill>
                          <a:srgbClr val="D9D9D9"/>
                        </a:solidFill>
                        <a:latin typeface="Raleway"/>
                        <a:ea typeface="Raleway"/>
                        <a:cs typeface="Raleway"/>
                        <a:sym typeface="Raleway"/>
                      </a:endParaRPr>
                    </a:p>
                  </a:txBody>
                  <a:tcPr marT="91425" marB="91425" marR="91425" marL="91425" anchor="ctr"/>
                </a:tc>
              </a:tr>
            </a:tbl>
          </a:graphicData>
        </a:graphic>
      </p:graphicFrame>
      <p:sp>
        <p:nvSpPr>
          <p:cNvPr id="482" name="Google Shape;482;p5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6"/>
          <p:cNvSpPr txBox="1"/>
          <p:nvPr>
            <p:ph idx="1" type="body"/>
          </p:nvPr>
        </p:nvSpPr>
        <p:spPr>
          <a:xfrm>
            <a:off x="1974624" y="716100"/>
            <a:ext cx="5550300" cy="590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000"/>
              <a:buFont typeface="Arial"/>
              <a:buNone/>
            </a:pPr>
            <a:r>
              <a:rPr lang="iw" sz="6000"/>
              <a:t>USE - CASES</a:t>
            </a:r>
            <a:endParaRPr sz="6000"/>
          </a:p>
        </p:txBody>
      </p:sp>
      <p:sp>
        <p:nvSpPr>
          <p:cNvPr id="488" name="Google Shape;488;p56"/>
          <p:cNvSpPr/>
          <p:nvPr/>
        </p:nvSpPr>
        <p:spPr>
          <a:xfrm>
            <a:off x="-187026" y="2629400"/>
            <a:ext cx="9347024" cy="998039"/>
          </a:xfrm>
          <a:custGeom>
            <a:rect b="b" l="l" r="r" t="t"/>
            <a:pathLst>
              <a:path extrusionOk="0" h="1330719" w="13164823">
                <a:moveTo>
                  <a:pt x="0" y="1109046"/>
                </a:moveTo>
                <a:cubicBezTo>
                  <a:pt x="1420091" y="543319"/>
                  <a:pt x="2840182" y="-22408"/>
                  <a:pt x="4267200" y="683"/>
                </a:cubicBezTo>
                <a:cubicBezTo>
                  <a:pt x="5694218" y="23774"/>
                  <a:pt x="7391400" y="1155228"/>
                  <a:pt x="8562109" y="1247592"/>
                </a:cubicBezTo>
                <a:cubicBezTo>
                  <a:pt x="9732818" y="1339956"/>
                  <a:pt x="10527145" y="541011"/>
                  <a:pt x="11291454" y="554865"/>
                </a:cubicBezTo>
                <a:cubicBezTo>
                  <a:pt x="12055763" y="568719"/>
                  <a:pt x="13325764" y="1270683"/>
                  <a:pt x="13147964" y="1330719"/>
                </a:cubicBezTo>
              </a:path>
            </a:pathLst>
          </a:custGeom>
          <a:noFill/>
          <a:ln cap="flat" cmpd="sng" w="38100">
            <a:solidFill>
              <a:srgbClr val="FEFEFE"/>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pen Sans Light"/>
              <a:ea typeface="Open Sans Light"/>
              <a:cs typeface="Open Sans Light"/>
              <a:sym typeface="Open Sans Light"/>
            </a:endParaRPr>
          </a:p>
        </p:txBody>
      </p:sp>
      <p:sp>
        <p:nvSpPr>
          <p:cNvPr id="489" name="Google Shape;489;p56"/>
          <p:cNvSpPr/>
          <p:nvPr/>
        </p:nvSpPr>
        <p:spPr>
          <a:xfrm>
            <a:off x="815390" y="2629397"/>
            <a:ext cx="547500" cy="547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chemeClr val="accent1"/>
          </a:solidFill>
          <a:ln>
            <a:noFill/>
          </a:ln>
        </p:spPr>
        <p:txBody>
          <a:bodyPr anchorCtr="1"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Open Sans Light"/>
              <a:buNone/>
            </a:pPr>
            <a:r>
              <a:t/>
            </a:r>
            <a:endParaRPr b="0" i="0" sz="1400" u="none" cap="none" strike="noStrike">
              <a:solidFill>
                <a:srgbClr val="FFFFFF"/>
              </a:solidFill>
              <a:latin typeface="Calibri"/>
              <a:ea typeface="Calibri"/>
              <a:cs typeface="Calibri"/>
              <a:sym typeface="Calibri"/>
            </a:endParaRPr>
          </a:p>
        </p:txBody>
      </p:sp>
      <p:sp>
        <p:nvSpPr>
          <p:cNvPr id="490" name="Google Shape;490;p56"/>
          <p:cNvSpPr/>
          <p:nvPr/>
        </p:nvSpPr>
        <p:spPr>
          <a:xfrm>
            <a:off x="2461948" y="2298003"/>
            <a:ext cx="547500" cy="547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chemeClr val="accent2"/>
          </a:solidFill>
          <a:ln>
            <a:noFill/>
          </a:ln>
        </p:spPr>
        <p:txBody>
          <a:bodyPr anchorCtr="1"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Open Sans Light"/>
              <a:buNone/>
            </a:pPr>
            <a:r>
              <a:t/>
            </a:r>
            <a:endParaRPr b="0" i="0" sz="1400" u="none" cap="none" strike="noStrike">
              <a:solidFill>
                <a:srgbClr val="FFFFFF"/>
              </a:solidFill>
              <a:latin typeface="Calibri"/>
              <a:ea typeface="Calibri"/>
              <a:cs typeface="Calibri"/>
              <a:sym typeface="Calibri"/>
            </a:endParaRPr>
          </a:p>
        </p:txBody>
      </p:sp>
      <p:sp>
        <p:nvSpPr>
          <p:cNvPr id="491" name="Google Shape;491;p56"/>
          <p:cNvSpPr/>
          <p:nvPr/>
        </p:nvSpPr>
        <p:spPr>
          <a:xfrm>
            <a:off x="3962272" y="2629396"/>
            <a:ext cx="547500" cy="547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chemeClr val="accent3"/>
          </a:solidFill>
          <a:ln>
            <a:noFill/>
          </a:ln>
        </p:spPr>
        <p:txBody>
          <a:bodyPr anchorCtr="1"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Open Sans Light"/>
              <a:buNone/>
            </a:pPr>
            <a:r>
              <a:t/>
            </a:r>
            <a:endParaRPr b="0" i="0" sz="1400" u="none" cap="none" strike="noStrike">
              <a:solidFill>
                <a:srgbClr val="FFFFFF"/>
              </a:solidFill>
              <a:latin typeface="Calibri"/>
              <a:ea typeface="Calibri"/>
              <a:cs typeface="Calibri"/>
              <a:sym typeface="Calibri"/>
            </a:endParaRPr>
          </a:p>
        </p:txBody>
      </p:sp>
      <p:sp>
        <p:nvSpPr>
          <p:cNvPr id="492" name="Google Shape;492;p56"/>
          <p:cNvSpPr/>
          <p:nvPr/>
        </p:nvSpPr>
        <p:spPr>
          <a:xfrm>
            <a:off x="8076766" y="2818350"/>
            <a:ext cx="547500" cy="547500"/>
          </a:xfrm>
          <a:custGeom>
            <a:rect b="b" l="l" r="r" t="t"/>
            <a:pathLst>
              <a:path extrusionOk="0" h="120000" w="12000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chemeClr val="accent4"/>
          </a:solidFill>
          <a:ln>
            <a:noFill/>
          </a:ln>
        </p:spPr>
        <p:txBody>
          <a:bodyPr anchorCtr="1"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Open Sans Light"/>
              <a:buNone/>
            </a:pPr>
            <a:r>
              <a:t/>
            </a:r>
            <a:endParaRPr b="0" i="0" sz="1400" u="none" cap="none" strike="noStrike">
              <a:solidFill>
                <a:srgbClr val="FFFFFF"/>
              </a:solidFill>
              <a:latin typeface="Calibri"/>
              <a:ea typeface="Calibri"/>
              <a:cs typeface="Calibri"/>
              <a:sym typeface="Calibri"/>
            </a:endParaRPr>
          </a:p>
        </p:txBody>
      </p:sp>
      <p:sp>
        <p:nvSpPr>
          <p:cNvPr id="493" name="Google Shape;493;p56"/>
          <p:cNvSpPr/>
          <p:nvPr/>
        </p:nvSpPr>
        <p:spPr>
          <a:xfrm>
            <a:off x="961655" y="2800087"/>
            <a:ext cx="254999" cy="206131"/>
          </a:xfrm>
          <a:custGeom>
            <a:rect b="b" l="l" r="r" t="t"/>
            <a:pathLst>
              <a:path extrusionOk="0" h="95" w="119">
                <a:moveTo>
                  <a:pt x="116" y="32"/>
                </a:moveTo>
                <a:cubicBezTo>
                  <a:pt x="116" y="32"/>
                  <a:pt x="116" y="32"/>
                  <a:pt x="116" y="32"/>
                </a:cubicBezTo>
                <a:cubicBezTo>
                  <a:pt x="3" y="0"/>
                  <a:pt x="3" y="0"/>
                  <a:pt x="3" y="0"/>
                </a:cubicBezTo>
                <a:cubicBezTo>
                  <a:pt x="2" y="0"/>
                  <a:pt x="2" y="0"/>
                  <a:pt x="2" y="0"/>
                </a:cubicBezTo>
                <a:cubicBezTo>
                  <a:pt x="0" y="0"/>
                  <a:pt x="0" y="0"/>
                  <a:pt x="0" y="1"/>
                </a:cubicBezTo>
                <a:cubicBezTo>
                  <a:pt x="1" y="2"/>
                  <a:pt x="1" y="2"/>
                  <a:pt x="1" y="2"/>
                </a:cubicBezTo>
                <a:cubicBezTo>
                  <a:pt x="1" y="2"/>
                  <a:pt x="1" y="2"/>
                  <a:pt x="1" y="2"/>
                </a:cubicBezTo>
                <a:cubicBezTo>
                  <a:pt x="1" y="2"/>
                  <a:pt x="1" y="2"/>
                  <a:pt x="1" y="2"/>
                </a:cubicBezTo>
                <a:cubicBezTo>
                  <a:pt x="36" y="92"/>
                  <a:pt x="36" y="92"/>
                  <a:pt x="36" y="92"/>
                </a:cubicBezTo>
                <a:cubicBezTo>
                  <a:pt x="36" y="92"/>
                  <a:pt x="36" y="92"/>
                  <a:pt x="36" y="92"/>
                </a:cubicBezTo>
                <a:cubicBezTo>
                  <a:pt x="36" y="92"/>
                  <a:pt x="37" y="95"/>
                  <a:pt x="40" y="93"/>
                </a:cubicBezTo>
                <a:cubicBezTo>
                  <a:pt x="70" y="70"/>
                  <a:pt x="70" y="70"/>
                  <a:pt x="70" y="70"/>
                </a:cubicBezTo>
                <a:cubicBezTo>
                  <a:pt x="91" y="82"/>
                  <a:pt x="91" y="82"/>
                  <a:pt x="91" y="82"/>
                </a:cubicBezTo>
                <a:cubicBezTo>
                  <a:pt x="91" y="82"/>
                  <a:pt x="91" y="82"/>
                  <a:pt x="91" y="82"/>
                </a:cubicBezTo>
                <a:cubicBezTo>
                  <a:pt x="91" y="82"/>
                  <a:pt x="93" y="84"/>
                  <a:pt x="93" y="82"/>
                </a:cubicBezTo>
                <a:cubicBezTo>
                  <a:pt x="92" y="53"/>
                  <a:pt x="92" y="53"/>
                  <a:pt x="92" y="53"/>
                </a:cubicBezTo>
                <a:cubicBezTo>
                  <a:pt x="117" y="34"/>
                  <a:pt x="117" y="34"/>
                  <a:pt x="117" y="34"/>
                </a:cubicBezTo>
                <a:cubicBezTo>
                  <a:pt x="117" y="34"/>
                  <a:pt x="117" y="34"/>
                  <a:pt x="117" y="34"/>
                </a:cubicBezTo>
                <a:cubicBezTo>
                  <a:pt x="119" y="32"/>
                  <a:pt x="116" y="32"/>
                  <a:pt x="116" y="32"/>
                </a:cubicBezTo>
                <a:close/>
                <a:moveTo>
                  <a:pt x="83" y="66"/>
                </a:moveTo>
                <a:cubicBezTo>
                  <a:pt x="67" y="57"/>
                  <a:pt x="67" y="57"/>
                  <a:pt x="67" y="57"/>
                </a:cubicBezTo>
                <a:cubicBezTo>
                  <a:pt x="7" y="7"/>
                  <a:pt x="7" y="7"/>
                  <a:pt x="7" y="7"/>
                </a:cubicBezTo>
                <a:cubicBezTo>
                  <a:pt x="83" y="46"/>
                  <a:pt x="83" y="46"/>
                  <a:pt x="83" y="46"/>
                </a:cubicBezTo>
                <a:lnTo>
                  <a:pt x="83" y="66"/>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494" name="Google Shape;494;p56"/>
          <p:cNvSpPr txBox="1"/>
          <p:nvPr/>
        </p:nvSpPr>
        <p:spPr>
          <a:xfrm>
            <a:off x="360750" y="3289173"/>
            <a:ext cx="1456800" cy="4398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lang="iw">
                <a:solidFill>
                  <a:schemeClr val="dk1"/>
                </a:solidFill>
                <a:latin typeface="Raleway"/>
                <a:ea typeface="Raleway"/>
                <a:cs typeface="Raleway"/>
                <a:sym typeface="Raleway"/>
              </a:rPr>
              <a:t>Send Message</a:t>
            </a:r>
            <a:endParaRPr sz="1100"/>
          </a:p>
        </p:txBody>
      </p:sp>
      <p:sp>
        <p:nvSpPr>
          <p:cNvPr id="495" name="Google Shape;495;p56"/>
          <p:cNvSpPr txBox="1"/>
          <p:nvPr/>
        </p:nvSpPr>
        <p:spPr>
          <a:xfrm>
            <a:off x="6219625" y="3627523"/>
            <a:ext cx="1456800" cy="520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iw">
                <a:solidFill>
                  <a:schemeClr val="dk1"/>
                </a:solidFill>
                <a:latin typeface="Raleway"/>
                <a:ea typeface="Raleway"/>
                <a:cs typeface="Raleway"/>
                <a:sym typeface="Raleway"/>
              </a:rPr>
              <a:t>Close chat Room</a:t>
            </a:r>
            <a:endParaRPr sz="1100"/>
          </a:p>
        </p:txBody>
      </p:sp>
      <p:sp>
        <p:nvSpPr>
          <p:cNvPr id="496" name="Google Shape;496;p56"/>
          <p:cNvSpPr txBox="1"/>
          <p:nvPr/>
        </p:nvSpPr>
        <p:spPr>
          <a:xfrm>
            <a:off x="2007300" y="2960171"/>
            <a:ext cx="1456800" cy="4719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None/>
            </a:pPr>
            <a:r>
              <a:rPr b="1" lang="iw">
                <a:solidFill>
                  <a:schemeClr val="dk1"/>
                </a:solidFill>
                <a:latin typeface="Raleway"/>
                <a:ea typeface="Raleway"/>
                <a:cs typeface="Raleway"/>
                <a:sym typeface="Raleway"/>
              </a:rPr>
              <a:t>Join</a:t>
            </a:r>
            <a:r>
              <a:rPr b="1" lang="iw">
                <a:solidFill>
                  <a:schemeClr val="dk1"/>
                </a:solidFill>
                <a:latin typeface="Raleway"/>
                <a:ea typeface="Raleway"/>
                <a:cs typeface="Raleway"/>
                <a:sym typeface="Raleway"/>
              </a:rPr>
              <a:t> chat Room</a:t>
            </a:r>
            <a:endParaRPr sz="1100"/>
          </a:p>
          <a:p>
            <a:pPr indent="0" lvl="0" marL="0" marR="0" rtl="0" algn="ctr">
              <a:lnSpc>
                <a:spcPct val="150000"/>
              </a:lnSpc>
              <a:spcBef>
                <a:spcPts val="0"/>
              </a:spcBef>
              <a:spcAft>
                <a:spcPts val="0"/>
              </a:spcAft>
              <a:buNone/>
            </a:pPr>
            <a:r>
              <a:t/>
            </a:r>
            <a:endParaRPr b="1">
              <a:solidFill>
                <a:schemeClr val="dk1"/>
              </a:solidFill>
              <a:latin typeface="Raleway"/>
              <a:ea typeface="Raleway"/>
              <a:cs typeface="Raleway"/>
              <a:sym typeface="Raleway"/>
            </a:endParaRPr>
          </a:p>
        </p:txBody>
      </p:sp>
      <p:pic>
        <p:nvPicPr>
          <p:cNvPr id="497" name="Google Shape;497;p56"/>
          <p:cNvPicPr preferRelativeResize="0"/>
          <p:nvPr/>
        </p:nvPicPr>
        <p:blipFill>
          <a:blip r:embed="rId3">
            <a:alphaModFix/>
          </a:blip>
          <a:stretch>
            <a:fillRect/>
          </a:stretch>
        </p:blipFill>
        <p:spPr>
          <a:xfrm>
            <a:off x="32850" y="46675"/>
            <a:ext cx="2112600" cy="911750"/>
          </a:xfrm>
          <a:prstGeom prst="rect">
            <a:avLst/>
          </a:prstGeom>
          <a:noFill/>
          <a:ln>
            <a:noFill/>
          </a:ln>
        </p:spPr>
      </p:pic>
      <p:sp>
        <p:nvSpPr>
          <p:cNvPr id="498" name="Google Shape;498;p56"/>
          <p:cNvSpPr txBox="1"/>
          <p:nvPr/>
        </p:nvSpPr>
        <p:spPr>
          <a:xfrm>
            <a:off x="7622125" y="3512877"/>
            <a:ext cx="1456800" cy="520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iw">
                <a:solidFill>
                  <a:schemeClr val="dk1"/>
                </a:solidFill>
                <a:latin typeface="Raleway"/>
                <a:ea typeface="Raleway"/>
                <a:cs typeface="Raleway"/>
                <a:sym typeface="Raleway"/>
              </a:rPr>
              <a:t>Account Creation</a:t>
            </a:r>
            <a:endParaRPr sz="1100"/>
          </a:p>
        </p:txBody>
      </p:sp>
      <p:sp>
        <p:nvSpPr>
          <p:cNvPr id="499" name="Google Shape;499;p56"/>
          <p:cNvSpPr/>
          <p:nvPr/>
        </p:nvSpPr>
        <p:spPr>
          <a:xfrm>
            <a:off x="0" y="0"/>
            <a:ext cx="1195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4BEC2"/>
              </a:buClr>
              <a:buSzPts val="2000"/>
              <a:buFont typeface="Raleway"/>
              <a:buNone/>
            </a:pPr>
            <a:r>
              <a:rPr b="1" lang="iw" sz="2000">
                <a:solidFill>
                  <a:srgbClr val="34BEC2"/>
                </a:solidFill>
                <a:latin typeface="Raleway"/>
                <a:ea typeface="Raleway"/>
                <a:cs typeface="Raleway"/>
                <a:sym typeface="Raleway"/>
              </a:rPr>
              <a:t>B</a:t>
            </a:r>
            <a:r>
              <a:rPr b="1" lang="iw" sz="2000">
                <a:solidFill>
                  <a:srgbClr val="FEFEFE"/>
                </a:solidFill>
                <a:latin typeface="Raleway"/>
                <a:ea typeface="Raleway"/>
                <a:cs typeface="Raleway"/>
                <a:sym typeface="Raleway"/>
              </a:rPr>
              <a:t>ABBLE</a:t>
            </a:r>
            <a:endParaRPr b="0" i="0" sz="2000" u="none" cap="none" strike="noStrike">
              <a:solidFill>
                <a:srgbClr val="FEFEFE"/>
              </a:solidFill>
              <a:latin typeface="Raleway"/>
              <a:ea typeface="Raleway"/>
              <a:cs typeface="Raleway"/>
              <a:sym typeface="Raleway"/>
            </a:endParaRPr>
          </a:p>
        </p:txBody>
      </p:sp>
      <p:sp>
        <p:nvSpPr>
          <p:cNvPr id="500" name="Google Shape;500;p56"/>
          <p:cNvSpPr/>
          <p:nvPr/>
        </p:nvSpPr>
        <p:spPr>
          <a:xfrm>
            <a:off x="8172996" y="2960180"/>
            <a:ext cx="355050" cy="263850"/>
          </a:xfrm>
          <a:custGeom>
            <a:rect b="b" l="l" r="r" t="t"/>
            <a:pathLst>
              <a:path extrusionOk="0" h="144" w="176">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501" name="Google Shape;501;p56"/>
          <p:cNvSpPr/>
          <p:nvPr/>
        </p:nvSpPr>
        <p:spPr>
          <a:xfrm>
            <a:off x="2558175" y="2387075"/>
            <a:ext cx="355050" cy="369350"/>
          </a:xfrm>
          <a:custGeom>
            <a:rect b="b" l="l" r="r" t="t"/>
            <a:pathLst>
              <a:path extrusionOk="0" h="160" w="176">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502" name="Google Shape;502;p56"/>
          <p:cNvSpPr txBox="1"/>
          <p:nvPr/>
        </p:nvSpPr>
        <p:spPr>
          <a:xfrm>
            <a:off x="3507600" y="3183396"/>
            <a:ext cx="1456800" cy="4719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None/>
            </a:pPr>
            <a:r>
              <a:rPr b="1" lang="iw">
                <a:solidFill>
                  <a:schemeClr val="dk1"/>
                </a:solidFill>
                <a:latin typeface="Raleway"/>
                <a:ea typeface="Raleway"/>
                <a:cs typeface="Raleway"/>
                <a:sym typeface="Raleway"/>
              </a:rPr>
              <a:t>Leave</a:t>
            </a:r>
            <a:r>
              <a:rPr b="1" lang="iw">
                <a:solidFill>
                  <a:schemeClr val="dk1"/>
                </a:solidFill>
                <a:latin typeface="Raleway"/>
                <a:ea typeface="Raleway"/>
                <a:cs typeface="Raleway"/>
                <a:sym typeface="Raleway"/>
              </a:rPr>
              <a:t> chat Room</a:t>
            </a:r>
            <a:endParaRPr sz="1100"/>
          </a:p>
          <a:p>
            <a:pPr indent="0" lvl="0" marL="0" marR="0" rtl="0" algn="ctr">
              <a:lnSpc>
                <a:spcPct val="150000"/>
              </a:lnSpc>
              <a:spcBef>
                <a:spcPts val="0"/>
              </a:spcBef>
              <a:spcAft>
                <a:spcPts val="0"/>
              </a:spcAft>
              <a:buNone/>
            </a:pPr>
            <a:r>
              <a:t/>
            </a:r>
            <a:endParaRPr b="1">
              <a:solidFill>
                <a:schemeClr val="dk1"/>
              </a:solidFill>
              <a:latin typeface="Raleway"/>
              <a:ea typeface="Raleway"/>
              <a:cs typeface="Raleway"/>
              <a:sym typeface="Raleway"/>
            </a:endParaRPr>
          </a:p>
        </p:txBody>
      </p:sp>
      <p:sp>
        <p:nvSpPr>
          <p:cNvPr id="503" name="Google Shape;503;p56"/>
          <p:cNvSpPr txBox="1"/>
          <p:nvPr/>
        </p:nvSpPr>
        <p:spPr>
          <a:xfrm>
            <a:off x="4911725" y="3651971"/>
            <a:ext cx="1456800" cy="4719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None/>
            </a:pPr>
            <a:r>
              <a:rPr b="1" lang="iw">
                <a:solidFill>
                  <a:schemeClr val="dk1"/>
                </a:solidFill>
                <a:latin typeface="Raleway"/>
                <a:ea typeface="Raleway"/>
                <a:cs typeface="Raleway"/>
                <a:sym typeface="Raleway"/>
              </a:rPr>
              <a:t>Create chat Room</a:t>
            </a:r>
            <a:endParaRPr sz="1100"/>
          </a:p>
          <a:p>
            <a:pPr indent="0" lvl="0" marL="0" marR="0" rtl="0" algn="ctr">
              <a:lnSpc>
                <a:spcPct val="150000"/>
              </a:lnSpc>
              <a:spcBef>
                <a:spcPts val="0"/>
              </a:spcBef>
              <a:spcAft>
                <a:spcPts val="0"/>
              </a:spcAft>
              <a:buNone/>
            </a:pPr>
            <a:r>
              <a:t/>
            </a:r>
            <a:endParaRPr b="1">
              <a:solidFill>
                <a:schemeClr val="dk1"/>
              </a:solidFill>
              <a:latin typeface="Raleway"/>
              <a:ea typeface="Raleway"/>
              <a:cs typeface="Raleway"/>
              <a:sym typeface="Raleway"/>
            </a:endParaRPr>
          </a:p>
        </p:txBody>
      </p:sp>
      <p:sp>
        <p:nvSpPr>
          <p:cNvPr id="504" name="Google Shape;504;p56"/>
          <p:cNvSpPr/>
          <p:nvPr/>
        </p:nvSpPr>
        <p:spPr>
          <a:xfrm>
            <a:off x="6674275" y="3054925"/>
            <a:ext cx="547500" cy="520800"/>
          </a:xfrm>
          <a:prstGeom prst="ellipse">
            <a:avLst/>
          </a:prstGeom>
          <a:solidFill>
            <a:srgbClr val="DE40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Source Sans Pro"/>
              <a:ea typeface="Source Sans Pro"/>
              <a:cs typeface="Source Sans Pro"/>
              <a:sym typeface="Source Sans Pro"/>
            </a:endParaRPr>
          </a:p>
        </p:txBody>
      </p:sp>
      <p:sp>
        <p:nvSpPr>
          <p:cNvPr id="505" name="Google Shape;505;p56"/>
          <p:cNvSpPr/>
          <p:nvPr/>
        </p:nvSpPr>
        <p:spPr>
          <a:xfrm>
            <a:off x="6820527" y="3130651"/>
            <a:ext cx="255000" cy="369350"/>
          </a:xfrm>
          <a:custGeom>
            <a:rect b="b" l="l" r="r" t="t"/>
            <a:pathLst>
              <a:path extrusionOk="0" h="75" w="63">
                <a:moveTo>
                  <a:pt x="58" y="9"/>
                </a:moveTo>
                <a:cubicBezTo>
                  <a:pt x="45" y="9"/>
                  <a:pt x="45" y="9"/>
                  <a:pt x="45" y="9"/>
                </a:cubicBezTo>
                <a:cubicBezTo>
                  <a:pt x="45" y="6"/>
                  <a:pt x="45" y="6"/>
                  <a:pt x="45" y="6"/>
                </a:cubicBezTo>
                <a:cubicBezTo>
                  <a:pt x="45" y="4"/>
                  <a:pt x="44" y="2"/>
                  <a:pt x="42" y="1"/>
                </a:cubicBezTo>
                <a:cubicBezTo>
                  <a:pt x="41" y="1"/>
                  <a:pt x="41" y="0"/>
                  <a:pt x="40" y="0"/>
                </a:cubicBezTo>
                <a:cubicBezTo>
                  <a:pt x="23" y="0"/>
                  <a:pt x="23" y="0"/>
                  <a:pt x="23" y="0"/>
                </a:cubicBezTo>
                <a:cubicBezTo>
                  <a:pt x="22" y="0"/>
                  <a:pt x="22" y="1"/>
                  <a:pt x="21" y="1"/>
                </a:cubicBezTo>
                <a:cubicBezTo>
                  <a:pt x="19" y="2"/>
                  <a:pt x="18" y="4"/>
                  <a:pt x="18" y="6"/>
                </a:cubicBezTo>
                <a:cubicBezTo>
                  <a:pt x="18" y="9"/>
                  <a:pt x="18" y="9"/>
                  <a:pt x="18" y="9"/>
                </a:cubicBezTo>
                <a:cubicBezTo>
                  <a:pt x="5" y="9"/>
                  <a:pt x="5" y="9"/>
                  <a:pt x="5" y="9"/>
                </a:cubicBezTo>
                <a:cubicBezTo>
                  <a:pt x="2" y="9"/>
                  <a:pt x="0" y="11"/>
                  <a:pt x="0" y="14"/>
                </a:cubicBezTo>
                <a:cubicBezTo>
                  <a:pt x="0" y="15"/>
                  <a:pt x="0" y="15"/>
                  <a:pt x="0" y="15"/>
                </a:cubicBezTo>
                <a:cubicBezTo>
                  <a:pt x="0" y="18"/>
                  <a:pt x="2" y="21"/>
                  <a:pt x="5" y="21"/>
                </a:cubicBezTo>
                <a:cubicBezTo>
                  <a:pt x="6" y="21"/>
                  <a:pt x="6" y="21"/>
                  <a:pt x="6" y="21"/>
                </a:cubicBezTo>
                <a:cubicBezTo>
                  <a:pt x="8" y="70"/>
                  <a:pt x="8" y="70"/>
                  <a:pt x="8" y="70"/>
                </a:cubicBezTo>
                <a:cubicBezTo>
                  <a:pt x="8" y="73"/>
                  <a:pt x="11" y="75"/>
                  <a:pt x="14" y="75"/>
                </a:cubicBezTo>
                <a:cubicBezTo>
                  <a:pt x="49" y="75"/>
                  <a:pt x="49" y="75"/>
                  <a:pt x="49" y="75"/>
                </a:cubicBezTo>
                <a:cubicBezTo>
                  <a:pt x="52" y="75"/>
                  <a:pt x="55" y="73"/>
                  <a:pt x="55" y="70"/>
                </a:cubicBezTo>
                <a:cubicBezTo>
                  <a:pt x="57" y="21"/>
                  <a:pt x="57" y="21"/>
                  <a:pt x="57" y="21"/>
                </a:cubicBezTo>
                <a:cubicBezTo>
                  <a:pt x="58" y="21"/>
                  <a:pt x="58" y="21"/>
                  <a:pt x="58" y="21"/>
                </a:cubicBezTo>
                <a:cubicBezTo>
                  <a:pt x="61" y="21"/>
                  <a:pt x="63" y="18"/>
                  <a:pt x="63" y="15"/>
                </a:cubicBezTo>
                <a:cubicBezTo>
                  <a:pt x="63" y="14"/>
                  <a:pt x="63" y="14"/>
                  <a:pt x="63" y="14"/>
                </a:cubicBezTo>
                <a:cubicBezTo>
                  <a:pt x="63" y="11"/>
                  <a:pt x="61" y="9"/>
                  <a:pt x="58" y="9"/>
                </a:cubicBezTo>
                <a:close/>
                <a:moveTo>
                  <a:pt x="21" y="6"/>
                </a:moveTo>
                <a:cubicBezTo>
                  <a:pt x="21" y="5"/>
                  <a:pt x="21" y="5"/>
                  <a:pt x="22" y="4"/>
                </a:cubicBezTo>
                <a:cubicBezTo>
                  <a:pt x="22" y="4"/>
                  <a:pt x="23" y="4"/>
                  <a:pt x="23" y="4"/>
                </a:cubicBezTo>
                <a:cubicBezTo>
                  <a:pt x="40" y="4"/>
                  <a:pt x="40" y="4"/>
                  <a:pt x="40" y="4"/>
                </a:cubicBezTo>
                <a:cubicBezTo>
                  <a:pt x="40" y="4"/>
                  <a:pt x="41" y="4"/>
                  <a:pt x="41" y="4"/>
                </a:cubicBezTo>
                <a:cubicBezTo>
                  <a:pt x="42" y="5"/>
                  <a:pt x="42" y="5"/>
                  <a:pt x="42" y="6"/>
                </a:cubicBezTo>
                <a:cubicBezTo>
                  <a:pt x="42" y="9"/>
                  <a:pt x="42" y="9"/>
                  <a:pt x="42" y="9"/>
                </a:cubicBezTo>
                <a:cubicBezTo>
                  <a:pt x="21" y="9"/>
                  <a:pt x="21" y="9"/>
                  <a:pt x="21" y="9"/>
                </a:cubicBezTo>
                <a:lnTo>
                  <a:pt x="21" y="6"/>
                </a:lnTo>
                <a:close/>
                <a:moveTo>
                  <a:pt x="52" y="70"/>
                </a:moveTo>
                <a:cubicBezTo>
                  <a:pt x="52" y="71"/>
                  <a:pt x="51" y="72"/>
                  <a:pt x="49" y="72"/>
                </a:cubicBezTo>
                <a:cubicBezTo>
                  <a:pt x="14" y="72"/>
                  <a:pt x="14" y="72"/>
                  <a:pt x="14" y="72"/>
                </a:cubicBezTo>
                <a:cubicBezTo>
                  <a:pt x="13" y="72"/>
                  <a:pt x="11" y="71"/>
                  <a:pt x="11" y="70"/>
                </a:cubicBezTo>
                <a:cubicBezTo>
                  <a:pt x="9" y="21"/>
                  <a:pt x="9" y="21"/>
                  <a:pt x="9" y="21"/>
                </a:cubicBezTo>
                <a:cubicBezTo>
                  <a:pt x="54" y="21"/>
                  <a:pt x="54" y="21"/>
                  <a:pt x="54" y="21"/>
                </a:cubicBezTo>
                <a:lnTo>
                  <a:pt x="52" y="70"/>
                </a:lnTo>
                <a:close/>
                <a:moveTo>
                  <a:pt x="60" y="15"/>
                </a:moveTo>
                <a:cubicBezTo>
                  <a:pt x="60" y="16"/>
                  <a:pt x="59" y="18"/>
                  <a:pt x="58" y="18"/>
                </a:cubicBezTo>
                <a:cubicBezTo>
                  <a:pt x="5" y="18"/>
                  <a:pt x="5" y="18"/>
                  <a:pt x="5" y="18"/>
                </a:cubicBezTo>
                <a:cubicBezTo>
                  <a:pt x="4" y="18"/>
                  <a:pt x="3" y="16"/>
                  <a:pt x="3" y="15"/>
                </a:cubicBezTo>
                <a:cubicBezTo>
                  <a:pt x="3" y="14"/>
                  <a:pt x="3" y="14"/>
                  <a:pt x="3" y="14"/>
                </a:cubicBezTo>
                <a:cubicBezTo>
                  <a:pt x="3" y="13"/>
                  <a:pt x="4" y="12"/>
                  <a:pt x="5" y="12"/>
                </a:cubicBezTo>
                <a:cubicBezTo>
                  <a:pt x="58" y="12"/>
                  <a:pt x="58" y="12"/>
                  <a:pt x="58" y="12"/>
                </a:cubicBezTo>
                <a:cubicBezTo>
                  <a:pt x="59" y="12"/>
                  <a:pt x="60" y="13"/>
                  <a:pt x="60" y="14"/>
                </a:cubicBezTo>
                <a:lnTo>
                  <a:pt x="60" y="15"/>
                </a:lnTo>
                <a:close/>
                <a:moveTo>
                  <a:pt x="31" y="66"/>
                </a:moveTo>
                <a:cubicBezTo>
                  <a:pt x="31" y="26"/>
                  <a:pt x="31" y="26"/>
                  <a:pt x="31" y="26"/>
                </a:cubicBezTo>
                <a:cubicBezTo>
                  <a:pt x="31" y="25"/>
                  <a:pt x="31" y="24"/>
                  <a:pt x="32" y="24"/>
                </a:cubicBezTo>
                <a:cubicBezTo>
                  <a:pt x="33" y="24"/>
                  <a:pt x="34" y="25"/>
                  <a:pt x="34" y="26"/>
                </a:cubicBezTo>
                <a:cubicBezTo>
                  <a:pt x="34" y="66"/>
                  <a:pt x="34" y="66"/>
                  <a:pt x="34" y="66"/>
                </a:cubicBezTo>
                <a:cubicBezTo>
                  <a:pt x="34" y="67"/>
                  <a:pt x="33" y="68"/>
                  <a:pt x="32" y="68"/>
                </a:cubicBezTo>
                <a:cubicBezTo>
                  <a:pt x="31" y="68"/>
                  <a:pt x="31" y="67"/>
                  <a:pt x="31" y="66"/>
                </a:cubicBezTo>
                <a:close/>
                <a:moveTo>
                  <a:pt x="24" y="66"/>
                </a:moveTo>
                <a:cubicBezTo>
                  <a:pt x="24" y="26"/>
                  <a:pt x="24" y="26"/>
                  <a:pt x="24" y="26"/>
                </a:cubicBezTo>
                <a:cubicBezTo>
                  <a:pt x="24" y="25"/>
                  <a:pt x="24" y="24"/>
                  <a:pt x="25" y="24"/>
                </a:cubicBezTo>
                <a:cubicBezTo>
                  <a:pt x="26" y="24"/>
                  <a:pt x="27" y="25"/>
                  <a:pt x="27" y="26"/>
                </a:cubicBezTo>
                <a:cubicBezTo>
                  <a:pt x="27" y="66"/>
                  <a:pt x="27" y="66"/>
                  <a:pt x="27" y="66"/>
                </a:cubicBezTo>
                <a:cubicBezTo>
                  <a:pt x="27" y="67"/>
                  <a:pt x="26" y="68"/>
                  <a:pt x="25" y="68"/>
                </a:cubicBezTo>
                <a:cubicBezTo>
                  <a:pt x="24" y="68"/>
                  <a:pt x="24" y="67"/>
                  <a:pt x="24" y="66"/>
                </a:cubicBezTo>
                <a:close/>
                <a:moveTo>
                  <a:pt x="38" y="66"/>
                </a:moveTo>
                <a:cubicBezTo>
                  <a:pt x="38" y="26"/>
                  <a:pt x="38" y="26"/>
                  <a:pt x="38" y="26"/>
                </a:cubicBezTo>
                <a:cubicBezTo>
                  <a:pt x="38" y="25"/>
                  <a:pt x="38" y="24"/>
                  <a:pt x="39" y="24"/>
                </a:cubicBezTo>
                <a:cubicBezTo>
                  <a:pt x="40" y="24"/>
                  <a:pt x="41" y="25"/>
                  <a:pt x="41" y="26"/>
                </a:cubicBezTo>
                <a:cubicBezTo>
                  <a:pt x="41" y="66"/>
                  <a:pt x="41" y="66"/>
                  <a:pt x="41" y="66"/>
                </a:cubicBezTo>
                <a:cubicBezTo>
                  <a:pt x="41" y="67"/>
                  <a:pt x="40" y="68"/>
                  <a:pt x="39" y="68"/>
                </a:cubicBezTo>
                <a:cubicBezTo>
                  <a:pt x="38" y="68"/>
                  <a:pt x="38" y="67"/>
                  <a:pt x="38" y="66"/>
                </a:cubicBezTo>
                <a:close/>
                <a:moveTo>
                  <a:pt x="45" y="66"/>
                </a:moveTo>
                <a:cubicBezTo>
                  <a:pt x="45" y="26"/>
                  <a:pt x="45" y="26"/>
                  <a:pt x="45" y="26"/>
                </a:cubicBezTo>
                <a:cubicBezTo>
                  <a:pt x="45" y="25"/>
                  <a:pt x="45" y="24"/>
                  <a:pt x="46" y="24"/>
                </a:cubicBezTo>
                <a:cubicBezTo>
                  <a:pt x="47" y="24"/>
                  <a:pt x="48" y="25"/>
                  <a:pt x="48" y="26"/>
                </a:cubicBezTo>
                <a:cubicBezTo>
                  <a:pt x="48" y="66"/>
                  <a:pt x="48" y="66"/>
                  <a:pt x="48" y="66"/>
                </a:cubicBezTo>
                <a:cubicBezTo>
                  <a:pt x="48" y="67"/>
                  <a:pt x="47" y="68"/>
                  <a:pt x="46" y="68"/>
                </a:cubicBezTo>
                <a:cubicBezTo>
                  <a:pt x="45" y="68"/>
                  <a:pt x="45" y="67"/>
                  <a:pt x="45" y="66"/>
                </a:cubicBezTo>
                <a:close/>
                <a:moveTo>
                  <a:pt x="17" y="66"/>
                </a:moveTo>
                <a:cubicBezTo>
                  <a:pt x="17" y="26"/>
                  <a:pt x="17" y="26"/>
                  <a:pt x="17" y="26"/>
                </a:cubicBezTo>
                <a:cubicBezTo>
                  <a:pt x="17" y="25"/>
                  <a:pt x="17" y="24"/>
                  <a:pt x="18" y="24"/>
                </a:cubicBezTo>
                <a:cubicBezTo>
                  <a:pt x="19" y="24"/>
                  <a:pt x="20" y="25"/>
                  <a:pt x="20" y="26"/>
                </a:cubicBezTo>
                <a:cubicBezTo>
                  <a:pt x="20" y="66"/>
                  <a:pt x="20" y="66"/>
                  <a:pt x="20" y="66"/>
                </a:cubicBezTo>
                <a:cubicBezTo>
                  <a:pt x="20" y="67"/>
                  <a:pt x="19" y="68"/>
                  <a:pt x="18" y="68"/>
                </a:cubicBezTo>
                <a:cubicBezTo>
                  <a:pt x="17" y="68"/>
                  <a:pt x="17" y="67"/>
                  <a:pt x="17" y="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sp>
        <p:nvSpPr>
          <p:cNvPr id="506" name="Google Shape;506;p56"/>
          <p:cNvSpPr/>
          <p:nvPr/>
        </p:nvSpPr>
        <p:spPr>
          <a:xfrm>
            <a:off x="5366363" y="3087824"/>
            <a:ext cx="547500" cy="547500"/>
          </a:xfrm>
          <a:prstGeom prst="ellipse">
            <a:avLst/>
          </a:prstGeom>
          <a:solidFill>
            <a:srgbClr val="7ADC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Source Sans Pro"/>
              <a:ea typeface="Source Sans Pro"/>
              <a:cs typeface="Source Sans Pro"/>
              <a:sym typeface="Source Sans Pro"/>
            </a:endParaRPr>
          </a:p>
        </p:txBody>
      </p:sp>
      <p:sp>
        <p:nvSpPr>
          <p:cNvPr id="507" name="Google Shape;507;p56"/>
          <p:cNvSpPr/>
          <p:nvPr/>
        </p:nvSpPr>
        <p:spPr>
          <a:xfrm>
            <a:off x="5512628" y="3229651"/>
            <a:ext cx="255000" cy="263850"/>
          </a:xfrm>
          <a:custGeom>
            <a:rect b="b" l="l" r="r" t="t"/>
            <a:pathLst>
              <a:path extrusionOk="0" h="176" w="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Source Sans Pro"/>
              <a:ea typeface="Source Sans Pro"/>
              <a:cs typeface="Source Sans Pro"/>
              <a:sym typeface="Source Sans Pro"/>
            </a:endParaRPr>
          </a:p>
        </p:txBody>
      </p:sp>
      <p:grpSp>
        <p:nvGrpSpPr>
          <p:cNvPr id="508" name="Google Shape;508;p56"/>
          <p:cNvGrpSpPr/>
          <p:nvPr/>
        </p:nvGrpSpPr>
        <p:grpSpPr>
          <a:xfrm>
            <a:off x="4176040" y="2771230"/>
            <a:ext cx="119930" cy="263844"/>
            <a:chOff x="7518400" y="3954463"/>
            <a:chExt cx="214313" cy="471487"/>
          </a:xfrm>
        </p:grpSpPr>
        <p:sp>
          <p:nvSpPr>
            <p:cNvPr id="509" name="Google Shape;509;p56"/>
            <p:cNvSpPr/>
            <p:nvPr/>
          </p:nvSpPr>
          <p:spPr>
            <a:xfrm>
              <a:off x="7613650" y="3954463"/>
              <a:ext cx="79375" cy="127000"/>
            </a:xfrm>
            <a:custGeom>
              <a:rect b="b" l="l" r="r" t="t"/>
              <a:pathLst>
                <a:path extrusionOk="0" h="33" w="20">
                  <a:moveTo>
                    <a:pt x="19" y="2"/>
                  </a:moveTo>
                  <a:cubicBezTo>
                    <a:pt x="16" y="0"/>
                    <a:pt x="10" y="2"/>
                    <a:pt x="8" y="4"/>
                  </a:cubicBezTo>
                  <a:cubicBezTo>
                    <a:pt x="0" y="10"/>
                    <a:pt x="0" y="30"/>
                    <a:pt x="1" y="33"/>
                  </a:cubicBezTo>
                  <a:cubicBezTo>
                    <a:pt x="6" y="32"/>
                    <a:pt x="6" y="32"/>
                    <a:pt x="6" y="32"/>
                  </a:cubicBezTo>
                  <a:cubicBezTo>
                    <a:pt x="6" y="25"/>
                    <a:pt x="7" y="12"/>
                    <a:pt x="12" y="8"/>
                  </a:cubicBezTo>
                  <a:cubicBezTo>
                    <a:pt x="13" y="8"/>
                    <a:pt x="14" y="7"/>
                    <a:pt x="17" y="8"/>
                  </a:cubicBezTo>
                  <a:cubicBezTo>
                    <a:pt x="17" y="8"/>
                    <a:pt x="20" y="3"/>
                    <a:pt x="19" y="2"/>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10" name="Google Shape;510;p56"/>
            <p:cNvSpPr/>
            <p:nvPr/>
          </p:nvSpPr>
          <p:spPr>
            <a:xfrm>
              <a:off x="7518400" y="4222750"/>
              <a:ext cx="214313" cy="203200"/>
            </a:xfrm>
            <a:custGeom>
              <a:rect b="b" l="l" r="r" t="t"/>
              <a:pathLst>
                <a:path extrusionOk="0" h="53" w="54">
                  <a:moveTo>
                    <a:pt x="0" y="0"/>
                  </a:moveTo>
                  <a:cubicBezTo>
                    <a:pt x="0" y="26"/>
                    <a:pt x="0" y="26"/>
                    <a:pt x="0" y="26"/>
                  </a:cubicBezTo>
                  <a:cubicBezTo>
                    <a:pt x="0" y="41"/>
                    <a:pt x="12" y="53"/>
                    <a:pt x="27" y="53"/>
                  </a:cubicBezTo>
                  <a:cubicBezTo>
                    <a:pt x="42" y="53"/>
                    <a:pt x="54" y="41"/>
                    <a:pt x="54" y="26"/>
                  </a:cubicBezTo>
                  <a:cubicBezTo>
                    <a:pt x="54" y="0"/>
                    <a:pt x="54" y="0"/>
                    <a:pt x="54" y="0"/>
                  </a:cubicBez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11" name="Google Shape;511;p56"/>
            <p:cNvSpPr/>
            <p:nvPr/>
          </p:nvSpPr>
          <p:spPr>
            <a:xfrm>
              <a:off x="7518400" y="4092575"/>
              <a:ext cx="103188" cy="107950"/>
            </a:xfrm>
            <a:custGeom>
              <a:rect b="b" l="l" r="r" t="t"/>
              <a:pathLst>
                <a:path extrusionOk="0" h="28" w="26">
                  <a:moveTo>
                    <a:pt x="26" y="0"/>
                  </a:moveTo>
                  <a:cubicBezTo>
                    <a:pt x="11" y="1"/>
                    <a:pt x="0" y="13"/>
                    <a:pt x="0" y="27"/>
                  </a:cubicBezTo>
                  <a:cubicBezTo>
                    <a:pt x="0" y="28"/>
                    <a:pt x="0" y="28"/>
                    <a:pt x="0" y="28"/>
                  </a:cubicBezTo>
                  <a:cubicBezTo>
                    <a:pt x="26" y="28"/>
                    <a:pt x="26" y="28"/>
                    <a:pt x="26" y="28"/>
                  </a:cubicBezTo>
                  <a:lnTo>
                    <a:pt x="26"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sp>
          <p:nvSpPr>
            <p:cNvPr id="512" name="Google Shape;512;p56"/>
            <p:cNvSpPr/>
            <p:nvPr/>
          </p:nvSpPr>
          <p:spPr>
            <a:xfrm>
              <a:off x="7634288" y="4092575"/>
              <a:ext cx="98425" cy="107950"/>
            </a:xfrm>
            <a:custGeom>
              <a:rect b="b" l="l" r="r" t="t"/>
              <a:pathLst>
                <a:path extrusionOk="0" h="28" w="25">
                  <a:moveTo>
                    <a:pt x="0" y="0"/>
                  </a:moveTo>
                  <a:cubicBezTo>
                    <a:pt x="0" y="28"/>
                    <a:pt x="0" y="28"/>
                    <a:pt x="0" y="28"/>
                  </a:cubicBezTo>
                  <a:cubicBezTo>
                    <a:pt x="25" y="28"/>
                    <a:pt x="25" y="28"/>
                    <a:pt x="25" y="28"/>
                  </a:cubicBezTo>
                  <a:cubicBezTo>
                    <a:pt x="25" y="27"/>
                    <a:pt x="25" y="27"/>
                    <a:pt x="25" y="27"/>
                  </a:cubicBezTo>
                  <a:cubicBezTo>
                    <a:pt x="25" y="13"/>
                    <a:pt x="14" y="1"/>
                    <a:pt x="0"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Open Sans Light"/>
                <a:ea typeface="Open Sans Light"/>
                <a:cs typeface="Open Sans Light"/>
                <a:sym typeface="Open Sans Light"/>
              </a:endParaRPr>
            </a:p>
          </p:txBody>
        </p:sp>
      </p:grpSp>
      <p:sp>
        <p:nvSpPr>
          <p:cNvPr id="513" name="Google Shape;513;p5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lors 7 Dark">
      <a:dk1>
        <a:srgbClr val="FFFFFF"/>
      </a:dk1>
      <a:lt1>
        <a:srgbClr val="3F3F3F"/>
      </a:lt1>
      <a:dk2>
        <a:srgbClr val="313C41"/>
      </a:dk2>
      <a:lt2>
        <a:srgbClr val="FFFFFF"/>
      </a:lt2>
      <a:accent1>
        <a:srgbClr val="BBCE3C"/>
      </a:accent1>
      <a:accent2>
        <a:srgbClr val="FDC30E"/>
      </a:accent2>
      <a:accent3>
        <a:srgbClr val="E8A0B8"/>
      </a:accent3>
      <a:accent4>
        <a:srgbClr val="34BEC2"/>
      </a:accent4>
      <a:accent5>
        <a:srgbClr val="FF9F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lors 6 Dark">
      <a:dk1>
        <a:srgbClr val="FFFFFF"/>
      </a:dk1>
      <a:lt1>
        <a:srgbClr val="3F3F3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