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122" y="642594"/>
            <a:ext cx="2960077" cy="1371600"/>
          </a:xfrm>
        </p:spPr>
        <p:txBody>
          <a:bodyPr/>
          <a:lstStyle/>
          <a:p>
            <a:pPr algn="ctr"/>
            <a:r>
              <a:rPr lang="en-US" b="1" dirty="0" smtClean="0"/>
              <a:t>MEMENTO</a:t>
            </a:r>
            <a:br>
              <a:rPr lang="en-US" b="1" dirty="0" smtClean="0"/>
            </a:br>
            <a:r>
              <a:rPr lang="en-US" sz="1800" b="1" dirty="0" smtClean="0"/>
              <a:t>also known as: Snapshot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876" y="2103120"/>
            <a:ext cx="2965939" cy="384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Essence:</a:t>
            </a:r>
          </a:p>
          <a:p>
            <a:r>
              <a:rPr lang="en-US" dirty="0" smtClean="0"/>
              <a:t>Behavioral </a:t>
            </a:r>
            <a:r>
              <a:rPr lang="en-US" dirty="0"/>
              <a:t>design pattern that lets you </a:t>
            </a:r>
            <a:r>
              <a:rPr lang="en-US" b="1" dirty="0"/>
              <a:t>save</a:t>
            </a:r>
            <a:r>
              <a:rPr lang="en-US" dirty="0"/>
              <a:t> and </a:t>
            </a:r>
            <a:r>
              <a:rPr lang="en-US" b="1" dirty="0"/>
              <a:t>restore</a:t>
            </a:r>
            <a:r>
              <a:rPr lang="en-US" dirty="0"/>
              <a:t> the previous state of an object </a:t>
            </a:r>
            <a:r>
              <a:rPr lang="en-US" b="1" dirty="0"/>
              <a:t>without revealing the details</a:t>
            </a:r>
            <a:r>
              <a:rPr lang="en-US" dirty="0"/>
              <a:t> of its </a:t>
            </a:r>
            <a:r>
              <a:rPr lang="en-US" dirty="0" smtClean="0"/>
              <a:t>implementation</a:t>
            </a:r>
          </a:p>
          <a:p>
            <a:pPr marL="0" indent="0">
              <a:buNone/>
            </a:pPr>
            <a:r>
              <a:rPr lang="en-US" b="1" dirty="0" smtClean="0"/>
              <a:t>Applicable usage:</a:t>
            </a:r>
          </a:p>
          <a:p>
            <a:r>
              <a:rPr lang="en-US" dirty="0" smtClean="0"/>
              <a:t>Undo / Redo case,</a:t>
            </a:r>
          </a:p>
          <a:p>
            <a:r>
              <a:rPr lang="en-US" dirty="0" smtClean="0"/>
              <a:t>Roll back a transaction, operation or error</a:t>
            </a:r>
          </a:p>
          <a:p>
            <a:r>
              <a:rPr lang="en-US" dirty="0" smtClean="0"/>
              <a:t>Avoid violation of directly accessing object’s fields / getters / setters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7689"/>
            <a:ext cx="6671955" cy="43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0" y="1273605"/>
            <a:ext cx="3171092" cy="4488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Typically consists of 3 objects:</a:t>
            </a:r>
          </a:p>
          <a:p>
            <a:r>
              <a:rPr lang="en-US" b="1" dirty="0" smtClean="0"/>
              <a:t>Originator</a:t>
            </a:r>
            <a:r>
              <a:rPr lang="en-US" dirty="0" smtClean="0"/>
              <a:t> – can produce snapshots of its own state, as well as restore its state from snapshots,</a:t>
            </a:r>
          </a:p>
          <a:p>
            <a:r>
              <a:rPr lang="en-US" b="1" dirty="0" smtClean="0"/>
              <a:t>Memento</a:t>
            </a:r>
            <a:r>
              <a:rPr lang="en-US" dirty="0" smtClean="0"/>
              <a:t> – acts as a snapshot of the originator’s state. Usually immutable, and receives data only once via constructor,</a:t>
            </a:r>
          </a:p>
          <a:p>
            <a:r>
              <a:rPr lang="en-US" b="1" dirty="0" smtClean="0"/>
              <a:t>Caretaker</a:t>
            </a:r>
            <a:r>
              <a:rPr lang="en-US" dirty="0" smtClean="0"/>
              <a:t> – has the history of Mementos and knows when and why to capture the originator’s state and when the state should be restored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" y="980527"/>
            <a:ext cx="6646985" cy="48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129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MEMENTO also known as: Snapshot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2022-03-08T11:56:14Z</dcterms:created>
  <dcterms:modified xsi:type="dcterms:W3CDTF">2022-03-08T12:29:37Z</dcterms:modified>
</cp:coreProperties>
</file>