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5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0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18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57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336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55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37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7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7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9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8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9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9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0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1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7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0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3C30BE-2488-4659-9468-86C739071582}"/>
              </a:ext>
            </a:extLst>
          </p:cNvPr>
          <p:cNvSpPr txBox="1"/>
          <p:nvPr/>
        </p:nvSpPr>
        <p:spPr>
          <a:xfrm>
            <a:off x="2432957" y="1232807"/>
            <a:ext cx="66620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Tableau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	Desktop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Personal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Professional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Public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Reader</a:t>
            </a:r>
          </a:p>
          <a:p>
            <a:pPr lvl="2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774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Girumala</dc:creator>
  <cp:lastModifiedBy>Siva Girumala</cp:lastModifiedBy>
  <cp:revision>2</cp:revision>
  <dcterms:created xsi:type="dcterms:W3CDTF">2017-07-01T17:31:41Z</dcterms:created>
  <dcterms:modified xsi:type="dcterms:W3CDTF">2017-07-01T17:45:20Z</dcterms:modified>
</cp:coreProperties>
</file>