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5" Type="http://schemas.openxmlformats.org/officeDocument/2006/relationships/theme" Target="theme/theme1.xml"/><Relationship Id="rId3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6.xml"/><Relationship Id="rId4" Type="http://schemas.openxmlformats.org/officeDocument/2006/relationships/slideLayout" Target="../slideLayouts/slideLayout4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