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11.xml.rels" ContentType="application/vnd.openxmlformats-package.relationships+xml"/>
  <Override PartName="/ppt/notesSlides/notesSlide11.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9.png" ContentType="image/png"/>
  <Override PartName="/ppt/media/image13.png" ContentType="image/png"/>
  <Override PartName="/ppt/media/image8.png" ContentType="image/png"/>
  <Override PartName="/ppt/media/image16.png" ContentType="image/png"/>
  <Override PartName="/ppt/media/image15.png" ContentType="image/png"/>
  <Override PartName="/ppt/media/image14.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12.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8.xml.rels" ContentType="application/vnd.openxmlformats-package.relationships+xml"/>
  <Override PartName="/ppt/slides/_rels/slide9.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en-US" sz="1400" spc="-1" strike="noStrike">
                <a:solidFill>
                  <a:srgbClr val="000000"/>
                </a:solidFill>
                <a:latin typeface="Arial"/>
              </a:rPr>
              <a:t>Click to move the slide</a:t>
            </a:r>
            <a:endParaRPr b="0" lang="en-US" sz="1400" spc="-1" strike="noStrike">
              <a:solidFill>
                <a:srgbClr val="000000"/>
              </a:solidFill>
              <a:latin typeface="Arial"/>
            </a:endParaRPr>
          </a:p>
        </p:txBody>
      </p:sp>
      <p:sp>
        <p:nvSpPr>
          <p:cNvPr id="83"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84" name="PlaceHolder 3"/>
          <p:cNvSpPr>
            <a:spLocks noGrp="1"/>
          </p:cNvSpPr>
          <p:nvPr>
            <p:ph type="hdr"/>
          </p:nvPr>
        </p:nvSpPr>
        <p:spPr>
          <a:xfrm>
            <a:off x="0" y="0"/>
            <a:ext cx="3280680" cy="53424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85" name="PlaceHolder 4"/>
          <p:cNvSpPr>
            <a:spLocks noGrp="1"/>
          </p:cNvSpPr>
          <p:nvPr>
            <p:ph type="dt"/>
          </p:nvPr>
        </p:nvSpPr>
        <p:spPr>
          <a:xfrm>
            <a:off x="4278960" y="0"/>
            <a:ext cx="3280680" cy="53424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86" name="PlaceHolder 5"/>
          <p:cNvSpPr>
            <a:spLocks noGrp="1"/>
          </p:cNvSpPr>
          <p:nvPr>
            <p:ph type="ftr"/>
          </p:nvPr>
        </p:nvSpPr>
        <p:spPr>
          <a:xfrm>
            <a:off x="0" y="10157400"/>
            <a:ext cx="3280680" cy="53424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87"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09FCA01B-D6CC-4F06-A7CF-FF5DD8452F15}"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2" name="PlaceHolder 1"/>
          <p:cNvSpPr>
            <a:spLocks noGrp="1"/>
          </p:cNvSpPr>
          <p:nvPr>
            <p:ph type="sldImg"/>
          </p:nvPr>
        </p:nvSpPr>
        <p:spPr>
          <a:xfrm>
            <a:off x="1371600" y="1143000"/>
            <a:ext cx="4114440" cy="3085920"/>
          </a:xfrm>
          <a:prstGeom prst="rect">
            <a:avLst/>
          </a:prstGeom>
        </p:spPr>
      </p:sp>
      <p:sp>
        <p:nvSpPr>
          <p:cNvPr id="1743"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1744" name="TextShape 3"/>
          <p:cNvSpPr txBox="1"/>
          <p:nvPr/>
        </p:nvSpPr>
        <p:spPr>
          <a:xfrm>
            <a:off x="3884760" y="8685360"/>
            <a:ext cx="2971440" cy="458280"/>
          </a:xfrm>
          <a:prstGeom prst="rect">
            <a:avLst/>
          </a:prstGeom>
          <a:noFill/>
          <a:ln>
            <a:noFill/>
          </a:ln>
        </p:spPr>
        <p:txBody>
          <a:bodyPr anchor="b">
            <a:noAutofit/>
          </a:bodyPr>
          <a:p>
            <a:pPr algn="r">
              <a:lnSpc>
                <a:spcPct val="100000"/>
              </a:lnSpc>
            </a:pPr>
            <a:fld id="{65F4C745-261B-4D10-90D7-13384FA067F8}" type="slidenum">
              <a:rPr b="0" lang="ca-ES" sz="1200" spc="-1" strike="noStrike">
                <a:latin typeface="Times New Roman"/>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7"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100" spc="-1" strike="noStrike">
              <a:solidFill>
                <a:srgbClr val="000000"/>
              </a:solidFill>
              <a:latin typeface="Arial"/>
            </a:endParaRPr>
          </a:p>
        </p:txBody>
      </p:sp>
      <p:sp>
        <p:nvSpPr>
          <p:cNvPr id="28"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1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100" spc="-1" strike="noStrike">
              <a:solidFill>
                <a:srgbClr val="000000"/>
              </a:solidFill>
              <a:latin typeface="Arial"/>
            </a:endParaRPr>
          </a:p>
        </p:txBody>
      </p:sp>
      <p:sp>
        <p:nvSpPr>
          <p:cNvPr id="3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100" spc="-1" strike="noStrike">
              <a:solidFill>
                <a:srgbClr val="000000"/>
              </a:solidFill>
              <a:latin typeface="Arial"/>
            </a:endParaRPr>
          </a:p>
        </p:txBody>
      </p:sp>
      <p:sp>
        <p:nvSpPr>
          <p:cNvPr id="3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100" spc="-1" strike="noStrike">
              <a:solidFill>
                <a:srgbClr val="000000"/>
              </a:solidFill>
              <a:latin typeface="Arial"/>
            </a:endParaRPr>
          </a:p>
        </p:txBody>
      </p:sp>
      <p:sp>
        <p:nvSpPr>
          <p:cNvPr id="33"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21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5"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100" spc="-1" strike="noStrike">
              <a:solidFill>
                <a:srgbClr val="000000"/>
              </a:solidFill>
              <a:latin typeface="Arial"/>
            </a:endParaRPr>
          </a:p>
        </p:txBody>
      </p:sp>
      <p:sp>
        <p:nvSpPr>
          <p:cNvPr id="36"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100" spc="-1" strike="noStrike">
              <a:solidFill>
                <a:srgbClr val="000000"/>
              </a:solidFill>
              <a:latin typeface="Arial"/>
            </a:endParaRPr>
          </a:p>
        </p:txBody>
      </p:sp>
      <p:sp>
        <p:nvSpPr>
          <p:cNvPr id="37"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100" spc="-1" strike="noStrike">
              <a:solidFill>
                <a:srgbClr val="000000"/>
              </a:solidFill>
              <a:latin typeface="Arial"/>
            </a:endParaRPr>
          </a:p>
        </p:txBody>
      </p:sp>
      <p:sp>
        <p:nvSpPr>
          <p:cNvPr id="38"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2100" spc="-1" strike="noStrike">
              <a:solidFill>
                <a:srgbClr val="000000"/>
              </a:solidFill>
              <a:latin typeface="Arial"/>
            </a:endParaRPr>
          </a:p>
        </p:txBody>
      </p:sp>
      <p:sp>
        <p:nvSpPr>
          <p:cNvPr id="39"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100" spc="-1" strike="noStrike">
              <a:solidFill>
                <a:srgbClr val="000000"/>
              </a:solidFill>
              <a:latin typeface="Arial"/>
            </a:endParaRPr>
          </a:p>
        </p:txBody>
      </p:sp>
      <p:sp>
        <p:nvSpPr>
          <p:cNvPr id="40"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21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7"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9"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1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100" spc="-1" strike="noStrike">
              <a:solidFill>
                <a:srgbClr val="000000"/>
              </a:solidFill>
              <a:latin typeface="Arial"/>
            </a:endParaRPr>
          </a:p>
        </p:txBody>
      </p:sp>
      <p:sp>
        <p:nvSpPr>
          <p:cNvPr id="5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1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100" spc="-1" strike="noStrike">
              <a:solidFill>
                <a:srgbClr val="000000"/>
              </a:solidFill>
              <a:latin typeface="Arial"/>
            </a:endParaRPr>
          </a:p>
        </p:txBody>
      </p:sp>
      <p:sp>
        <p:nvSpPr>
          <p:cNvPr id="5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100" spc="-1" strike="noStrike">
              <a:solidFill>
                <a:srgbClr val="000000"/>
              </a:solidFill>
              <a:latin typeface="Arial"/>
            </a:endParaRPr>
          </a:p>
        </p:txBody>
      </p:sp>
      <p:sp>
        <p:nvSpPr>
          <p:cNvPr id="58"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1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100" spc="-1" strike="noStrike">
              <a:solidFill>
                <a:srgbClr val="000000"/>
              </a:solidFill>
              <a:latin typeface="Arial"/>
            </a:endParaRPr>
          </a:p>
        </p:txBody>
      </p:sp>
      <p:sp>
        <p:nvSpPr>
          <p:cNvPr id="6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100" spc="-1" strike="noStrike">
              <a:solidFill>
                <a:srgbClr val="000000"/>
              </a:solidFill>
              <a:latin typeface="Arial"/>
            </a:endParaRPr>
          </a:p>
        </p:txBody>
      </p:sp>
      <p:sp>
        <p:nvSpPr>
          <p:cNvPr id="62"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1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100" spc="-1" strike="noStrike">
              <a:solidFill>
                <a:srgbClr val="000000"/>
              </a:solidFill>
              <a:latin typeface="Arial"/>
            </a:endParaRPr>
          </a:p>
        </p:txBody>
      </p:sp>
      <p:sp>
        <p:nvSpPr>
          <p:cNvPr id="6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100" spc="-1" strike="noStrike">
              <a:solidFill>
                <a:srgbClr val="000000"/>
              </a:solidFill>
              <a:latin typeface="Arial"/>
            </a:endParaRPr>
          </a:p>
        </p:txBody>
      </p:sp>
      <p:sp>
        <p:nvSpPr>
          <p:cNvPr id="66"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1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8"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100" spc="-1" strike="noStrike">
              <a:solidFill>
                <a:srgbClr val="000000"/>
              </a:solidFill>
              <a:latin typeface="Arial"/>
            </a:endParaRPr>
          </a:p>
        </p:txBody>
      </p:sp>
      <p:sp>
        <p:nvSpPr>
          <p:cNvPr id="69"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1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100" spc="-1" strike="noStrike">
              <a:solidFill>
                <a:srgbClr val="000000"/>
              </a:solidFill>
              <a:latin typeface="Arial"/>
            </a:endParaRPr>
          </a:p>
        </p:txBody>
      </p:sp>
      <p:sp>
        <p:nvSpPr>
          <p:cNvPr id="7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100" spc="-1" strike="noStrike">
              <a:solidFill>
                <a:srgbClr val="000000"/>
              </a:solidFill>
              <a:latin typeface="Arial"/>
            </a:endParaRPr>
          </a:p>
        </p:txBody>
      </p:sp>
      <p:sp>
        <p:nvSpPr>
          <p:cNvPr id="73"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100" spc="-1" strike="noStrike">
              <a:solidFill>
                <a:srgbClr val="000000"/>
              </a:solidFill>
              <a:latin typeface="Arial"/>
            </a:endParaRPr>
          </a:p>
        </p:txBody>
      </p:sp>
      <p:sp>
        <p:nvSpPr>
          <p:cNvPr id="74"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21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6"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100" spc="-1" strike="noStrike">
              <a:solidFill>
                <a:srgbClr val="000000"/>
              </a:solidFill>
              <a:latin typeface="Arial"/>
            </a:endParaRPr>
          </a:p>
        </p:txBody>
      </p:sp>
      <p:sp>
        <p:nvSpPr>
          <p:cNvPr id="77"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100" spc="-1" strike="noStrike">
              <a:solidFill>
                <a:srgbClr val="000000"/>
              </a:solidFill>
              <a:latin typeface="Arial"/>
            </a:endParaRPr>
          </a:p>
        </p:txBody>
      </p:sp>
      <p:sp>
        <p:nvSpPr>
          <p:cNvPr id="78"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100" spc="-1" strike="noStrike">
              <a:solidFill>
                <a:srgbClr val="000000"/>
              </a:solidFill>
              <a:latin typeface="Arial"/>
            </a:endParaRPr>
          </a:p>
        </p:txBody>
      </p:sp>
      <p:sp>
        <p:nvSpPr>
          <p:cNvPr id="79"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2100" spc="-1" strike="noStrike">
              <a:solidFill>
                <a:srgbClr val="000000"/>
              </a:solidFill>
              <a:latin typeface="Arial"/>
            </a:endParaRPr>
          </a:p>
        </p:txBody>
      </p:sp>
      <p:sp>
        <p:nvSpPr>
          <p:cNvPr id="80"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100" spc="-1" strike="noStrike">
              <a:solidFill>
                <a:srgbClr val="000000"/>
              </a:solidFill>
              <a:latin typeface="Arial"/>
            </a:endParaRPr>
          </a:p>
        </p:txBody>
      </p:sp>
      <p:sp>
        <p:nvSpPr>
          <p:cNvPr id="81"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21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1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100" spc="-1" strike="noStrike">
              <a:solidFill>
                <a:srgbClr val="000000"/>
              </a:solidFill>
              <a:latin typeface="Arial"/>
            </a:endParaRPr>
          </a:p>
        </p:txBody>
      </p:sp>
      <p:sp>
        <p:nvSpPr>
          <p:cNvPr id="1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1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100" spc="-1" strike="noStrike">
              <a:solidFill>
                <a:srgbClr val="000000"/>
              </a:solidFill>
              <a:latin typeface="Arial"/>
            </a:endParaRPr>
          </a:p>
        </p:txBody>
      </p:sp>
      <p:sp>
        <p:nvSpPr>
          <p:cNvPr id="1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100" spc="-1" strike="noStrike">
              <a:solidFill>
                <a:srgbClr val="000000"/>
              </a:solidFill>
              <a:latin typeface="Arial"/>
            </a:endParaRPr>
          </a:p>
        </p:txBody>
      </p:sp>
      <p:sp>
        <p:nvSpPr>
          <p:cNvPr id="1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1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100" spc="-1" strike="noStrike">
              <a:solidFill>
                <a:srgbClr val="000000"/>
              </a:solidFill>
              <a:latin typeface="Arial"/>
            </a:endParaRPr>
          </a:p>
        </p:txBody>
      </p:sp>
      <p:sp>
        <p:nvSpPr>
          <p:cNvPr id="2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100" spc="-1" strike="noStrike">
              <a:solidFill>
                <a:srgbClr val="000000"/>
              </a:solidFill>
              <a:latin typeface="Arial"/>
            </a:endParaRPr>
          </a:p>
        </p:txBody>
      </p:sp>
      <p:sp>
        <p:nvSpPr>
          <p:cNvPr id="2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1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100" spc="-1" strike="noStrike">
              <a:solidFill>
                <a:srgbClr val="000000"/>
              </a:solidFill>
              <a:latin typeface="Arial"/>
            </a:endParaRPr>
          </a:p>
        </p:txBody>
      </p:sp>
      <p:sp>
        <p:nvSpPr>
          <p:cNvPr id="2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100" spc="-1" strike="noStrike">
              <a:solidFill>
                <a:srgbClr val="000000"/>
              </a:solidFill>
              <a:latin typeface="Arial"/>
            </a:endParaRPr>
          </a:p>
        </p:txBody>
      </p:sp>
      <p:sp>
        <p:nvSpPr>
          <p:cNvPr id="25"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1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e2a47"/>
        </a:solidFill>
      </p:bgPr>
    </p:bg>
    <p:spTree>
      <p:nvGrpSpPr>
        <p:cNvPr id="1" name=""/>
        <p:cNvGrpSpPr/>
        <p:nvPr/>
      </p:nvGrpSpPr>
      <p:grpSpPr>
        <a:xfrm>
          <a:off x="0" y="0"/>
          <a:ext cx="0" cy="0"/>
          <a:chOff x="0" y="0"/>
          <a:chExt cx="0" cy="0"/>
        </a:xfrm>
      </p:grpSpPr>
      <p:sp>
        <p:nvSpPr>
          <p:cNvPr id="0" name="PlaceHolder 1"/>
          <p:cNvSpPr>
            <a:spLocks noGrp="1"/>
          </p:cNvSpPr>
          <p:nvPr>
            <p:ph type="dt"/>
          </p:nvPr>
        </p:nvSpPr>
        <p:spPr>
          <a:xfrm>
            <a:off x="0" y="0"/>
            <a:ext cx="0" cy="0"/>
          </a:xfrm>
          <a:prstGeom prst="rect">
            <a:avLst/>
          </a:prstGeom>
        </p:spPr>
        <p:txBody>
          <a:bodyPr lIns="90000" rIns="90000" tIns="45000" bIns="45000">
            <a:noAutofit/>
          </a:bodyPr>
          <a:p>
            <a:pPr>
              <a:lnSpc>
                <a:spcPct val="100000"/>
              </a:lnSpc>
            </a:pPr>
            <a:fld id="{EE1F05F6-6C5D-4C34-B8E1-A6708EAE325E}" type="datetime1">
              <a:rPr b="0" lang="en-US" sz="1400" spc="-1" strike="noStrike">
                <a:solidFill>
                  <a:srgbClr val="000000"/>
                </a:solidFill>
                <a:latin typeface="Arial"/>
                <a:ea typeface="Arial"/>
              </a:rPr>
              <a:t>01/16/2022</a:t>
            </a:fld>
            <a:endParaRPr b="0" lang="en-US" sz="1400" spc="-1" strike="noStrike">
              <a:latin typeface="Times New Roman"/>
            </a:endParaRPr>
          </a:p>
        </p:txBody>
      </p:sp>
      <p:sp>
        <p:nvSpPr>
          <p:cNvPr id="1" name="PlaceHolder 2"/>
          <p:cNvSpPr>
            <a:spLocks noGrp="1"/>
          </p:cNvSpPr>
          <p:nvPr>
            <p:ph type="ftr"/>
          </p:nvPr>
        </p:nvSpPr>
        <p:spPr>
          <a:xfrm>
            <a:off x="0" y="0"/>
            <a:ext cx="0" cy="0"/>
          </a:xfrm>
          <a:prstGeom prst="rect">
            <a:avLst/>
          </a:prstGeom>
        </p:spPr>
        <p:txBody>
          <a:bodyPr lIns="90000" rIns="90000" tIns="45000" bIns="45000">
            <a:noAutofit/>
          </a:bodyPr>
          <a:p>
            <a:endParaRPr b="0" lang="en-US" sz="2400" spc="-1" strike="noStrike">
              <a:latin typeface="Times New Roman"/>
            </a:endParaRPr>
          </a:p>
        </p:txBody>
      </p:sp>
      <p:sp>
        <p:nvSpPr>
          <p:cNvPr id="2" name="PlaceHolder 3"/>
          <p:cNvSpPr>
            <a:spLocks noGrp="1"/>
          </p:cNvSpPr>
          <p:nvPr>
            <p:ph type="sldNum"/>
          </p:nvPr>
        </p:nvSpPr>
        <p:spPr>
          <a:xfrm>
            <a:off x="0" y="0"/>
            <a:ext cx="0" cy="0"/>
          </a:xfrm>
          <a:prstGeom prst="rect">
            <a:avLst/>
          </a:prstGeom>
        </p:spPr>
        <p:txBody>
          <a:bodyPr lIns="90000" rIns="90000" tIns="45000" bIns="45000">
            <a:noAutofit/>
          </a:bodyPr>
          <a:p>
            <a:pPr>
              <a:lnSpc>
                <a:spcPct val="100000"/>
              </a:lnSpc>
            </a:pPr>
            <a:fld id="{D49C440E-6157-4F91-BF9E-9C6F9DC56574}" type="slidenum">
              <a:rPr b="0" lang="en-US" sz="1400" spc="-1" strike="noStrike">
                <a:solidFill>
                  <a:srgbClr val="000000"/>
                </a:solidFill>
                <a:latin typeface="Arial"/>
                <a:ea typeface="Arial"/>
              </a:rPr>
              <a:t>15</a:t>
            </a:fld>
            <a:endParaRPr b="0" lang="en-US" sz="1400" spc="-1" strike="noStrike">
              <a:latin typeface="Times New Roman"/>
            </a:endParaRPr>
          </a:p>
        </p:txBody>
      </p:sp>
      <p:sp>
        <p:nvSpPr>
          <p:cNvPr id="3" name="PlaceHolder 4"/>
          <p:cNvSpPr>
            <a:spLocks noGrp="1"/>
          </p:cNvSpPr>
          <p:nvPr>
            <p:ph type="title"/>
          </p:nvPr>
        </p:nvSpPr>
        <p:spPr>
          <a:xfrm>
            <a:off x="457200" y="273600"/>
            <a:ext cx="8229240" cy="1144800"/>
          </a:xfrm>
          <a:prstGeom prst="rect">
            <a:avLst/>
          </a:prstGeom>
        </p:spPr>
        <p:txBody>
          <a:bodyPr lIns="0" rIns="0" tIns="0" bIns="0" anchor="ctr">
            <a:noAutofit/>
          </a:bodyP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2100" spc="-1" strike="noStrike">
                <a:solidFill>
                  <a:srgbClr val="000000"/>
                </a:solidFill>
                <a:latin typeface="Arial"/>
              </a:rPr>
              <a:t>Click to edit the outline text format</a:t>
            </a:r>
            <a:endParaRPr b="0" lang="en-US" sz="21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500" spc="-1" strike="noStrike">
                <a:solidFill>
                  <a:srgbClr val="000000"/>
                </a:solidFill>
                <a:latin typeface="Arial"/>
              </a:rPr>
              <a:t>Second Outline Level</a:t>
            </a:r>
            <a:endParaRPr b="0" lang="en-US" sz="15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350" spc="-1" strike="noStrike">
                <a:solidFill>
                  <a:srgbClr val="000000"/>
                </a:solidFill>
                <a:latin typeface="Arial"/>
              </a:rPr>
              <a:t>Third Outline Level</a:t>
            </a:r>
            <a:endParaRPr b="0" lang="en-US" sz="135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350" spc="-1" strike="noStrike">
                <a:solidFill>
                  <a:srgbClr val="000000"/>
                </a:solidFill>
                <a:latin typeface="Arial"/>
              </a:rPr>
              <a:t>Fourth Outline Level</a:t>
            </a:r>
            <a:endParaRPr b="0" lang="en-US" sz="135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e2a47"/>
        </a:solidFill>
      </p:bgPr>
    </p:bg>
    <p:spTree>
      <p:nvGrpSpPr>
        <p:cNvPr id="1" name=""/>
        <p:cNvGrpSpPr/>
        <p:nvPr/>
      </p:nvGrpSpPr>
      <p:grpSpPr>
        <a:xfrm>
          <a:off x="0" y="0"/>
          <a:ext cx="0" cy="0"/>
          <a:chOff x="0" y="0"/>
          <a:chExt cx="0" cy="0"/>
        </a:xfrm>
      </p:grpSpPr>
      <p:sp>
        <p:nvSpPr>
          <p:cNvPr id="41" name="PlaceHolder 1"/>
          <p:cNvSpPr>
            <a:spLocks noGrp="1"/>
          </p:cNvSpPr>
          <p:nvPr>
            <p:ph type="dt"/>
          </p:nvPr>
        </p:nvSpPr>
        <p:spPr>
          <a:xfrm>
            <a:off x="0" y="0"/>
            <a:ext cx="0" cy="0"/>
          </a:xfrm>
          <a:prstGeom prst="rect">
            <a:avLst/>
          </a:prstGeom>
        </p:spPr>
        <p:txBody>
          <a:bodyPr lIns="90000" rIns="90000" tIns="45000" bIns="45000">
            <a:noAutofit/>
          </a:bodyPr>
          <a:p>
            <a:endParaRPr b="0" lang="en-US" sz="2400" spc="-1" strike="noStrike">
              <a:latin typeface="Times New Roman"/>
            </a:endParaRPr>
          </a:p>
        </p:txBody>
      </p:sp>
      <p:sp>
        <p:nvSpPr>
          <p:cNvPr id="42" name="PlaceHolder 2"/>
          <p:cNvSpPr>
            <a:spLocks noGrp="1"/>
          </p:cNvSpPr>
          <p:nvPr>
            <p:ph type="ftr"/>
          </p:nvPr>
        </p:nvSpPr>
        <p:spPr>
          <a:xfrm>
            <a:off x="0" y="0"/>
            <a:ext cx="0" cy="0"/>
          </a:xfrm>
          <a:prstGeom prst="rect">
            <a:avLst/>
          </a:prstGeom>
        </p:spPr>
        <p:txBody>
          <a:bodyPr lIns="90000" rIns="90000" tIns="45000" bIns="45000">
            <a:noAutofit/>
          </a:bodyPr>
          <a:p>
            <a:endParaRPr b="0" lang="en-US" sz="2400" spc="-1" strike="noStrike">
              <a:latin typeface="Times New Roman"/>
            </a:endParaRPr>
          </a:p>
        </p:txBody>
      </p:sp>
      <p:sp>
        <p:nvSpPr>
          <p:cNvPr id="43" name="PlaceHolder 3"/>
          <p:cNvSpPr>
            <a:spLocks noGrp="1"/>
          </p:cNvSpPr>
          <p:nvPr>
            <p:ph type="sldNum"/>
          </p:nvPr>
        </p:nvSpPr>
        <p:spPr>
          <a:xfrm>
            <a:off x="0" y="0"/>
            <a:ext cx="0" cy="0"/>
          </a:xfrm>
          <a:prstGeom prst="rect">
            <a:avLst/>
          </a:prstGeom>
        </p:spPr>
        <p:txBody>
          <a:bodyPr lIns="90000" rIns="90000" tIns="45000" bIns="45000">
            <a:noAutofit/>
          </a:bodyPr>
          <a:p>
            <a:pPr>
              <a:lnSpc>
                <a:spcPct val="100000"/>
              </a:lnSpc>
            </a:pPr>
            <a:fld id="{8280DC3F-9750-43CB-9F9A-B676FC8EAC7F}" type="slidenum">
              <a:rPr b="0" lang="fr-FR" sz="1400" spc="-1" strike="noStrike">
                <a:solidFill>
                  <a:srgbClr val="000000"/>
                </a:solidFill>
                <a:latin typeface="Arial"/>
                <a:ea typeface="Arial"/>
              </a:rPr>
              <a:t>&lt;number&gt;</a:t>
            </a:fld>
            <a:endParaRPr b="0" lang="en-US" sz="1400" spc="-1" strike="noStrike">
              <a:latin typeface="Times New Roman"/>
            </a:endParaRPr>
          </a:p>
        </p:txBody>
      </p:sp>
      <p:sp>
        <p:nvSpPr>
          <p:cNvPr id="44" name="PlaceHolder 4"/>
          <p:cNvSpPr>
            <a:spLocks noGrp="1"/>
          </p:cNvSpPr>
          <p:nvPr>
            <p:ph type="title"/>
          </p:nvPr>
        </p:nvSpPr>
        <p:spPr>
          <a:xfrm>
            <a:off x="457200" y="273600"/>
            <a:ext cx="8229240" cy="1144800"/>
          </a:xfrm>
          <a:prstGeom prst="rect">
            <a:avLst/>
          </a:prstGeom>
        </p:spPr>
        <p:txBody>
          <a:bodyPr lIns="0" rIns="0" tIns="0" bIns="0" anchor="ctr">
            <a:noAutofit/>
          </a:bodyP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45"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2100" spc="-1" strike="noStrike">
                <a:solidFill>
                  <a:srgbClr val="000000"/>
                </a:solidFill>
                <a:latin typeface="Arial"/>
              </a:rPr>
              <a:t>Click to edit the outline text format</a:t>
            </a:r>
            <a:endParaRPr b="0" lang="en-US" sz="21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500" spc="-1" strike="noStrike">
                <a:solidFill>
                  <a:srgbClr val="000000"/>
                </a:solidFill>
                <a:latin typeface="Arial"/>
              </a:rPr>
              <a:t>Second Outline Level</a:t>
            </a:r>
            <a:endParaRPr b="0" lang="en-US" sz="15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350" spc="-1" strike="noStrike">
                <a:solidFill>
                  <a:srgbClr val="000000"/>
                </a:solidFill>
                <a:latin typeface="Arial"/>
              </a:rPr>
              <a:t>Third Outline Level</a:t>
            </a:r>
            <a:endParaRPr b="0" lang="en-US" sz="135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350" spc="-1" strike="noStrike">
                <a:solidFill>
                  <a:srgbClr val="000000"/>
                </a:solidFill>
                <a:latin typeface="Arial"/>
              </a:rPr>
              <a:t>Fourth Outline Level</a:t>
            </a:r>
            <a:endParaRPr b="0" lang="en-US" sz="135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hyperlink" Target="https://github.com/mapbox/awesome-vector-tiles" TargetMode="External"/><Relationship Id="rId2" Type="http://schemas.openxmlformats.org/officeDocument/2006/relationships/image" Target="../media/image13.png"/><Relationship Id="rId3"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hyperlink" Target="https://docs.mapbox.com/help/glossary/vector-tiles/" TargetMode="External"/><Relationship Id="rId2" Type="http://schemas.openxmlformats.org/officeDocument/2006/relationships/hyperlink" Target="https://docs.mapbox.com/mapbox-gl-js/style-spec/" TargetMode="External"/><Relationship Id="rId3" Type="http://schemas.openxmlformats.org/officeDocument/2006/relationships/hyperlink" Target="https://docs.mapbox.com/mapbox-gl-js/style-spec/" TargetMode="External"/><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hyperlink" Target="https://docs.mapbox.com/mapbox-gl-js/examples/" TargetMode="External"/><Relationship Id="rId2" Type="http://schemas.openxmlformats.org/officeDocument/2006/relationships/image" Target="../media/image16.png"/><Relationship Id="rId3"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hyperlink" Target="https://docs.mapbox.com/vector-tiles/specification/" TargetMode="External"/><Relationship Id="rId2" Type="http://schemas.openxmlformats.org/officeDocument/2006/relationships/hyperlink" Target="https://developers.google.com/protocol-buffers/docs/style" TargetMode="External"/><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hyperlink" Target="https://docs.mapbox.com/mapbox-gl-js/style-spec/" TargetMode="External"/><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395640" y="6231240"/>
            <a:ext cx="1904760" cy="454680"/>
          </a:xfrm>
          <a:prstGeom prst="rect">
            <a:avLst/>
          </a:prstGeom>
          <a:noFill/>
          <a:ln>
            <a:noFill/>
          </a:ln>
        </p:spPr>
        <p:style>
          <a:lnRef idx="0"/>
          <a:fillRef idx="0"/>
          <a:effectRef idx="0"/>
          <a:fontRef idx="minor"/>
        </p:style>
        <p:txBody>
          <a:bodyPr lIns="90000" rIns="90000" tIns="45000" bIns="45000">
            <a:spAutoFit/>
          </a:bodyPr>
          <a:p>
            <a:pPr>
              <a:lnSpc>
                <a:spcPct val="100000"/>
              </a:lnSpc>
              <a:spcBef>
                <a:spcPts val="601"/>
              </a:spcBef>
              <a:tabLst>
                <a:tab algn="l" pos="0"/>
              </a:tabLst>
            </a:pPr>
            <a:r>
              <a:rPr b="0" lang="es-ES" sz="1200" spc="-1" strike="noStrike">
                <a:solidFill>
                  <a:srgbClr val="b5cdd4"/>
                </a:solidFill>
                <a:latin typeface="Righteous"/>
                <a:ea typeface="Arial"/>
              </a:rPr>
              <a:t>Máster SIG – 2021/2022</a:t>
            </a:r>
            <a:endParaRPr b="0" lang="en-US" sz="1200" spc="-1" strike="noStrike">
              <a:latin typeface="Arial"/>
            </a:endParaRPr>
          </a:p>
        </p:txBody>
      </p:sp>
      <p:sp>
        <p:nvSpPr>
          <p:cNvPr id="89" name="Line 2"/>
          <p:cNvSpPr/>
          <p:nvPr/>
        </p:nvSpPr>
        <p:spPr>
          <a:xfrm>
            <a:off x="823680" y="3933000"/>
            <a:ext cx="7639200" cy="4680"/>
          </a:xfrm>
          <a:prstGeom prst="line">
            <a:avLst/>
          </a:prstGeom>
          <a:ln w="9360">
            <a:solidFill>
              <a:srgbClr val="dddddd"/>
            </a:solidFill>
            <a:round/>
          </a:ln>
        </p:spPr>
        <p:style>
          <a:lnRef idx="0"/>
          <a:fillRef idx="0"/>
          <a:effectRef idx="0"/>
          <a:fontRef idx="minor"/>
        </p:style>
      </p:sp>
      <p:sp>
        <p:nvSpPr>
          <p:cNvPr id="90" name="CustomShape 3"/>
          <p:cNvSpPr/>
          <p:nvPr/>
        </p:nvSpPr>
        <p:spPr>
          <a:xfrm>
            <a:off x="514440" y="2359440"/>
            <a:ext cx="8064000" cy="1821600"/>
          </a:xfrm>
          <a:prstGeom prst="rect">
            <a:avLst/>
          </a:prstGeom>
          <a:noFill/>
          <a:ln>
            <a:noFill/>
          </a:ln>
        </p:spPr>
        <p:style>
          <a:lnRef idx="0"/>
          <a:fillRef idx="0"/>
          <a:effectRef idx="0"/>
          <a:fontRef idx="minor"/>
        </p:style>
        <p:txBody>
          <a:bodyPr lIns="90000" rIns="90000" tIns="45000" bIns="45000">
            <a:spAutoFit/>
          </a:bodyPr>
          <a:p>
            <a:pPr algn="ctr">
              <a:lnSpc>
                <a:spcPct val="100000"/>
              </a:lnSpc>
              <a:spcBef>
                <a:spcPts val="499"/>
              </a:spcBef>
              <a:spcAft>
                <a:spcPts val="499"/>
              </a:spcAft>
              <a:tabLst>
                <a:tab algn="l" pos="0"/>
              </a:tabLst>
            </a:pPr>
            <a:r>
              <a:rPr b="0" lang="es-ES" sz="2800" spc="-1" strike="noStrike">
                <a:solidFill>
                  <a:srgbClr val="ffffff"/>
                </a:solidFill>
                <a:latin typeface="Righteous"/>
                <a:ea typeface="Arial"/>
              </a:rPr>
              <a:t>M2B – Mapas y OpenData: herramientas de localización, visualización y análisis de geodatos</a:t>
            </a:r>
            <a:endParaRPr b="0" lang="en-US" sz="2800" spc="-1" strike="noStrike">
              <a:latin typeface="Arial"/>
            </a:endParaRPr>
          </a:p>
          <a:p>
            <a:pPr algn="ctr">
              <a:lnSpc>
                <a:spcPct val="100000"/>
              </a:lnSpc>
              <a:spcBef>
                <a:spcPts val="901"/>
              </a:spcBef>
              <a:tabLst>
                <a:tab algn="l" pos="0"/>
              </a:tabLst>
            </a:pPr>
            <a:endParaRPr b="0" lang="en-US" sz="2800" spc="-1" strike="noStrike">
              <a:latin typeface="Arial"/>
            </a:endParaRPr>
          </a:p>
        </p:txBody>
      </p:sp>
      <p:sp>
        <p:nvSpPr>
          <p:cNvPr id="91" name="CustomShape 4"/>
          <p:cNvSpPr/>
          <p:nvPr/>
        </p:nvSpPr>
        <p:spPr>
          <a:xfrm>
            <a:off x="3566880" y="4180680"/>
            <a:ext cx="1822320" cy="30348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spcBef>
                <a:spcPts val="700"/>
              </a:spcBef>
              <a:tabLst>
                <a:tab algn="l" pos="0"/>
              </a:tabLst>
            </a:pPr>
            <a:r>
              <a:rPr b="0" lang="es-ES" sz="1400" spc="-1" strike="noStrike">
                <a:solidFill>
                  <a:srgbClr val="ffffff"/>
                </a:solidFill>
                <a:latin typeface="Righteous"/>
                <a:ea typeface="Arial"/>
              </a:rPr>
              <a:t>TECNOLOGÍAS SIG</a:t>
            </a:r>
            <a:endParaRPr b="0" lang="en-US" sz="1400" spc="-1" strike="noStrike">
              <a:latin typeface="Arial"/>
            </a:endParaRPr>
          </a:p>
        </p:txBody>
      </p:sp>
      <p:pic>
        <p:nvPicPr>
          <p:cNvPr id="92" name="Picture 2" descr="Related image"/>
          <p:cNvPicPr/>
          <p:nvPr/>
        </p:nvPicPr>
        <p:blipFill>
          <a:blip r:embed="rId1"/>
          <a:stretch/>
        </p:blipFill>
        <p:spPr>
          <a:xfrm>
            <a:off x="6156000" y="5511960"/>
            <a:ext cx="2809440" cy="856800"/>
          </a:xfrm>
          <a:prstGeom prst="rect">
            <a:avLst/>
          </a:prstGeom>
          <a:ln>
            <a:noFill/>
          </a:ln>
        </p:spPr>
      </p:pic>
      <p:grpSp>
        <p:nvGrpSpPr>
          <p:cNvPr id="93" name="Group 5"/>
          <p:cNvGrpSpPr/>
          <p:nvPr/>
        </p:nvGrpSpPr>
        <p:grpSpPr>
          <a:xfrm>
            <a:off x="3388680" y="548640"/>
            <a:ext cx="2366280" cy="1433520"/>
            <a:chOff x="3388680" y="548640"/>
            <a:chExt cx="2366280" cy="1433520"/>
          </a:xfrm>
        </p:grpSpPr>
        <p:grpSp>
          <p:nvGrpSpPr>
            <p:cNvPr id="94" name="Group 6"/>
            <p:cNvGrpSpPr/>
            <p:nvPr/>
          </p:nvGrpSpPr>
          <p:grpSpPr>
            <a:xfrm>
              <a:off x="5182920" y="1487520"/>
              <a:ext cx="150840" cy="34560"/>
              <a:chOff x="5182920" y="1487520"/>
              <a:chExt cx="150840" cy="34560"/>
            </a:xfrm>
          </p:grpSpPr>
          <p:sp>
            <p:nvSpPr>
              <p:cNvPr id="95" name="CustomShape 7"/>
              <p:cNvSpPr/>
              <p:nvPr/>
            </p:nvSpPr>
            <p:spPr>
              <a:xfrm>
                <a:off x="5206680" y="1504440"/>
                <a:ext cx="117720" cy="360"/>
              </a:xfrm>
              <a:custGeom>
                <a:avLst/>
                <a:gdLst/>
                <a:ahLst/>
                <a:rect l="l" t="t" r="r" b="b"/>
                <a:pathLst>
                  <a:path w="14227" h="1">
                    <a:moveTo>
                      <a:pt x="1" y="0"/>
                    </a:moveTo>
                    <a:lnTo>
                      <a:pt x="14227" y="0"/>
                    </a:lnTo>
                  </a:path>
                </a:pathLst>
              </a:custGeom>
              <a:noFill/>
              <a:ln w="1800">
                <a:solidFill>
                  <a:srgbClr val="a5b7c5"/>
                </a:solidFill>
                <a:miter/>
              </a:ln>
            </p:spPr>
            <p:style>
              <a:lnRef idx="0"/>
              <a:fillRef idx="0"/>
              <a:effectRef idx="0"/>
              <a:fontRef idx="minor"/>
            </p:style>
          </p:sp>
          <p:grpSp>
            <p:nvGrpSpPr>
              <p:cNvPr id="96" name="Group 8"/>
              <p:cNvGrpSpPr/>
              <p:nvPr/>
            </p:nvGrpSpPr>
            <p:grpSpPr>
              <a:xfrm>
                <a:off x="5294160" y="1487520"/>
                <a:ext cx="39600" cy="34560"/>
                <a:chOff x="5294160" y="1487520"/>
                <a:chExt cx="39600" cy="34560"/>
              </a:xfrm>
            </p:grpSpPr>
            <p:sp>
              <p:nvSpPr>
                <p:cNvPr id="97" name="CustomShape 9"/>
                <p:cNvSpPr/>
                <p:nvPr/>
              </p:nvSpPr>
              <p:spPr>
                <a:xfrm>
                  <a:off x="5294160" y="1487520"/>
                  <a:ext cx="39600" cy="34560"/>
                </a:xfrm>
                <a:custGeom>
                  <a:avLst/>
                  <a:gdLst/>
                  <a:ahLst/>
                  <a:rect l="l" t="t" r="r" b="b"/>
                  <a:pathLst>
                    <a:path w="4803" h="4117">
                      <a:moveTo>
                        <a:pt x="2737" y="1"/>
                      </a:moveTo>
                      <a:cubicBezTo>
                        <a:pt x="2231" y="1"/>
                        <a:pt x="1714" y="189"/>
                        <a:pt x="1294" y="609"/>
                      </a:cubicBezTo>
                      <a:cubicBezTo>
                        <a:pt x="0" y="1903"/>
                        <a:pt x="919" y="4117"/>
                        <a:pt x="2746" y="4117"/>
                      </a:cubicBezTo>
                      <a:cubicBezTo>
                        <a:pt x="3883" y="4117"/>
                        <a:pt x="4802" y="3185"/>
                        <a:pt x="4802" y="2060"/>
                      </a:cubicBezTo>
                      <a:cubicBezTo>
                        <a:pt x="4802" y="818"/>
                        <a:pt x="3792" y="1"/>
                        <a:pt x="2737" y="1"/>
                      </a:cubicBezTo>
                      <a:close/>
                    </a:path>
                  </a:pathLst>
                </a:custGeom>
                <a:solidFill>
                  <a:srgbClr val="cfd9e0"/>
                </a:solidFill>
                <a:ln>
                  <a:noFill/>
                </a:ln>
              </p:spPr>
              <p:style>
                <a:lnRef idx="0"/>
                <a:fillRef idx="0"/>
                <a:effectRef idx="0"/>
                <a:fontRef idx="minor"/>
              </p:style>
            </p:sp>
            <p:sp>
              <p:nvSpPr>
                <p:cNvPr id="98" name="CustomShape 10"/>
                <p:cNvSpPr/>
                <p:nvPr/>
              </p:nvSpPr>
              <p:spPr>
                <a:xfrm>
                  <a:off x="5307480" y="1497960"/>
                  <a:ext cx="15840" cy="13680"/>
                </a:xfrm>
                <a:custGeom>
                  <a:avLst/>
                  <a:gdLst/>
                  <a:ahLst/>
                  <a:rect l="l" t="t" r="r" b="b"/>
                  <a:pathLst>
                    <a:path w="1948" h="1661">
                      <a:moveTo>
                        <a:pt x="1113" y="1"/>
                      </a:moveTo>
                      <a:cubicBezTo>
                        <a:pt x="375" y="1"/>
                        <a:pt x="0" y="896"/>
                        <a:pt x="532" y="1416"/>
                      </a:cubicBezTo>
                      <a:cubicBezTo>
                        <a:pt x="701" y="1585"/>
                        <a:pt x="910" y="1661"/>
                        <a:pt x="1114" y="1661"/>
                      </a:cubicBezTo>
                      <a:cubicBezTo>
                        <a:pt x="1540" y="1661"/>
                        <a:pt x="1948" y="1333"/>
                        <a:pt x="1948" y="835"/>
                      </a:cubicBezTo>
                      <a:cubicBezTo>
                        <a:pt x="1948" y="376"/>
                        <a:pt x="1573" y="1"/>
                        <a:pt x="1113" y="1"/>
                      </a:cubicBezTo>
                      <a:close/>
                    </a:path>
                  </a:pathLst>
                </a:custGeom>
                <a:solidFill>
                  <a:srgbClr val="869fb1"/>
                </a:solidFill>
                <a:ln>
                  <a:noFill/>
                </a:ln>
              </p:spPr>
              <p:style>
                <a:lnRef idx="0"/>
                <a:fillRef idx="0"/>
                <a:effectRef idx="0"/>
                <a:fontRef idx="minor"/>
              </p:style>
            </p:sp>
          </p:grpSp>
          <p:grpSp>
            <p:nvGrpSpPr>
              <p:cNvPr id="99" name="Group 11"/>
              <p:cNvGrpSpPr/>
              <p:nvPr/>
            </p:nvGrpSpPr>
            <p:grpSpPr>
              <a:xfrm>
                <a:off x="5182920" y="1487520"/>
                <a:ext cx="39600" cy="34560"/>
                <a:chOff x="5182920" y="1487520"/>
                <a:chExt cx="39600" cy="34560"/>
              </a:xfrm>
            </p:grpSpPr>
            <p:sp>
              <p:nvSpPr>
                <p:cNvPr id="100" name="CustomShape 12"/>
                <p:cNvSpPr/>
                <p:nvPr/>
              </p:nvSpPr>
              <p:spPr>
                <a:xfrm>
                  <a:off x="5182920" y="1487520"/>
                  <a:ext cx="39600" cy="34560"/>
                </a:xfrm>
                <a:custGeom>
                  <a:avLst/>
                  <a:gdLst/>
                  <a:ahLst/>
                  <a:rect l="l" t="t" r="r" b="b"/>
                  <a:pathLst>
                    <a:path w="4804" h="4117">
                      <a:moveTo>
                        <a:pt x="2738" y="1"/>
                      </a:moveTo>
                      <a:cubicBezTo>
                        <a:pt x="2231" y="1"/>
                        <a:pt x="1715" y="189"/>
                        <a:pt x="1295" y="609"/>
                      </a:cubicBezTo>
                      <a:cubicBezTo>
                        <a:pt x="1" y="1903"/>
                        <a:pt x="920" y="4117"/>
                        <a:pt x="2747" y="4117"/>
                      </a:cubicBezTo>
                      <a:cubicBezTo>
                        <a:pt x="3884" y="4117"/>
                        <a:pt x="4803" y="3185"/>
                        <a:pt x="4803" y="2060"/>
                      </a:cubicBezTo>
                      <a:cubicBezTo>
                        <a:pt x="4803" y="818"/>
                        <a:pt x="3792" y="1"/>
                        <a:pt x="2738" y="1"/>
                      </a:cubicBezTo>
                      <a:close/>
                    </a:path>
                  </a:pathLst>
                </a:custGeom>
                <a:solidFill>
                  <a:srgbClr val="cfd9e0"/>
                </a:solidFill>
                <a:ln>
                  <a:noFill/>
                </a:ln>
              </p:spPr>
              <p:style>
                <a:lnRef idx="0"/>
                <a:fillRef idx="0"/>
                <a:effectRef idx="0"/>
                <a:fontRef idx="minor"/>
              </p:style>
            </p:sp>
            <p:sp>
              <p:nvSpPr>
                <p:cNvPr id="101" name="CustomShape 13"/>
                <p:cNvSpPr/>
                <p:nvPr/>
              </p:nvSpPr>
              <p:spPr>
                <a:xfrm>
                  <a:off x="5196240" y="1497960"/>
                  <a:ext cx="15840" cy="13680"/>
                </a:xfrm>
                <a:custGeom>
                  <a:avLst/>
                  <a:gdLst/>
                  <a:ahLst/>
                  <a:rect l="l" t="t" r="r" b="b"/>
                  <a:pathLst>
                    <a:path w="1937" h="1661">
                      <a:moveTo>
                        <a:pt x="1102" y="1"/>
                      </a:moveTo>
                      <a:cubicBezTo>
                        <a:pt x="364" y="1"/>
                        <a:pt x="1" y="896"/>
                        <a:pt x="521" y="1416"/>
                      </a:cubicBezTo>
                      <a:cubicBezTo>
                        <a:pt x="690" y="1585"/>
                        <a:pt x="899" y="1661"/>
                        <a:pt x="1103" y="1661"/>
                      </a:cubicBezTo>
                      <a:cubicBezTo>
                        <a:pt x="1528" y="1661"/>
                        <a:pt x="1936" y="1333"/>
                        <a:pt x="1936" y="835"/>
                      </a:cubicBezTo>
                      <a:cubicBezTo>
                        <a:pt x="1936" y="376"/>
                        <a:pt x="1561" y="1"/>
                        <a:pt x="1102" y="1"/>
                      </a:cubicBezTo>
                      <a:close/>
                    </a:path>
                  </a:pathLst>
                </a:custGeom>
                <a:solidFill>
                  <a:srgbClr val="869fb1"/>
                </a:solidFill>
                <a:ln>
                  <a:noFill/>
                </a:ln>
              </p:spPr>
              <p:style>
                <a:lnRef idx="0"/>
                <a:fillRef idx="0"/>
                <a:effectRef idx="0"/>
                <a:fontRef idx="minor"/>
              </p:style>
            </p:sp>
          </p:grpSp>
        </p:grpSp>
        <p:grpSp>
          <p:nvGrpSpPr>
            <p:cNvPr id="102" name="Group 14"/>
            <p:cNvGrpSpPr/>
            <p:nvPr/>
          </p:nvGrpSpPr>
          <p:grpSpPr>
            <a:xfrm>
              <a:off x="4578120" y="606600"/>
              <a:ext cx="127080" cy="90360"/>
              <a:chOff x="4578120" y="606600"/>
              <a:chExt cx="127080" cy="90360"/>
            </a:xfrm>
          </p:grpSpPr>
          <p:grpSp>
            <p:nvGrpSpPr>
              <p:cNvPr id="103" name="Group 15"/>
              <p:cNvGrpSpPr/>
              <p:nvPr/>
            </p:nvGrpSpPr>
            <p:grpSpPr>
              <a:xfrm>
                <a:off x="4601880" y="620640"/>
                <a:ext cx="91440" cy="60480"/>
                <a:chOff x="4601880" y="620640"/>
                <a:chExt cx="91440" cy="60480"/>
              </a:xfrm>
            </p:grpSpPr>
            <p:sp>
              <p:nvSpPr>
                <p:cNvPr id="104" name="CustomShape 16"/>
                <p:cNvSpPr/>
                <p:nvPr/>
              </p:nvSpPr>
              <p:spPr>
                <a:xfrm>
                  <a:off x="4601880" y="620640"/>
                  <a:ext cx="91440" cy="60480"/>
                </a:xfrm>
                <a:custGeom>
                  <a:avLst/>
                  <a:gdLst/>
                  <a:ahLst/>
                  <a:rect l="l" t="t" r="r" b="b"/>
                  <a:pathLst>
                    <a:path w="11045" h="7174">
                      <a:moveTo>
                        <a:pt x="0" y="1597"/>
                      </a:moveTo>
                      <a:cubicBezTo>
                        <a:pt x="242" y="1743"/>
                        <a:pt x="3532" y="7174"/>
                        <a:pt x="3532" y="7174"/>
                      </a:cubicBezTo>
                      <a:lnTo>
                        <a:pt x="6290" y="3315"/>
                      </a:lnTo>
                      <a:lnTo>
                        <a:pt x="11044" y="1"/>
                      </a:lnTo>
                      <a:close/>
                    </a:path>
                  </a:pathLst>
                </a:custGeom>
                <a:noFill/>
                <a:ln w="1800">
                  <a:solidFill>
                    <a:srgbClr val="a5b7c5"/>
                  </a:solidFill>
                  <a:miter/>
                </a:ln>
              </p:spPr>
              <p:style>
                <a:lnRef idx="0"/>
                <a:fillRef idx="0"/>
                <a:effectRef idx="0"/>
                <a:fontRef idx="minor"/>
              </p:style>
            </p:sp>
            <p:sp>
              <p:nvSpPr>
                <p:cNvPr id="105" name="CustomShape 17"/>
                <p:cNvSpPr/>
                <p:nvPr/>
              </p:nvSpPr>
              <p:spPr>
                <a:xfrm>
                  <a:off x="4601880" y="634320"/>
                  <a:ext cx="51840" cy="14040"/>
                </a:xfrm>
                <a:custGeom>
                  <a:avLst/>
                  <a:gdLst/>
                  <a:ahLst/>
                  <a:rect l="l" t="t" r="r" b="b"/>
                  <a:pathLst>
                    <a:path w="6291" h="1719">
                      <a:moveTo>
                        <a:pt x="0" y="0"/>
                      </a:moveTo>
                      <a:lnTo>
                        <a:pt x="6290" y="1718"/>
                      </a:lnTo>
                    </a:path>
                  </a:pathLst>
                </a:custGeom>
                <a:noFill/>
                <a:ln w="1800">
                  <a:solidFill>
                    <a:srgbClr val="a5b7c5"/>
                  </a:solidFill>
                  <a:miter/>
                </a:ln>
              </p:spPr>
              <p:style>
                <a:lnRef idx="0"/>
                <a:fillRef idx="0"/>
                <a:effectRef idx="0"/>
                <a:fontRef idx="minor"/>
              </p:style>
            </p:sp>
          </p:grpSp>
          <p:grpSp>
            <p:nvGrpSpPr>
              <p:cNvPr id="106" name="Group 18"/>
              <p:cNvGrpSpPr/>
              <p:nvPr/>
            </p:nvGrpSpPr>
            <p:grpSpPr>
              <a:xfrm>
                <a:off x="4630320" y="632160"/>
                <a:ext cx="39600" cy="34560"/>
                <a:chOff x="4630320" y="632160"/>
                <a:chExt cx="39600" cy="34560"/>
              </a:xfrm>
            </p:grpSpPr>
            <p:sp>
              <p:nvSpPr>
                <p:cNvPr id="107" name="CustomShape 19"/>
                <p:cNvSpPr/>
                <p:nvPr/>
              </p:nvSpPr>
              <p:spPr>
                <a:xfrm>
                  <a:off x="4630320" y="632160"/>
                  <a:ext cx="39600" cy="34560"/>
                </a:xfrm>
                <a:custGeom>
                  <a:avLst/>
                  <a:gdLst/>
                  <a:ahLst/>
                  <a:rect l="l" t="t" r="r" b="b"/>
                  <a:pathLst>
                    <a:path w="4803" h="4126">
                      <a:moveTo>
                        <a:pt x="2730" y="0"/>
                      </a:moveTo>
                      <a:cubicBezTo>
                        <a:pt x="2226" y="0"/>
                        <a:pt x="1713" y="187"/>
                        <a:pt x="1295" y="605"/>
                      </a:cubicBezTo>
                      <a:cubicBezTo>
                        <a:pt x="1" y="1900"/>
                        <a:pt x="920" y="4125"/>
                        <a:pt x="2746" y="4125"/>
                      </a:cubicBezTo>
                      <a:cubicBezTo>
                        <a:pt x="3884" y="4125"/>
                        <a:pt x="4803" y="3206"/>
                        <a:pt x="4803" y="2069"/>
                      </a:cubicBezTo>
                      <a:cubicBezTo>
                        <a:pt x="4803" y="824"/>
                        <a:pt x="3788" y="0"/>
                        <a:pt x="2730" y="0"/>
                      </a:cubicBezTo>
                      <a:close/>
                    </a:path>
                  </a:pathLst>
                </a:custGeom>
                <a:solidFill>
                  <a:srgbClr val="cfd9e0"/>
                </a:solidFill>
                <a:ln>
                  <a:noFill/>
                </a:ln>
              </p:spPr>
              <p:style>
                <a:lnRef idx="0"/>
                <a:fillRef idx="0"/>
                <a:effectRef idx="0"/>
                <a:fontRef idx="minor"/>
              </p:style>
            </p:sp>
            <p:sp>
              <p:nvSpPr>
                <p:cNvPr id="108" name="CustomShape 20"/>
                <p:cNvSpPr/>
                <p:nvPr/>
              </p:nvSpPr>
              <p:spPr>
                <a:xfrm>
                  <a:off x="4646160" y="642600"/>
                  <a:ext cx="13320" cy="13680"/>
                </a:xfrm>
                <a:custGeom>
                  <a:avLst/>
                  <a:gdLst/>
                  <a:ahLst/>
                  <a:rect l="l" t="t" r="r" b="b"/>
                  <a:pathLst>
                    <a:path w="1659" h="1658">
                      <a:moveTo>
                        <a:pt x="835" y="0"/>
                      </a:moveTo>
                      <a:cubicBezTo>
                        <a:pt x="376" y="0"/>
                        <a:pt x="1" y="375"/>
                        <a:pt x="1" y="835"/>
                      </a:cubicBezTo>
                      <a:cubicBezTo>
                        <a:pt x="1" y="1295"/>
                        <a:pt x="376" y="1657"/>
                        <a:pt x="835" y="1657"/>
                      </a:cubicBezTo>
                      <a:cubicBezTo>
                        <a:pt x="1295" y="1657"/>
                        <a:pt x="1658" y="1295"/>
                        <a:pt x="1658" y="835"/>
                      </a:cubicBezTo>
                      <a:cubicBezTo>
                        <a:pt x="1658" y="375"/>
                        <a:pt x="1295" y="0"/>
                        <a:pt x="835" y="0"/>
                      </a:cubicBezTo>
                      <a:close/>
                    </a:path>
                  </a:pathLst>
                </a:custGeom>
                <a:solidFill>
                  <a:srgbClr val="869fb1"/>
                </a:solidFill>
                <a:ln>
                  <a:noFill/>
                </a:ln>
              </p:spPr>
              <p:style>
                <a:lnRef idx="0"/>
                <a:fillRef idx="0"/>
                <a:effectRef idx="0"/>
                <a:fontRef idx="minor"/>
              </p:style>
            </p:sp>
          </p:grpSp>
          <p:grpSp>
            <p:nvGrpSpPr>
              <p:cNvPr id="109" name="Group 21"/>
              <p:cNvGrpSpPr/>
              <p:nvPr/>
            </p:nvGrpSpPr>
            <p:grpSpPr>
              <a:xfrm>
                <a:off x="4578120" y="619200"/>
                <a:ext cx="39600" cy="34560"/>
                <a:chOff x="4578120" y="619200"/>
                <a:chExt cx="39600" cy="34560"/>
              </a:xfrm>
            </p:grpSpPr>
            <p:sp>
              <p:nvSpPr>
                <p:cNvPr id="110" name="CustomShape 22"/>
                <p:cNvSpPr/>
                <p:nvPr/>
              </p:nvSpPr>
              <p:spPr>
                <a:xfrm>
                  <a:off x="4578120" y="619200"/>
                  <a:ext cx="39600" cy="34560"/>
                </a:xfrm>
                <a:custGeom>
                  <a:avLst/>
                  <a:gdLst/>
                  <a:ahLst/>
                  <a:rect l="l" t="t" r="r" b="b"/>
                  <a:pathLst>
                    <a:path w="4803" h="4127">
                      <a:moveTo>
                        <a:pt x="2730" y="1"/>
                      </a:moveTo>
                      <a:cubicBezTo>
                        <a:pt x="2226" y="1"/>
                        <a:pt x="1712" y="188"/>
                        <a:pt x="1295" y="606"/>
                      </a:cubicBezTo>
                      <a:cubicBezTo>
                        <a:pt x="0" y="1900"/>
                        <a:pt x="920" y="4114"/>
                        <a:pt x="2746" y="4126"/>
                      </a:cubicBezTo>
                      <a:cubicBezTo>
                        <a:pt x="3883" y="4114"/>
                        <a:pt x="4803" y="3195"/>
                        <a:pt x="4803" y="2070"/>
                      </a:cubicBezTo>
                      <a:cubicBezTo>
                        <a:pt x="4803" y="824"/>
                        <a:pt x="3787" y="1"/>
                        <a:pt x="2730" y="1"/>
                      </a:cubicBezTo>
                      <a:close/>
                    </a:path>
                  </a:pathLst>
                </a:custGeom>
                <a:solidFill>
                  <a:srgbClr val="cfd9e0"/>
                </a:solidFill>
                <a:ln>
                  <a:noFill/>
                </a:ln>
              </p:spPr>
              <p:style>
                <a:lnRef idx="0"/>
                <a:fillRef idx="0"/>
                <a:effectRef idx="0"/>
                <a:fontRef idx="minor"/>
              </p:style>
            </p:sp>
            <p:sp>
              <p:nvSpPr>
                <p:cNvPr id="111" name="CustomShape 23"/>
                <p:cNvSpPr/>
                <p:nvPr/>
              </p:nvSpPr>
              <p:spPr>
                <a:xfrm>
                  <a:off x="4593960" y="629640"/>
                  <a:ext cx="13320" cy="13680"/>
                </a:xfrm>
                <a:custGeom>
                  <a:avLst/>
                  <a:gdLst/>
                  <a:ahLst/>
                  <a:rect l="l" t="t" r="r" b="b"/>
                  <a:pathLst>
                    <a:path w="1658" h="1659">
                      <a:moveTo>
                        <a:pt x="823" y="1"/>
                      </a:moveTo>
                      <a:cubicBezTo>
                        <a:pt x="363" y="1"/>
                        <a:pt x="1" y="376"/>
                        <a:pt x="1" y="823"/>
                      </a:cubicBezTo>
                      <a:cubicBezTo>
                        <a:pt x="1" y="1283"/>
                        <a:pt x="363" y="1658"/>
                        <a:pt x="823" y="1658"/>
                      </a:cubicBezTo>
                      <a:cubicBezTo>
                        <a:pt x="1283" y="1658"/>
                        <a:pt x="1658" y="1283"/>
                        <a:pt x="1658" y="823"/>
                      </a:cubicBezTo>
                      <a:cubicBezTo>
                        <a:pt x="1658" y="376"/>
                        <a:pt x="1283" y="1"/>
                        <a:pt x="823" y="1"/>
                      </a:cubicBezTo>
                      <a:close/>
                    </a:path>
                  </a:pathLst>
                </a:custGeom>
                <a:solidFill>
                  <a:srgbClr val="869fb1"/>
                </a:solidFill>
                <a:ln>
                  <a:noFill/>
                </a:ln>
              </p:spPr>
              <p:style>
                <a:lnRef idx="0"/>
                <a:fillRef idx="0"/>
                <a:effectRef idx="0"/>
                <a:fontRef idx="minor"/>
              </p:style>
            </p:sp>
          </p:grpSp>
          <p:grpSp>
            <p:nvGrpSpPr>
              <p:cNvPr id="112" name="Group 24"/>
              <p:cNvGrpSpPr/>
              <p:nvPr/>
            </p:nvGrpSpPr>
            <p:grpSpPr>
              <a:xfrm>
                <a:off x="4610520" y="667440"/>
                <a:ext cx="33840" cy="29520"/>
                <a:chOff x="4610520" y="667440"/>
                <a:chExt cx="33840" cy="29520"/>
              </a:xfrm>
            </p:grpSpPr>
            <p:sp>
              <p:nvSpPr>
                <p:cNvPr id="113" name="CustomShape 25"/>
                <p:cNvSpPr/>
                <p:nvPr/>
              </p:nvSpPr>
              <p:spPr>
                <a:xfrm>
                  <a:off x="4610520" y="667440"/>
                  <a:ext cx="33840" cy="29520"/>
                </a:xfrm>
                <a:custGeom>
                  <a:avLst/>
                  <a:gdLst/>
                  <a:ahLst/>
                  <a:rect l="l" t="t" r="r" b="b"/>
                  <a:pathLst>
                    <a:path w="4114" h="3534">
                      <a:moveTo>
                        <a:pt x="2338" y="0"/>
                      </a:moveTo>
                      <a:cubicBezTo>
                        <a:pt x="1904" y="0"/>
                        <a:pt x="1462" y="162"/>
                        <a:pt x="1101" y="522"/>
                      </a:cubicBezTo>
                      <a:cubicBezTo>
                        <a:pt x="1" y="1635"/>
                        <a:pt x="787" y="3534"/>
                        <a:pt x="2360" y="3534"/>
                      </a:cubicBezTo>
                      <a:cubicBezTo>
                        <a:pt x="3327" y="3534"/>
                        <a:pt x="4114" y="2735"/>
                        <a:pt x="4114" y="1768"/>
                      </a:cubicBezTo>
                      <a:cubicBezTo>
                        <a:pt x="4114" y="704"/>
                        <a:pt x="3245" y="0"/>
                        <a:pt x="2338" y="0"/>
                      </a:cubicBezTo>
                      <a:close/>
                    </a:path>
                  </a:pathLst>
                </a:custGeom>
                <a:solidFill>
                  <a:srgbClr val="cfd9e0"/>
                </a:solidFill>
                <a:ln>
                  <a:noFill/>
                </a:ln>
              </p:spPr>
              <p:style>
                <a:lnRef idx="0"/>
                <a:fillRef idx="0"/>
                <a:effectRef idx="0"/>
                <a:fontRef idx="minor"/>
              </p:style>
            </p:sp>
            <p:sp>
              <p:nvSpPr>
                <p:cNvPr id="114" name="CustomShape 26"/>
                <p:cNvSpPr/>
                <p:nvPr/>
              </p:nvSpPr>
              <p:spPr>
                <a:xfrm>
                  <a:off x="4624200" y="677880"/>
                  <a:ext cx="10080" cy="8640"/>
                </a:xfrm>
                <a:custGeom>
                  <a:avLst/>
                  <a:gdLst/>
                  <a:ahLst/>
                  <a:rect l="l" t="t" r="r" b="b"/>
                  <a:pathLst>
                    <a:path w="1259" h="1067">
                      <a:moveTo>
                        <a:pt x="714" y="0"/>
                      </a:moveTo>
                      <a:cubicBezTo>
                        <a:pt x="243" y="0"/>
                        <a:pt x="1" y="569"/>
                        <a:pt x="339" y="908"/>
                      </a:cubicBezTo>
                      <a:cubicBezTo>
                        <a:pt x="449" y="1017"/>
                        <a:pt x="584" y="1066"/>
                        <a:pt x="716" y="1066"/>
                      </a:cubicBezTo>
                      <a:cubicBezTo>
                        <a:pt x="993" y="1066"/>
                        <a:pt x="1259" y="852"/>
                        <a:pt x="1259" y="533"/>
                      </a:cubicBezTo>
                      <a:cubicBezTo>
                        <a:pt x="1259" y="230"/>
                        <a:pt x="1017" y="0"/>
                        <a:pt x="714" y="0"/>
                      </a:cubicBezTo>
                      <a:close/>
                    </a:path>
                  </a:pathLst>
                </a:custGeom>
                <a:solidFill>
                  <a:srgbClr val="869fb1"/>
                </a:solidFill>
                <a:ln>
                  <a:noFill/>
                </a:ln>
              </p:spPr>
              <p:style>
                <a:lnRef idx="0"/>
                <a:fillRef idx="0"/>
                <a:effectRef idx="0"/>
                <a:fontRef idx="minor"/>
              </p:style>
            </p:sp>
          </p:grpSp>
          <p:grpSp>
            <p:nvGrpSpPr>
              <p:cNvPr id="115" name="Group 27"/>
              <p:cNvGrpSpPr/>
              <p:nvPr/>
            </p:nvGrpSpPr>
            <p:grpSpPr>
              <a:xfrm>
                <a:off x="4671360" y="606600"/>
                <a:ext cx="33840" cy="29520"/>
                <a:chOff x="4671360" y="606600"/>
                <a:chExt cx="33840" cy="29520"/>
              </a:xfrm>
            </p:grpSpPr>
            <p:sp>
              <p:nvSpPr>
                <p:cNvPr id="116" name="CustomShape 28"/>
                <p:cNvSpPr/>
                <p:nvPr/>
              </p:nvSpPr>
              <p:spPr>
                <a:xfrm>
                  <a:off x="4671360" y="606600"/>
                  <a:ext cx="33840" cy="29520"/>
                </a:xfrm>
                <a:custGeom>
                  <a:avLst/>
                  <a:gdLst/>
                  <a:ahLst/>
                  <a:rect l="l" t="t" r="r" b="b"/>
                  <a:pathLst>
                    <a:path w="4126" h="3535">
                      <a:moveTo>
                        <a:pt x="2350" y="1"/>
                      </a:moveTo>
                      <a:cubicBezTo>
                        <a:pt x="1916" y="1"/>
                        <a:pt x="1473" y="162"/>
                        <a:pt x="1113" y="522"/>
                      </a:cubicBezTo>
                      <a:cubicBezTo>
                        <a:pt x="0" y="1635"/>
                        <a:pt x="798" y="3534"/>
                        <a:pt x="2371" y="3534"/>
                      </a:cubicBezTo>
                      <a:cubicBezTo>
                        <a:pt x="3339" y="3534"/>
                        <a:pt x="4125" y="2748"/>
                        <a:pt x="4125" y="1768"/>
                      </a:cubicBezTo>
                      <a:cubicBezTo>
                        <a:pt x="4125" y="705"/>
                        <a:pt x="3256" y="1"/>
                        <a:pt x="2350" y="1"/>
                      </a:cubicBezTo>
                      <a:close/>
                    </a:path>
                  </a:pathLst>
                </a:custGeom>
                <a:solidFill>
                  <a:srgbClr val="cfd9e0"/>
                </a:solidFill>
                <a:ln>
                  <a:noFill/>
                </a:ln>
              </p:spPr>
              <p:style>
                <a:lnRef idx="0"/>
                <a:fillRef idx="0"/>
                <a:effectRef idx="0"/>
                <a:fontRef idx="minor"/>
              </p:style>
            </p:sp>
            <p:sp>
              <p:nvSpPr>
                <p:cNvPr id="117" name="CustomShape 29"/>
                <p:cNvSpPr/>
                <p:nvPr/>
              </p:nvSpPr>
              <p:spPr>
                <a:xfrm>
                  <a:off x="4686480" y="617040"/>
                  <a:ext cx="8640" cy="8640"/>
                </a:xfrm>
                <a:custGeom>
                  <a:avLst/>
                  <a:gdLst/>
                  <a:ahLst/>
                  <a:rect l="l" t="t" r="r" b="b"/>
                  <a:pathLst>
                    <a:path w="1078" h="1065">
                      <a:moveTo>
                        <a:pt x="533" y="0"/>
                      </a:moveTo>
                      <a:cubicBezTo>
                        <a:pt x="243" y="0"/>
                        <a:pt x="1" y="242"/>
                        <a:pt x="1" y="532"/>
                      </a:cubicBezTo>
                      <a:cubicBezTo>
                        <a:pt x="1" y="835"/>
                        <a:pt x="243" y="1065"/>
                        <a:pt x="533" y="1065"/>
                      </a:cubicBezTo>
                      <a:cubicBezTo>
                        <a:pt x="835" y="1065"/>
                        <a:pt x="1077" y="835"/>
                        <a:pt x="1077" y="532"/>
                      </a:cubicBezTo>
                      <a:cubicBezTo>
                        <a:pt x="1077" y="242"/>
                        <a:pt x="835" y="0"/>
                        <a:pt x="533" y="0"/>
                      </a:cubicBezTo>
                      <a:close/>
                    </a:path>
                  </a:pathLst>
                </a:custGeom>
                <a:solidFill>
                  <a:srgbClr val="869fb1"/>
                </a:solidFill>
                <a:ln>
                  <a:noFill/>
                </a:ln>
              </p:spPr>
              <p:style>
                <a:lnRef idx="0"/>
                <a:fillRef idx="0"/>
                <a:effectRef idx="0"/>
                <a:fontRef idx="minor"/>
              </p:style>
            </p:sp>
          </p:grpSp>
        </p:grpSp>
        <p:grpSp>
          <p:nvGrpSpPr>
            <p:cNvPr id="118" name="Group 30"/>
            <p:cNvGrpSpPr/>
            <p:nvPr/>
          </p:nvGrpSpPr>
          <p:grpSpPr>
            <a:xfrm>
              <a:off x="5273280" y="1584360"/>
              <a:ext cx="283680" cy="269640"/>
              <a:chOff x="5273280" y="1584360"/>
              <a:chExt cx="283680" cy="269640"/>
            </a:xfrm>
          </p:grpSpPr>
          <p:grpSp>
            <p:nvGrpSpPr>
              <p:cNvPr id="119" name="Group 31"/>
              <p:cNvGrpSpPr/>
              <p:nvPr/>
            </p:nvGrpSpPr>
            <p:grpSpPr>
              <a:xfrm>
                <a:off x="5297040" y="1600920"/>
                <a:ext cx="250560" cy="235080"/>
                <a:chOff x="5297040" y="1600920"/>
                <a:chExt cx="250560" cy="235080"/>
              </a:xfrm>
            </p:grpSpPr>
            <p:sp>
              <p:nvSpPr>
                <p:cNvPr id="120" name="CustomShape 32"/>
                <p:cNvSpPr/>
                <p:nvPr/>
              </p:nvSpPr>
              <p:spPr>
                <a:xfrm>
                  <a:off x="5297040" y="1600920"/>
                  <a:ext cx="152640" cy="186840"/>
                </a:xfrm>
                <a:custGeom>
                  <a:avLst/>
                  <a:gdLst/>
                  <a:ahLst/>
                  <a:rect l="l" t="t" r="r" b="b"/>
                  <a:pathLst>
                    <a:path w="18436" h="22102">
                      <a:moveTo>
                        <a:pt x="0" y="12037"/>
                      </a:moveTo>
                      <a:cubicBezTo>
                        <a:pt x="702" y="12073"/>
                        <a:pt x="12302" y="22101"/>
                        <a:pt x="12302" y="22101"/>
                      </a:cubicBezTo>
                      <a:lnTo>
                        <a:pt x="11819" y="13005"/>
                      </a:lnTo>
                      <a:lnTo>
                        <a:pt x="18435" y="1"/>
                      </a:lnTo>
                      <a:lnTo>
                        <a:pt x="0" y="12521"/>
                      </a:lnTo>
                    </a:path>
                  </a:pathLst>
                </a:custGeom>
                <a:noFill/>
                <a:ln w="1800">
                  <a:solidFill>
                    <a:srgbClr val="a5b7c5"/>
                  </a:solidFill>
                  <a:miter/>
                </a:ln>
              </p:spPr>
              <p:style>
                <a:lnRef idx="0"/>
                <a:fillRef idx="0"/>
                <a:effectRef idx="0"/>
                <a:fontRef idx="minor"/>
              </p:style>
            </p:sp>
            <p:sp>
              <p:nvSpPr>
                <p:cNvPr id="121" name="CustomShape 33"/>
                <p:cNvSpPr/>
                <p:nvPr/>
              </p:nvSpPr>
              <p:spPr>
                <a:xfrm>
                  <a:off x="5399280" y="1689840"/>
                  <a:ext cx="141480" cy="145800"/>
                </a:xfrm>
                <a:custGeom>
                  <a:avLst/>
                  <a:gdLst/>
                  <a:ahLst/>
                  <a:rect l="l" t="t" r="r" b="b"/>
                  <a:pathLst>
                    <a:path w="17082" h="17239">
                      <a:moveTo>
                        <a:pt x="13513" y="17239"/>
                      </a:moveTo>
                      <a:lnTo>
                        <a:pt x="12690" y="8614"/>
                      </a:lnTo>
                      <a:lnTo>
                        <a:pt x="17081" y="1"/>
                      </a:lnTo>
                      <a:lnTo>
                        <a:pt x="0" y="2021"/>
                      </a:lnTo>
                      <a:close/>
                    </a:path>
                  </a:pathLst>
                </a:custGeom>
                <a:noFill/>
                <a:ln w="1800">
                  <a:solidFill>
                    <a:srgbClr val="a5b7c5"/>
                  </a:solidFill>
                  <a:miter/>
                </a:ln>
              </p:spPr>
              <p:style>
                <a:lnRef idx="0"/>
                <a:fillRef idx="0"/>
                <a:effectRef idx="0"/>
                <a:fontRef idx="minor"/>
              </p:style>
            </p:sp>
            <p:sp>
              <p:nvSpPr>
                <p:cNvPr id="122" name="CustomShape 34"/>
                <p:cNvSpPr/>
                <p:nvPr/>
              </p:nvSpPr>
              <p:spPr>
                <a:xfrm>
                  <a:off x="5443200" y="1601640"/>
                  <a:ext cx="104400" cy="87480"/>
                </a:xfrm>
                <a:custGeom>
                  <a:avLst/>
                  <a:gdLst/>
                  <a:ahLst/>
                  <a:rect l="l" t="t" r="r" b="b"/>
                  <a:pathLst>
                    <a:path w="12606" h="10380">
                      <a:moveTo>
                        <a:pt x="1" y="0"/>
                      </a:moveTo>
                      <a:lnTo>
                        <a:pt x="12606" y="10379"/>
                      </a:lnTo>
                    </a:path>
                  </a:pathLst>
                </a:custGeom>
                <a:noFill/>
                <a:ln w="1800">
                  <a:solidFill>
                    <a:srgbClr val="a5b7c5"/>
                  </a:solidFill>
                  <a:miter/>
                </a:ln>
              </p:spPr>
              <p:style>
                <a:lnRef idx="0"/>
                <a:fillRef idx="0"/>
                <a:effectRef idx="0"/>
                <a:fontRef idx="minor"/>
              </p:style>
            </p:sp>
            <p:sp>
              <p:nvSpPr>
                <p:cNvPr id="123" name="CustomShape 35"/>
                <p:cNvSpPr/>
                <p:nvPr/>
              </p:nvSpPr>
              <p:spPr>
                <a:xfrm>
                  <a:off x="5399280" y="1707120"/>
                  <a:ext cx="109080" cy="55440"/>
                </a:xfrm>
                <a:custGeom>
                  <a:avLst/>
                  <a:gdLst/>
                  <a:ahLst/>
                  <a:rect l="l" t="t" r="r" b="b"/>
                  <a:pathLst>
                    <a:path w="13186" h="6594">
                      <a:moveTo>
                        <a:pt x="13186" y="6594"/>
                      </a:moveTo>
                      <a:lnTo>
                        <a:pt x="0" y="1"/>
                      </a:lnTo>
                    </a:path>
                  </a:pathLst>
                </a:custGeom>
                <a:noFill/>
                <a:ln w="1800">
                  <a:solidFill>
                    <a:srgbClr val="a5b7c5"/>
                  </a:solidFill>
                  <a:miter/>
                </a:ln>
              </p:spPr>
              <p:style>
                <a:lnRef idx="0"/>
                <a:fillRef idx="0"/>
                <a:effectRef idx="0"/>
                <a:fontRef idx="minor"/>
              </p:style>
            </p:sp>
            <p:sp>
              <p:nvSpPr>
                <p:cNvPr id="124" name="CustomShape 36"/>
                <p:cNvSpPr/>
                <p:nvPr/>
              </p:nvSpPr>
              <p:spPr>
                <a:xfrm>
                  <a:off x="5392800" y="1782360"/>
                  <a:ext cx="111600" cy="53640"/>
                </a:xfrm>
                <a:custGeom>
                  <a:avLst/>
                  <a:gdLst/>
                  <a:ahLst/>
                  <a:rect l="l" t="t" r="r" b="b"/>
                  <a:pathLst>
                    <a:path w="13476" h="6376">
                      <a:moveTo>
                        <a:pt x="0" y="0"/>
                      </a:moveTo>
                      <a:lnTo>
                        <a:pt x="13476" y="6375"/>
                      </a:lnTo>
                    </a:path>
                  </a:pathLst>
                </a:custGeom>
                <a:noFill/>
                <a:ln w="1800">
                  <a:solidFill>
                    <a:srgbClr val="a5b7c5"/>
                  </a:solidFill>
                  <a:miter/>
                </a:ln>
              </p:spPr>
              <p:style>
                <a:lnRef idx="0"/>
                <a:fillRef idx="0"/>
                <a:effectRef idx="0"/>
                <a:fontRef idx="minor"/>
              </p:style>
            </p:sp>
            <p:sp>
              <p:nvSpPr>
                <p:cNvPr id="125" name="CustomShape 37"/>
                <p:cNvSpPr/>
                <p:nvPr/>
              </p:nvSpPr>
              <p:spPr>
                <a:xfrm>
                  <a:off x="5297040" y="1699920"/>
                  <a:ext cx="101880" cy="6840"/>
                </a:xfrm>
                <a:custGeom>
                  <a:avLst/>
                  <a:gdLst/>
                  <a:ahLst/>
                  <a:rect l="l" t="t" r="r" b="b"/>
                  <a:pathLst>
                    <a:path w="12291" h="835">
                      <a:moveTo>
                        <a:pt x="12290" y="835"/>
                      </a:moveTo>
                      <a:lnTo>
                        <a:pt x="0" y="0"/>
                      </a:lnTo>
                    </a:path>
                  </a:pathLst>
                </a:custGeom>
                <a:noFill/>
                <a:ln w="1800">
                  <a:solidFill>
                    <a:srgbClr val="a5b7c5"/>
                  </a:solidFill>
                  <a:miter/>
                </a:ln>
              </p:spPr>
              <p:style>
                <a:lnRef idx="0"/>
                <a:fillRef idx="0"/>
                <a:effectRef idx="0"/>
                <a:fontRef idx="minor"/>
              </p:style>
            </p:sp>
          </p:grpSp>
          <p:grpSp>
            <p:nvGrpSpPr>
              <p:cNvPr id="126" name="Group 38"/>
              <p:cNvGrpSpPr/>
              <p:nvPr/>
            </p:nvGrpSpPr>
            <p:grpSpPr>
              <a:xfrm>
                <a:off x="5273280" y="1690560"/>
                <a:ext cx="39600" cy="34560"/>
                <a:chOff x="5273280" y="1690560"/>
                <a:chExt cx="39600" cy="34560"/>
              </a:xfrm>
            </p:grpSpPr>
            <p:sp>
              <p:nvSpPr>
                <p:cNvPr id="127" name="CustomShape 39"/>
                <p:cNvSpPr/>
                <p:nvPr/>
              </p:nvSpPr>
              <p:spPr>
                <a:xfrm>
                  <a:off x="5273280" y="1690560"/>
                  <a:ext cx="39600" cy="34560"/>
                </a:xfrm>
                <a:custGeom>
                  <a:avLst/>
                  <a:gdLst/>
                  <a:ahLst/>
                  <a:rect l="l" t="t" r="r" b="b"/>
                  <a:pathLst>
                    <a:path w="4803" h="4117">
                      <a:moveTo>
                        <a:pt x="2734" y="0"/>
                      </a:moveTo>
                      <a:cubicBezTo>
                        <a:pt x="2229" y="0"/>
                        <a:pt x="1714" y="188"/>
                        <a:pt x="1295" y="608"/>
                      </a:cubicBezTo>
                      <a:cubicBezTo>
                        <a:pt x="0" y="1902"/>
                        <a:pt x="907" y="4116"/>
                        <a:pt x="2746" y="4116"/>
                      </a:cubicBezTo>
                      <a:cubicBezTo>
                        <a:pt x="3871" y="4116"/>
                        <a:pt x="4790" y="3197"/>
                        <a:pt x="4803" y="2060"/>
                      </a:cubicBezTo>
                      <a:cubicBezTo>
                        <a:pt x="4794" y="817"/>
                        <a:pt x="3787" y="0"/>
                        <a:pt x="2734" y="0"/>
                      </a:cubicBezTo>
                      <a:close/>
                    </a:path>
                  </a:pathLst>
                </a:custGeom>
                <a:solidFill>
                  <a:srgbClr val="cfd9e0"/>
                </a:solidFill>
                <a:ln>
                  <a:noFill/>
                </a:ln>
              </p:spPr>
              <p:style>
                <a:lnRef idx="0"/>
                <a:fillRef idx="0"/>
                <a:effectRef idx="0"/>
                <a:fontRef idx="minor"/>
              </p:style>
            </p:sp>
            <p:sp>
              <p:nvSpPr>
                <p:cNvPr id="128" name="CustomShape 40"/>
                <p:cNvSpPr/>
                <p:nvPr/>
              </p:nvSpPr>
              <p:spPr>
                <a:xfrm>
                  <a:off x="5286960" y="1700640"/>
                  <a:ext cx="15840" cy="13680"/>
                </a:xfrm>
                <a:custGeom>
                  <a:avLst/>
                  <a:gdLst/>
                  <a:ahLst/>
                  <a:rect l="l" t="t" r="r" b="b"/>
                  <a:pathLst>
                    <a:path w="1936" h="1662">
                      <a:moveTo>
                        <a:pt x="1113" y="1"/>
                      </a:moveTo>
                      <a:cubicBezTo>
                        <a:pt x="375" y="1"/>
                        <a:pt x="0" y="896"/>
                        <a:pt x="520" y="1416"/>
                      </a:cubicBezTo>
                      <a:cubicBezTo>
                        <a:pt x="689" y="1585"/>
                        <a:pt x="898" y="1661"/>
                        <a:pt x="1103" y="1661"/>
                      </a:cubicBezTo>
                      <a:cubicBezTo>
                        <a:pt x="1528" y="1661"/>
                        <a:pt x="1936" y="1334"/>
                        <a:pt x="1936" y="836"/>
                      </a:cubicBezTo>
                      <a:cubicBezTo>
                        <a:pt x="1936" y="376"/>
                        <a:pt x="1561" y="1"/>
                        <a:pt x="1113" y="1"/>
                      </a:cubicBezTo>
                      <a:close/>
                    </a:path>
                  </a:pathLst>
                </a:custGeom>
                <a:solidFill>
                  <a:srgbClr val="869fb1"/>
                </a:solidFill>
                <a:ln>
                  <a:noFill/>
                </a:ln>
              </p:spPr>
              <p:style>
                <a:lnRef idx="0"/>
                <a:fillRef idx="0"/>
                <a:effectRef idx="0"/>
                <a:fontRef idx="minor"/>
              </p:style>
            </p:sp>
          </p:grpSp>
          <p:grpSp>
            <p:nvGrpSpPr>
              <p:cNvPr id="129" name="Group 41"/>
              <p:cNvGrpSpPr/>
              <p:nvPr/>
            </p:nvGrpSpPr>
            <p:grpSpPr>
              <a:xfrm>
                <a:off x="5371560" y="1765800"/>
                <a:ext cx="39600" cy="34560"/>
                <a:chOff x="5371560" y="1765800"/>
                <a:chExt cx="39600" cy="34560"/>
              </a:xfrm>
            </p:grpSpPr>
            <p:sp>
              <p:nvSpPr>
                <p:cNvPr id="130" name="CustomShape 42"/>
                <p:cNvSpPr/>
                <p:nvPr/>
              </p:nvSpPr>
              <p:spPr>
                <a:xfrm>
                  <a:off x="5371560" y="1765800"/>
                  <a:ext cx="39600" cy="34560"/>
                </a:xfrm>
                <a:custGeom>
                  <a:avLst/>
                  <a:gdLst/>
                  <a:ahLst/>
                  <a:rect l="l" t="t" r="r" b="b"/>
                  <a:pathLst>
                    <a:path w="4804" h="4115">
                      <a:moveTo>
                        <a:pt x="2732" y="1"/>
                      </a:moveTo>
                      <a:cubicBezTo>
                        <a:pt x="2228" y="1"/>
                        <a:pt x="1713" y="188"/>
                        <a:pt x="1295" y="606"/>
                      </a:cubicBezTo>
                      <a:cubicBezTo>
                        <a:pt x="1" y="1901"/>
                        <a:pt x="920" y="4114"/>
                        <a:pt x="2747" y="4114"/>
                      </a:cubicBezTo>
                      <a:cubicBezTo>
                        <a:pt x="3884" y="4114"/>
                        <a:pt x="4803" y="3195"/>
                        <a:pt x="4803" y="2058"/>
                      </a:cubicBezTo>
                      <a:cubicBezTo>
                        <a:pt x="4803" y="821"/>
                        <a:pt x="3789" y="1"/>
                        <a:pt x="2732" y="1"/>
                      </a:cubicBezTo>
                      <a:close/>
                    </a:path>
                  </a:pathLst>
                </a:custGeom>
                <a:solidFill>
                  <a:srgbClr val="cfd9e0"/>
                </a:solidFill>
                <a:ln>
                  <a:noFill/>
                </a:ln>
              </p:spPr>
              <p:style>
                <a:lnRef idx="0"/>
                <a:fillRef idx="0"/>
                <a:effectRef idx="0"/>
                <a:fontRef idx="minor"/>
              </p:style>
            </p:sp>
            <p:sp>
              <p:nvSpPr>
                <p:cNvPr id="131" name="CustomShape 43"/>
                <p:cNvSpPr/>
                <p:nvPr/>
              </p:nvSpPr>
              <p:spPr>
                <a:xfrm>
                  <a:off x="5384880" y="1776240"/>
                  <a:ext cx="15840" cy="13680"/>
                </a:xfrm>
                <a:custGeom>
                  <a:avLst/>
                  <a:gdLst/>
                  <a:ahLst/>
                  <a:rect l="l" t="t" r="r" b="b"/>
                  <a:pathLst>
                    <a:path w="1949" h="1658">
                      <a:moveTo>
                        <a:pt x="1114" y="0"/>
                      </a:moveTo>
                      <a:cubicBezTo>
                        <a:pt x="376" y="0"/>
                        <a:pt x="1" y="883"/>
                        <a:pt x="533" y="1416"/>
                      </a:cubicBezTo>
                      <a:cubicBezTo>
                        <a:pt x="700" y="1583"/>
                        <a:pt x="905" y="1657"/>
                        <a:pt x="1106" y="1657"/>
                      </a:cubicBezTo>
                      <a:cubicBezTo>
                        <a:pt x="1531" y="1657"/>
                        <a:pt x="1940" y="1324"/>
                        <a:pt x="1948" y="823"/>
                      </a:cubicBezTo>
                      <a:cubicBezTo>
                        <a:pt x="1948" y="363"/>
                        <a:pt x="1573" y="0"/>
                        <a:pt x="1114" y="0"/>
                      </a:cubicBezTo>
                      <a:close/>
                    </a:path>
                  </a:pathLst>
                </a:custGeom>
                <a:solidFill>
                  <a:srgbClr val="869fb1"/>
                </a:solidFill>
                <a:ln>
                  <a:noFill/>
                </a:ln>
              </p:spPr>
              <p:style>
                <a:lnRef idx="0"/>
                <a:fillRef idx="0"/>
                <a:effectRef idx="0"/>
                <a:fontRef idx="minor"/>
              </p:style>
            </p:sp>
          </p:grpSp>
          <p:grpSp>
            <p:nvGrpSpPr>
              <p:cNvPr id="132" name="Group 44"/>
              <p:cNvGrpSpPr/>
              <p:nvPr/>
            </p:nvGrpSpPr>
            <p:grpSpPr>
              <a:xfrm>
                <a:off x="5431680" y="1584360"/>
                <a:ext cx="34920" cy="34560"/>
                <a:chOff x="5431680" y="1584360"/>
                <a:chExt cx="34920" cy="34560"/>
              </a:xfrm>
            </p:grpSpPr>
            <p:sp>
              <p:nvSpPr>
                <p:cNvPr id="133" name="CustomShape 45"/>
                <p:cNvSpPr/>
                <p:nvPr/>
              </p:nvSpPr>
              <p:spPr>
                <a:xfrm>
                  <a:off x="5431680" y="1584360"/>
                  <a:ext cx="34920" cy="34560"/>
                </a:xfrm>
                <a:custGeom>
                  <a:avLst/>
                  <a:gdLst/>
                  <a:ahLst/>
                  <a:rect l="l" t="t" r="r" b="b"/>
                  <a:pathLst>
                    <a:path w="4235" h="4102">
                      <a:moveTo>
                        <a:pt x="1984" y="0"/>
                      </a:moveTo>
                      <a:cubicBezTo>
                        <a:pt x="871" y="49"/>
                        <a:pt x="0" y="1004"/>
                        <a:pt x="37" y="2117"/>
                      </a:cubicBezTo>
                      <a:cubicBezTo>
                        <a:pt x="73" y="3227"/>
                        <a:pt x="980" y="4101"/>
                        <a:pt x="2084" y="4101"/>
                      </a:cubicBezTo>
                      <a:cubicBezTo>
                        <a:pt x="2099" y="4101"/>
                        <a:pt x="2114" y="4101"/>
                        <a:pt x="2130" y="4101"/>
                      </a:cubicBezTo>
                      <a:lnTo>
                        <a:pt x="2275" y="4101"/>
                      </a:lnTo>
                      <a:cubicBezTo>
                        <a:pt x="3375" y="4028"/>
                        <a:pt x="4234" y="3085"/>
                        <a:pt x="4186" y="1984"/>
                      </a:cubicBezTo>
                      <a:cubicBezTo>
                        <a:pt x="4150" y="871"/>
                        <a:pt x="3242" y="0"/>
                        <a:pt x="2130" y="0"/>
                      </a:cubicBezTo>
                      <a:close/>
                    </a:path>
                  </a:pathLst>
                </a:custGeom>
                <a:solidFill>
                  <a:srgbClr val="cfd9e0"/>
                </a:solidFill>
                <a:ln>
                  <a:noFill/>
                </a:ln>
              </p:spPr>
              <p:style>
                <a:lnRef idx="0"/>
                <a:fillRef idx="0"/>
                <a:effectRef idx="0"/>
                <a:fontRef idx="minor"/>
              </p:style>
            </p:sp>
            <p:sp>
              <p:nvSpPr>
                <p:cNvPr id="134" name="CustomShape 46"/>
                <p:cNvSpPr/>
                <p:nvPr/>
              </p:nvSpPr>
              <p:spPr>
                <a:xfrm>
                  <a:off x="5439960" y="1594800"/>
                  <a:ext cx="15840" cy="13680"/>
                </a:xfrm>
                <a:custGeom>
                  <a:avLst/>
                  <a:gdLst/>
                  <a:ahLst/>
                  <a:rect l="l" t="t" r="r" b="b"/>
                  <a:pathLst>
                    <a:path w="1971" h="1661">
                      <a:moveTo>
                        <a:pt x="1098" y="1"/>
                      </a:moveTo>
                      <a:cubicBezTo>
                        <a:pt x="1083" y="1"/>
                        <a:pt x="1068" y="1"/>
                        <a:pt x="1053" y="2"/>
                      </a:cubicBezTo>
                      <a:cubicBezTo>
                        <a:pt x="315" y="50"/>
                        <a:pt x="1" y="970"/>
                        <a:pt x="557" y="1453"/>
                      </a:cubicBezTo>
                      <a:cubicBezTo>
                        <a:pt x="721" y="1596"/>
                        <a:pt x="913" y="1660"/>
                        <a:pt x="1100" y="1660"/>
                      </a:cubicBezTo>
                      <a:cubicBezTo>
                        <a:pt x="1548" y="1660"/>
                        <a:pt x="1970" y="1296"/>
                        <a:pt x="1936" y="776"/>
                      </a:cubicBezTo>
                      <a:cubicBezTo>
                        <a:pt x="1901" y="332"/>
                        <a:pt x="1527" y="1"/>
                        <a:pt x="1098" y="1"/>
                      </a:cubicBezTo>
                      <a:close/>
                    </a:path>
                  </a:pathLst>
                </a:custGeom>
                <a:solidFill>
                  <a:srgbClr val="869fb1"/>
                </a:solidFill>
                <a:ln>
                  <a:noFill/>
                </a:ln>
              </p:spPr>
              <p:style>
                <a:lnRef idx="0"/>
                <a:fillRef idx="0"/>
                <a:effectRef idx="0"/>
                <a:fontRef idx="minor"/>
              </p:style>
            </p:sp>
          </p:grpSp>
          <p:grpSp>
            <p:nvGrpSpPr>
              <p:cNvPr id="135" name="Group 47"/>
              <p:cNvGrpSpPr/>
              <p:nvPr/>
            </p:nvGrpSpPr>
            <p:grpSpPr>
              <a:xfrm>
                <a:off x="5492880" y="1819440"/>
                <a:ext cx="34920" cy="34560"/>
                <a:chOff x="5492880" y="1819440"/>
                <a:chExt cx="34920" cy="34560"/>
              </a:xfrm>
            </p:grpSpPr>
            <p:sp>
              <p:nvSpPr>
                <p:cNvPr id="136" name="CustomShape 48"/>
                <p:cNvSpPr/>
                <p:nvPr/>
              </p:nvSpPr>
              <p:spPr>
                <a:xfrm>
                  <a:off x="5492880" y="1819440"/>
                  <a:ext cx="34920" cy="34560"/>
                </a:xfrm>
                <a:custGeom>
                  <a:avLst/>
                  <a:gdLst/>
                  <a:ahLst/>
                  <a:rect l="l" t="t" r="r" b="b"/>
                  <a:pathLst>
                    <a:path w="4259" h="4103">
                      <a:moveTo>
                        <a:pt x="2175" y="0"/>
                      </a:moveTo>
                      <a:cubicBezTo>
                        <a:pt x="2160" y="0"/>
                        <a:pt x="2145" y="1"/>
                        <a:pt x="2130" y="1"/>
                      </a:cubicBezTo>
                      <a:lnTo>
                        <a:pt x="1984" y="1"/>
                      </a:lnTo>
                      <a:cubicBezTo>
                        <a:pt x="872" y="49"/>
                        <a:pt x="1" y="993"/>
                        <a:pt x="37" y="2118"/>
                      </a:cubicBezTo>
                      <a:cubicBezTo>
                        <a:pt x="73" y="3228"/>
                        <a:pt x="980" y="4102"/>
                        <a:pt x="2085" y="4102"/>
                      </a:cubicBezTo>
                      <a:cubicBezTo>
                        <a:pt x="2100" y="4102"/>
                        <a:pt x="2115" y="4102"/>
                        <a:pt x="2130" y="4102"/>
                      </a:cubicBezTo>
                      <a:lnTo>
                        <a:pt x="2275" y="4102"/>
                      </a:lnTo>
                      <a:cubicBezTo>
                        <a:pt x="3388" y="4041"/>
                        <a:pt x="4259" y="3098"/>
                        <a:pt x="4222" y="1985"/>
                      </a:cubicBezTo>
                      <a:cubicBezTo>
                        <a:pt x="4175" y="875"/>
                        <a:pt x="3279" y="0"/>
                        <a:pt x="2175" y="0"/>
                      </a:cubicBezTo>
                      <a:close/>
                    </a:path>
                  </a:pathLst>
                </a:custGeom>
                <a:solidFill>
                  <a:srgbClr val="cfd9e0"/>
                </a:solidFill>
                <a:ln>
                  <a:noFill/>
                </a:ln>
              </p:spPr>
              <p:style>
                <a:lnRef idx="0"/>
                <a:fillRef idx="0"/>
                <a:effectRef idx="0"/>
                <a:fontRef idx="minor"/>
              </p:style>
            </p:sp>
            <p:sp>
              <p:nvSpPr>
                <p:cNvPr id="137" name="CustomShape 49"/>
                <p:cNvSpPr/>
                <p:nvPr/>
              </p:nvSpPr>
              <p:spPr>
                <a:xfrm>
                  <a:off x="5501520" y="1829880"/>
                  <a:ext cx="15840" cy="13680"/>
                </a:xfrm>
                <a:custGeom>
                  <a:avLst/>
                  <a:gdLst/>
                  <a:ahLst/>
                  <a:rect l="l" t="t" r="r" b="b"/>
                  <a:pathLst>
                    <a:path w="1959" h="1659">
                      <a:moveTo>
                        <a:pt x="1106" y="0"/>
                      </a:moveTo>
                      <a:cubicBezTo>
                        <a:pt x="1085" y="0"/>
                        <a:pt x="1063" y="1"/>
                        <a:pt x="1041" y="3"/>
                      </a:cubicBezTo>
                      <a:cubicBezTo>
                        <a:pt x="303" y="51"/>
                        <a:pt x="1" y="970"/>
                        <a:pt x="557" y="1454"/>
                      </a:cubicBezTo>
                      <a:cubicBezTo>
                        <a:pt x="720" y="1596"/>
                        <a:pt x="909" y="1659"/>
                        <a:pt x="1093" y="1659"/>
                      </a:cubicBezTo>
                      <a:cubicBezTo>
                        <a:pt x="1538" y="1659"/>
                        <a:pt x="1958" y="1290"/>
                        <a:pt x="1924" y="777"/>
                      </a:cubicBezTo>
                      <a:cubicBezTo>
                        <a:pt x="1901" y="339"/>
                        <a:pt x="1538" y="0"/>
                        <a:pt x="1106" y="0"/>
                      </a:cubicBezTo>
                      <a:close/>
                    </a:path>
                  </a:pathLst>
                </a:custGeom>
                <a:solidFill>
                  <a:srgbClr val="869fb1"/>
                </a:solidFill>
                <a:ln>
                  <a:noFill/>
                </a:ln>
              </p:spPr>
              <p:style>
                <a:lnRef idx="0"/>
                <a:fillRef idx="0"/>
                <a:effectRef idx="0"/>
                <a:fontRef idx="minor"/>
              </p:style>
            </p:sp>
          </p:grpSp>
          <p:grpSp>
            <p:nvGrpSpPr>
              <p:cNvPr id="138" name="Group 50"/>
              <p:cNvGrpSpPr/>
              <p:nvPr/>
            </p:nvGrpSpPr>
            <p:grpSpPr>
              <a:xfrm>
                <a:off x="5522400" y="1673280"/>
                <a:ext cx="34560" cy="34560"/>
                <a:chOff x="5522400" y="1673280"/>
                <a:chExt cx="34560" cy="34560"/>
              </a:xfrm>
            </p:grpSpPr>
            <p:sp>
              <p:nvSpPr>
                <p:cNvPr id="139" name="CustomShape 51"/>
                <p:cNvSpPr/>
                <p:nvPr/>
              </p:nvSpPr>
              <p:spPr>
                <a:xfrm>
                  <a:off x="5522400" y="1673280"/>
                  <a:ext cx="34560" cy="34560"/>
                </a:xfrm>
                <a:custGeom>
                  <a:avLst/>
                  <a:gdLst/>
                  <a:ahLst/>
                  <a:rect l="l" t="t" r="r" b="b"/>
                  <a:pathLst>
                    <a:path w="4210" h="4114">
                      <a:moveTo>
                        <a:pt x="1984" y="1"/>
                      </a:moveTo>
                      <a:cubicBezTo>
                        <a:pt x="871" y="61"/>
                        <a:pt x="0" y="1005"/>
                        <a:pt x="36" y="2130"/>
                      </a:cubicBezTo>
                      <a:cubicBezTo>
                        <a:pt x="84" y="3235"/>
                        <a:pt x="992" y="4114"/>
                        <a:pt x="2106" y="4114"/>
                      </a:cubicBezTo>
                      <a:cubicBezTo>
                        <a:pt x="2114" y="4114"/>
                        <a:pt x="2121" y="4114"/>
                        <a:pt x="2129" y="4114"/>
                      </a:cubicBezTo>
                      <a:lnTo>
                        <a:pt x="2274" y="4114"/>
                      </a:lnTo>
                      <a:cubicBezTo>
                        <a:pt x="3375" y="4029"/>
                        <a:pt x="4210" y="3086"/>
                        <a:pt x="4173" y="1985"/>
                      </a:cubicBezTo>
                      <a:cubicBezTo>
                        <a:pt x="4137" y="884"/>
                        <a:pt x="3230" y="13"/>
                        <a:pt x="2129" y="1"/>
                      </a:cubicBezTo>
                      <a:close/>
                    </a:path>
                  </a:pathLst>
                </a:custGeom>
                <a:solidFill>
                  <a:srgbClr val="cfd9e0"/>
                </a:solidFill>
                <a:ln>
                  <a:noFill/>
                </a:ln>
              </p:spPr>
              <p:style>
                <a:lnRef idx="0"/>
                <a:fillRef idx="0"/>
                <a:effectRef idx="0"/>
                <a:fontRef idx="minor"/>
              </p:style>
            </p:sp>
            <p:sp>
              <p:nvSpPr>
                <p:cNvPr id="140" name="CustomShape 52"/>
                <p:cNvSpPr/>
                <p:nvPr/>
              </p:nvSpPr>
              <p:spPr>
                <a:xfrm>
                  <a:off x="5531040" y="1683720"/>
                  <a:ext cx="15840" cy="13680"/>
                </a:xfrm>
                <a:custGeom>
                  <a:avLst/>
                  <a:gdLst/>
                  <a:ahLst/>
                  <a:rect l="l" t="t" r="r" b="b"/>
                  <a:pathLst>
                    <a:path w="1970" h="1660">
                      <a:moveTo>
                        <a:pt x="1098" y="1"/>
                      </a:moveTo>
                      <a:cubicBezTo>
                        <a:pt x="1083" y="1"/>
                        <a:pt x="1068" y="1"/>
                        <a:pt x="1053" y="2"/>
                      </a:cubicBezTo>
                      <a:cubicBezTo>
                        <a:pt x="315" y="62"/>
                        <a:pt x="0" y="970"/>
                        <a:pt x="557" y="1453"/>
                      </a:cubicBezTo>
                      <a:cubicBezTo>
                        <a:pt x="721" y="1596"/>
                        <a:pt x="913" y="1660"/>
                        <a:pt x="1100" y="1660"/>
                      </a:cubicBezTo>
                      <a:cubicBezTo>
                        <a:pt x="1547" y="1660"/>
                        <a:pt x="1970" y="1296"/>
                        <a:pt x="1936" y="776"/>
                      </a:cubicBezTo>
                      <a:cubicBezTo>
                        <a:pt x="1901" y="332"/>
                        <a:pt x="1527" y="1"/>
                        <a:pt x="1098" y="1"/>
                      </a:cubicBezTo>
                      <a:close/>
                    </a:path>
                  </a:pathLst>
                </a:custGeom>
                <a:solidFill>
                  <a:srgbClr val="869fb1"/>
                </a:solidFill>
                <a:ln>
                  <a:noFill/>
                </a:ln>
              </p:spPr>
              <p:style>
                <a:lnRef idx="0"/>
                <a:fillRef idx="0"/>
                <a:effectRef idx="0"/>
                <a:fontRef idx="minor"/>
              </p:style>
            </p:sp>
          </p:grpSp>
          <p:grpSp>
            <p:nvGrpSpPr>
              <p:cNvPr id="141" name="Group 53"/>
              <p:cNvGrpSpPr/>
              <p:nvPr/>
            </p:nvGrpSpPr>
            <p:grpSpPr>
              <a:xfrm>
                <a:off x="5375160" y="1693440"/>
                <a:ext cx="32760" cy="28800"/>
                <a:chOff x="5375160" y="1693440"/>
                <a:chExt cx="32760" cy="28800"/>
              </a:xfrm>
            </p:grpSpPr>
            <p:sp>
              <p:nvSpPr>
                <p:cNvPr id="142" name="CustomShape 54"/>
                <p:cNvSpPr/>
                <p:nvPr/>
              </p:nvSpPr>
              <p:spPr>
                <a:xfrm>
                  <a:off x="5375160" y="1693440"/>
                  <a:ext cx="32760" cy="28800"/>
                </a:xfrm>
                <a:custGeom>
                  <a:avLst/>
                  <a:gdLst/>
                  <a:ahLst/>
                  <a:rect l="l" t="t" r="r" b="b"/>
                  <a:pathLst>
                    <a:path w="3993" h="3421">
                      <a:moveTo>
                        <a:pt x="2273" y="1"/>
                      </a:moveTo>
                      <a:cubicBezTo>
                        <a:pt x="1853" y="1"/>
                        <a:pt x="1425" y="157"/>
                        <a:pt x="1077" y="505"/>
                      </a:cubicBezTo>
                      <a:cubicBezTo>
                        <a:pt x="0" y="1582"/>
                        <a:pt x="762" y="3420"/>
                        <a:pt x="2287" y="3420"/>
                      </a:cubicBezTo>
                      <a:cubicBezTo>
                        <a:pt x="3230" y="3420"/>
                        <a:pt x="3992" y="2658"/>
                        <a:pt x="3992" y="1715"/>
                      </a:cubicBezTo>
                      <a:cubicBezTo>
                        <a:pt x="3992" y="683"/>
                        <a:pt x="3150" y="1"/>
                        <a:pt x="2273" y="1"/>
                      </a:cubicBezTo>
                      <a:close/>
                    </a:path>
                  </a:pathLst>
                </a:custGeom>
                <a:solidFill>
                  <a:srgbClr val="cfd9e0"/>
                </a:solidFill>
                <a:ln>
                  <a:noFill/>
                </a:ln>
              </p:spPr>
              <p:style>
                <a:lnRef idx="0"/>
                <a:fillRef idx="0"/>
                <a:effectRef idx="0"/>
                <a:fontRef idx="minor"/>
              </p:style>
            </p:sp>
            <p:sp>
              <p:nvSpPr>
                <p:cNvPr id="143" name="CustomShape 55"/>
                <p:cNvSpPr/>
                <p:nvPr/>
              </p:nvSpPr>
              <p:spPr>
                <a:xfrm>
                  <a:off x="5390280" y="1703880"/>
                  <a:ext cx="7560" cy="7920"/>
                </a:xfrm>
                <a:custGeom>
                  <a:avLst/>
                  <a:gdLst/>
                  <a:ahLst/>
                  <a:rect l="l" t="t" r="r" b="b"/>
                  <a:pathLst>
                    <a:path w="969" h="969">
                      <a:moveTo>
                        <a:pt x="485" y="1"/>
                      </a:moveTo>
                      <a:cubicBezTo>
                        <a:pt x="218" y="1"/>
                        <a:pt x="1" y="218"/>
                        <a:pt x="1" y="485"/>
                      </a:cubicBezTo>
                      <a:cubicBezTo>
                        <a:pt x="1" y="751"/>
                        <a:pt x="218" y="968"/>
                        <a:pt x="485" y="968"/>
                      </a:cubicBezTo>
                      <a:cubicBezTo>
                        <a:pt x="751" y="968"/>
                        <a:pt x="968" y="751"/>
                        <a:pt x="968" y="485"/>
                      </a:cubicBezTo>
                      <a:cubicBezTo>
                        <a:pt x="968" y="218"/>
                        <a:pt x="751" y="1"/>
                        <a:pt x="485" y="1"/>
                      </a:cubicBezTo>
                      <a:close/>
                    </a:path>
                  </a:pathLst>
                </a:custGeom>
                <a:solidFill>
                  <a:srgbClr val="869fb1"/>
                </a:solidFill>
                <a:ln>
                  <a:noFill/>
                </a:ln>
              </p:spPr>
              <p:style>
                <a:lnRef idx="0"/>
                <a:fillRef idx="0"/>
                <a:effectRef idx="0"/>
                <a:fontRef idx="minor"/>
              </p:style>
            </p:sp>
          </p:grpSp>
          <p:grpSp>
            <p:nvGrpSpPr>
              <p:cNvPr id="144" name="Group 56"/>
              <p:cNvGrpSpPr/>
              <p:nvPr/>
            </p:nvGrpSpPr>
            <p:grpSpPr>
              <a:xfrm>
                <a:off x="5484600" y="1749240"/>
                <a:ext cx="32760" cy="28800"/>
                <a:chOff x="5484600" y="1749240"/>
                <a:chExt cx="32760" cy="28800"/>
              </a:xfrm>
            </p:grpSpPr>
            <p:sp>
              <p:nvSpPr>
                <p:cNvPr id="145" name="CustomShape 57"/>
                <p:cNvSpPr/>
                <p:nvPr/>
              </p:nvSpPr>
              <p:spPr>
                <a:xfrm>
                  <a:off x="5484600" y="1749240"/>
                  <a:ext cx="32760" cy="28800"/>
                </a:xfrm>
                <a:custGeom>
                  <a:avLst/>
                  <a:gdLst/>
                  <a:ahLst/>
                  <a:rect l="l" t="t" r="r" b="b"/>
                  <a:pathLst>
                    <a:path w="4005" h="3420">
                      <a:moveTo>
                        <a:pt x="2276" y="1"/>
                      </a:moveTo>
                      <a:cubicBezTo>
                        <a:pt x="1855" y="1"/>
                        <a:pt x="1425" y="156"/>
                        <a:pt x="1077" y="505"/>
                      </a:cubicBezTo>
                      <a:cubicBezTo>
                        <a:pt x="1" y="1581"/>
                        <a:pt x="763" y="3420"/>
                        <a:pt x="2287" y="3420"/>
                      </a:cubicBezTo>
                      <a:cubicBezTo>
                        <a:pt x="3231" y="3420"/>
                        <a:pt x="4005" y="2658"/>
                        <a:pt x="4005" y="1714"/>
                      </a:cubicBezTo>
                      <a:cubicBezTo>
                        <a:pt x="4005" y="683"/>
                        <a:pt x="3157" y="1"/>
                        <a:pt x="2276" y="1"/>
                      </a:cubicBezTo>
                      <a:close/>
                    </a:path>
                  </a:pathLst>
                </a:custGeom>
                <a:solidFill>
                  <a:srgbClr val="cfd9e0"/>
                </a:solidFill>
                <a:ln>
                  <a:noFill/>
                </a:ln>
              </p:spPr>
              <p:style>
                <a:lnRef idx="0"/>
                <a:fillRef idx="0"/>
                <a:effectRef idx="0"/>
                <a:fontRef idx="minor"/>
              </p:style>
            </p:sp>
            <p:sp>
              <p:nvSpPr>
                <p:cNvPr id="146" name="CustomShape 58"/>
                <p:cNvSpPr/>
                <p:nvPr/>
              </p:nvSpPr>
              <p:spPr>
                <a:xfrm>
                  <a:off x="5499720" y="1759680"/>
                  <a:ext cx="7560" cy="7920"/>
                </a:xfrm>
                <a:custGeom>
                  <a:avLst/>
                  <a:gdLst/>
                  <a:ahLst/>
                  <a:rect l="l" t="t" r="r" b="b"/>
                  <a:pathLst>
                    <a:path w="968" h="969">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style>
                <a:lnRef idx="0"/>
                <a:fillRef idx="0"/>
                <a:effectRef idx="0"/>
                <a:fontRef idx="minor"/>
              </p:style>
            </p:sp>
          </p:grpSp>
        </p:grpSp>
        <p:grpSp>
          <p:nvGrpSpPr>
            <p:cNvPr id="147" name="Group 59"/>
            <p:cNvGrpSpPr/>
            <p:nvPr/>
          </p:nvGrpSpPr>
          <p:grpSpPr>
            <a:xfrm>
              <a:off x="3789720" y="725760"/>
              <a:ext cx="99720" cy="90360"/>
              <a:chOff x="3789720" y="725760"/>
              <a:chExt cx="99720" cy="90360"/>
            </a:xfrm>
          </p:grpSpPr>
          <p:grpSp>
            <p:nvGrpSpPr>
              <p:cNvPr id="148" name="Group 60"/>
              <p:cNvGrpSpPr/>
              <p:nvPr/>
            </p:nvGrpSpPr>
            <p:grpSpPr>
              <a:xfrm>
                <a:off x="3813480" y="739440"/>
                <a:ext cx="62640" cy="61560"/>
                <a:chOff x="3813480" y="739440"/>
                <a:chExt cx="62640" cy="61560"/>
              </a:xfrm>
            </p:grpSpPr>
            <p:sp>
              <p:nvSpPr>
                <p:cNvPr id="149" name="CustomShape 61"/>
                <p:cNvSpPr/>
                <p:nvPr/>
              </p:nvSpPr>
              <p:spPr>
                <a:xfrm>
                  <a:off x="3813480" y="739440"/>
                  <a:ext cx="62640" cy="61200"/>
                </a:xfrm>
                <a:custGeom>
                  <a:avLst/>
                  <a:gdLst/>
                  <a:ahLst/>
                  <a:rect l="l" t="t" r="r" b="b"/>
                  <a:pathLst>
                    <a:path w="7574" h="7259">
                      <a:moveTo>
                        <a:pt x="1" y="2323"/>
                      </a:moveTo>
                      <a:lnTo>
                        <a:pt x="2577" y="7259"/>
                      </a:lnTo>
                      <a:lnTo>
                        <a:pt x="7573" y="4114"/>
                      </a:lnTo>
                      <a:lnTo>
                        <a:pt x="5541" y="1"/>
                      </a:lnTo>
                      <a:lnTo>
                        <a:pt x="352" y="2323"/>
                      </a:lnTo>
                    </a:path>
                  </a:pathLst>
                </a:custGeom>
                <a:noFill/>
                <a:ln w="1800">
                  <a:solidFill>
                    <a:srgbClr val="a5b7c5"/>
                  </a:solidFill>
                  <a:miter/>
                </a:ln>
              </p:spPr>
              <p:style>
                <a:lnRef idx="0"/>
                <a:fillRef idx="0"/>
                <a:effectRef idx="0"/>
                <a:fontRef idx="minor"/>
              </p:style>
            </p:sp>
            <p:sp>
              <p:nvSpPr>
                <p:cNvPr id="150" name="CustomShape 62"/>
                <p:cNvSpPr/>
                <p:nvPr/>
              </p:nvSpPr>
              <p:spPr>
                <a:xfrm>
                  <a:off x="3839040" y="743760"/>
                  <a:ext cx="16200" cy="57240"/>
                </a:xfrm>
                <a:custGeom>
                  <a:avLst/>
                  <a:gdLst/>
                  <a:ahLst/>
                  <a:rect l="l" t="t" r="r" b="b"/>
                  <a:pathLst>
                    <a:path w="1997" h="6787">
                      <a:moveTo>
                        <a:pt x="0" y="6787"/>
                      </a:moveTo>
                      <a:lnTo>
                        <a:pt x="1996" y="1"/>
                      </a:lnTo>
                    </a:path>
                  </a:pathLst>
                </a:custGeom>
                <a:noFill/>
                <a:ln w="1800">
                  <a:solidFill>
                    <a:srgbClr val="a5b7c5"/>
                  </a:solidFill>
                  <a:miter/>
                </a:ln>
              </p:spPr>
              <p:style>
                <a:lnRef idx="0"/>
                <a:fillRef idx="0"/>
                <a:effectRef idx="0"/>
                <a:fontRef idx="minor"/>
              </p:style>
            </p:sp>
            <p:sp>
              <p:nvSpPr>
                <p:cNvPr id="151" name="CustomShape 63"/>
                <p:cNvSpPr/>
                <p:nvPr/>
              </p:nvSpPr>
              <p:spPr>
                <a:xfrm>
                  <a:off x="3816360" y="759240"/>
                  <a:ext cx="59760" cy="14760"/>
                </a:xfrm>
                <a:custGeom>
                  <a:avLst/>
                  <a:gdLst/>
                  <a:ahLst/>
                  <a:rect l="l" t="t" r="r" b="b"/>
                  <a:pathLst>
                    <a:path w="7223" h="1791">
                      <a:moveTo>
                        <a:pt x="7222" y="1791"/>
                      </a:moveTo>
                      <a:lnTo>
                        <a:pt x="1" y="0"/>
                      </a:lnTo>
                    </a:path>
                  </a:pathLst>
                </a:custGeom>
                <a:noFill/>
                <a:ln w="1800">
                  <a:solidFill>
                    <a:srgbClr val="a5b7c5"/>
                  </a:solidFill>
                  <a:miter/>
                </a:ln>
              </p:spPr>
              <p:style>
                <a:lnRef idx="0"/>
                <a:fillRef idx="0"/>
                <a:effectRef idx="0"/>
                <a:fontRef idx="minor"/>
              </p:style>
            </p:sp>
          </p:grpSp>
          <p:grpSp>
            <p:nvGrpSpPr>
              <p:cNvPr id="152" name="Group 64"/>
              <p:cNvGrpSpPr/>
              <p:nvPr/>
            </p:nvGrpSpPr>
            <p:grpSpPr>
              <a:xfrm>
                <a:off x="3789720" y="742680"/>
                <a:ext cx="39600" cy="34560"/>
                <a:chOff x="3789720" y="742680"/>
                <a:chExt cx="39600" cy="34560"/>
              </a:xfrm>
            </p:grpSpPr>
            <p:sp>
              <p:nvSpPr>
                <p:cNvPr id="153" name="CustomShape 65"/>
                <p:cNvSpPr/>
                <p:nvPr/>
              </p:nvSpPr>
              <p:spPr>
                <a:xfrm>
                  <a:off x="3789720" y="742680"/>
                  <a:ext cx="39600" cy="34560"/>
                </a:xfrm>
                <a:custGeom>
                  <a:avLst/>
                  <a:gdLst/>
                  <a:ahLst/>
                  <a:rect l="l" t="t" r="r" b="b"/>
                  <a:pathLst>
                    <a:path w="4804" h="4117">
                      <a:moveTo>
                        <a:pt x="2726" y="1"/>
                      </a:moveTo>
                      <a:cubicBezTo>
                        <a:pt x="2219" y="1"/>
                        <a:pt x="1703" y="189"/>
                        <a:pt x="1283" y="608"/>
                      </a:cubicBezTo>
                      <a:cubicBezTo>
                        <a:pt x="1" y="1903"/>
                        <a:pt x="908" y="4117"/>
                        <a:pt x="2747" y="4117"/>
                      </a:cubicBezTo>
                      <a:cubicBezTo>
                        <a:pt x="3872" y="4104"/>
                        <a:pt x="4791" y="3185"/>
                        <a:pt x="4803" y="2060"/>
                      </a:cubicBezTo>
                      <a:cubicBezTo>
                        <a:pt x="4795" y="818"/>
                        <a:pt x="3782" y="1"/>
                        <a:pt x="2726" y="1"/>
                      </a:cubicBezTo>
                      <a:close/>
                    </a:path>
                  </a:pathLst>
                </a:custGeom>
                <a:solidFill>
                  <a:srgbClr val="cfd9e0"/>
                </a:solidFill>
                <a:ln>
                  <a:noFill/>
                </a:ln>
              </p:spPr>
              <p:style>
                <a:lnRef idx="0"/>
                <a:fillRef idx="0"/>
                <a:effectRef idx="0"/>
                <a:fontRef idx="minor"/>
              </p:style>
            </p:sp>
            <p:sp>
              <p:nvSpPr>
                <p:cNvPr id="154" name="CustomShape 66"/>
                <p:cNvSpPr/>
                <p:nvPr/>
              </p:nvSpPr>
              <p:spPr>
                <a:xfrm>
                  <a:off x="3805920" y="753120"/>
                  <a:ext cx="13320" cy="13680"/>
                </a:xfrm>
                <a:custGeom>
                  <a:avLst/>
                  <a:gdLst/>
                  <a:ahLst/>
                  <a:rect l="l" t="t" r="r" b="b"/>
                  <a:pathLst>
                    <a:path w="1658" h="1658">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noFill/>
                </a:ln>
              </p:spPr>
              <p:style>
                <a:lnRef idx="0"/>
                <a:fillRef idx="0"/>
                <a:effectRef idx="0"/>
                <a:fontRef idx="minor"/>
              </p:style>
            </p:sp>
          </p:grpSp>
          <p:grpSp>
            <p:nvGrpSpPr>
              <p:cNvPr id="155" name="Group 67"/>
              <p:cNvGrpSpPr/>
              <p:nvPr/>
            </p:nvGrpSpPr>
            <p:grpSpPr>
              <a:xfrm>
                <a:off x="3856680" y="760680"/>
                <a:ext cx="32760" cy="28800"/>
                <a:chOff x="3856680" y="760680"/>
                <a:chExt cx="32760" cy="28800"/>
              </a:xfrm>
            </p:grpSpPr>
            <p:sp>
              <p:nvSpPr>
                <p:cNvPr id="156" name="CustomShape 68"/>
                <p:cNvSpPr/>
                <p:nvPr/>
              </p:nvSpPr>
              <p:spPr>
                <a:xfrm>
                  <a:off x="3856680" y="760680"/>
                  <a:ext cx="32760" cy="28800"/>
                </a:xfrm>
                <a:custGeom>
                  <a:avLst/>
                  <a:gdLst/>
                  <a:ahLst/>
                  <a:rect l="l" t="t" r="r" b="b"/>
                  <a:pathLst>
                    <a:path w="3993" h="3433">
                      <a:moveTo>
                        <a:pt x="2272" y="1"/>
                      </a:moveTo>
                      <a:cubicBezTo>
                        <a:pt x="1853" y="1"/>
                        <a:pt x="1425" y="157"/>
                        <a:pt x="1077" y="505"/>
                      </a:cubicBezTo>
                      <a:cubicBezTo>
                        <a:pt x="0" y="1581"/>
                        <a:pt x="762" y="3420"/>
                        <a:pt x="2286" y="3432"/>
                      </a:cubicBezTo>
                      <a:cubicBezTo>
                        <a:pt x="3230" y="3420"/>
                        <a:pt x="3992" y="2658"/>
                        <a:pt x="3992" y="1714"/>
                      </a:cubicBezTo>
                      <a:cubicBezTo>
                        <a:pt x="3992" y="683"/>
                        <a:pt x="3150" y="1"/>
                        <a:pt x="2272" y="1"/>
                      </a:cubicBezTo>
                      <a:close/>
                    </a:path>
                  </a:pathLst>
                </a:custGeom>
                <a:solidFill>
                  <a:srgbClr val="cfd9e0"/>
                </a:solidFill>
                <a:ln>
                  <a:noFill/>
                </a:ln>
              </p:spPr>
              <p:style>
                <a:lnRef idx="0"/>
                <a:fillRef idx="0"/>
                <a:effectRef idx="0"/>
                <a:fontRef idx="minor"/>
              </p:style>
            </p:sp>
            <p:sp>
              <p:nvSpPr>
                <p:cNvPr id="157" name="CustomShape 69"/>
                <p:cNvSpPr/>
                <p:nvPr/>
              </p:nvSpPr>
              <p:spPr>
                <a:xfrm>
                  <a:off x="3871440" y="771120"/>
                  <a:ext cx="7560" cy="7920"/>
                </a:xfrm>
                <a:custGeom>
                  <a:avLst/>
                  <a:gdLst/>
                  <a:ahLst/>
                  <a:rect l="l" t="t" r="r" b="b"/>
                  <a:pathLst>
                    <a:path w="969" h="969">
                      <a:moveTo>
                        <a:pt x="484" y="1"/>
                      </a:moveTo>
                      <a:cubicBezTo>
                        <a:pt x="218" y="1"/>
                        <a:pt x="0" y="218"/>
                        <a:pt x="0" y="484"/>
                      </a:cubicBezTo>
                      <a:cubicBezTo>
                        <a:pt x="0" y="751"/>
                        <a:pt x="218" y="968"/>
                        <a:pt x="484" y="968"/>
                      </a:cubicBezTo>
                      <a:cubicBezTo>
                        <a:pt x="763" y="968"/>
                        <a:pt x="968" y="751"/>
                        <a:pt x="968" y="484"/>
                      </a:cubicBezTo>
                      <a:cubicBezTo>
                        <a:pt x="968" y="218"/>
                        <a:pt x="763" y="1"/>
                        <a:pt x="484" y="1"/>
                      </a:cubicBezTo>
                      <a:close/>
                    </a:path>
                  </a:pathLst>
                </a:custGeom>
                <a:solidFill>
                  <a:srgbClr val="869fb1"/>
                </a:solidFill>
                <a:ln>
                  <a:noFill/>
                </a:ln>
              </p:spPr>
              <p:style>
                <a:lnRef idx="0"/>
                <a:fillRef idx="0"/>
                <a:effectRef idx="0"/>
                <a:fontRef idx="minor"/>
              </p:style>
            </p:sp>
          </p:grpSp>
          <p:grpSp>
            <p:nvGrpSpPr>
              <p:cNvPr id="158" name="Group 70"/>
              <p:cNvGrpSpPr/>
              <p:nvPr/>
            </p:nvGrpSpPr>
            <p:grpSpPr>
              <a:xfrm>
                <a:off x="3835800" y="725760"/>
                <a:ext cx="32760" cy="28800"/>
                <a:chOff x="3835800" y="725760"/>
                <a:chExt cx="32760" cy="28800"/>
              </a:xfrm>
            </p:grpSpPr>
            <p:sp>
              <p:nvSpPr>
                <p:cNvPr id="159" name="CustomShape 71"/>
                <p:cNvSpPr/>
                <p:nvPr/>
              </p:nvSpPr>
              <p:spPr>
                <a:xfrm>
                  <a:off x="3835800" y="725760"/>
                  <a:ext cx="32760" cy="28800"/>
                </a:xfrm>
                <a:custGeom>
                  <a:avLst/>
                  <a:gdLst/>
                  <a:ahLst/>
                  <a:rect l="l" t="t" r="r" b="b"/>
                  <a:pathLst>
                    <a:path w="3992" h="3421">
                      <a:moveTo>
                        <a:pt x="2272" y="1"/>
                      </a:moveTo>
                      <a:cubicBezTo>
                        <a:pt x="1853" y="1"/>
                        <a:pt x="1425" y="157"/>
                        <a:pt x="1077" y="505"/>
                      </a:cubicBezTo>
                      <a:cubicBezTo>
                        <a:pt x="0" y="1581"/>
                        <a:pt x="762" y="3420"/>
                        <a:pt x="2286" y="3420"/>
                      </a:cubicBezTo>
                      <a:cubicBezTo>
                        <a:pt x="3230" y="3420"/>
                        <a:pt x="3992" y="2658"/>
                        <a:pt x="3992" y="1714"/>
                      </a:cubicBezTo>
                      <a:cubicBezTo>
                        <a:pt x="3992" y="683"/>
                        <a:pt x="3150" y="1"/>
                        <a:pt x="2272" y="1"/>
                      </a:cubicBezTo>
                      <a:close/>
                    </a:path>
                  </a:pathLst>
                </a:custGeom>
                <a:solidFill>
                  <a:srgbClr val="cfd9e0"/>
                </a:solidFill>
                <a:ln>
                  <a:noFill/>
                </a:ln>
              </p:spPr>
              <p:style>
                <a:lnRef idx="0"/>
                <a:fillRef idx="0"/>
                <a:effectRef idx="0"/>
                <a:fontRef idx="minor"/>
              </p:style>
            </p:sp>
            <p:sp>
              <p:nvSpPr>
                <p:cNvPr id="160" name="CustomShape 72"/>
                <p:cNvSpPr/>
                <p:nvPr/>
              </p:nvSpPr>
              <p:spPr>
                <a:xfrm>
                  <a:off x="3850560" y="736200"/>
                  <a:ext cx="7560" cy="7920"/>
                </a:xfrm>
                <a:custGeom>
                  <a:avLst/>
                  <a:gdLst/>
                  <a:ahLst/>
                  <a:rect l="l" t="t" r="r" b="b"/>
                  <a:pathLst>
                    <a:path w="969" h="969">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rgbClr val="869fb1"/>
                </a:solidFill>
                <a:ln>
                  <a:noFill/>
                </a:ln>
              </p:spPr>
              <p:style>
                <a:lnRef idx="0"/>
                <a:fillRef idx="0"/>
                <a:effectRef idx="0"/>
                <a:fontRef idx="minor"/>
              </p:style>
            </p:sp>
          </p:grpSp>
          <p:grpSp>
            <p:nvGrpSpPr>
              <p:cNvPr id="161" name="Group 73"/>
              <p:cNvGrpSpPr/>
              <p:nvPr/>
            </p:nvGrpSpPr>
            <p:grpSpPr>
              <a:xfrm>
                <a:off x="3814920" y="787320"/>
                <a:ext cx="32760" cy="28800"/>
                <a:chOff x="3814920" y="787320"/>
                <a:chExt cx="32760" cy="28800"/>
              </a:xfrm>
            </p:grpSpPr>
            <p:sp>
              <p:nvSpPr>
                <p:cNvPr id="162" name="CustomShape 74"/>
                <p:cNvSpPr/>
                <p:nvPr/>
              </p:nvSpPr>
              <p:spPr>
                <a:xfrm>
                  <a:off x="3814920" y="787320"/>
                  <a:ext cx="32760" cy="28800"/>
                </a:xfrm>
                <a:custGeom>
                  <a:avLst/>
                  <a:gdLst/>
                  <a:ahLst/>
                  <a:rect l="l" t="t" r="r" b="b"/>
                  <a:pathLst>
                    <a:path w="4005" h="3426">
                      <a:moveTo>
                        <a:pt x="2276" y="1"/>
                      </a:moveTo>
                      <a:cubicBezTo>
                        <a:pt x="1854" y="1"/>
                        <a:pt x="1425" y="158"/>
                        <a:pt x="1077" y="510"/>
                      </a:cubicBezTo>
                      <a:cubicBezTo>
                        <a:pt x="0" y="1587"/>
                        <a:pt x="762" y="3425"/>
                        <a:pt x="2286" y="3425"/>
                      </a:cubicBezTo>
                      <a:cubicBezTo>
                        <a:pt x="3230" y="3425"/>
                        <a:pt x="3992" y="2663"/>
                        <a:pt x="4004" y="1720"/>
                      </a:cubicBezTo>
                      <a:cubicBezTo>
                        <a:pt x="4004" y="688"/>
                        <a:pt x="3157" y="1"/>
                        <a:pt x="2276" y="1"/>
                      </a:cubicBezTo>
                      <a:close/>
                    </a:path>
                  </a:pathLst>
                </a:custGeom>
                <a:solidFill>
                  <a:srgbClr val="cfd9e0"/>
                </a:solidFill>
                <a:ln>
                  <a:noFill/>
                </a:ln>
              </p:spPr>
              <p:style>
                <a:lnRef idx="0"/>
                <a:fillRef idx="0"/>
                <a:effectRef idx="0"/>
                <a:fontRef idx="minor"/>
              </p:style>
            </p:sp>
            <p:sp>
              <p:nvSpPr>
                <p:cNvPr id="163" name="CustomShape 75"/>
                <p:cNvSpPr/>
                <p:nvPr/>
              </p:nvSpPr>
              <p:spPr>
                <a:xfrm>
                  <a:off x="3828600" y="797760"/>
                  <a:ext cx="9000" cy="7920"/>
                </a:xfrm>
                <a:custGeom>
                  <a:avLst/>
                  <a:gdLst/>
                  <a:ahLst/>
                  <a:rect l="l" t="t" r="r" b="b"/>
                  <a:pathLst>
                    <a:path w="1126" h="965">
                      <a:moveTo>
                        <a:pt x="641" y="1"/>
                      </a:moveTo>
                      <a:cubicBezTo>
                        <a:pt x="218" y="1"/>
                        <a:pt x="0" y="521"/>
                        <a:pt x="303" y="823"/>
                      </a:cubicBezTo>
                      <a:cubicBezTo>
                        <a:pt x="400" y="921"/>
                        <a:pt x="520" y="964"/>
                        <a:pt x="638" y="964"/>
                      </a:cubicBezTo>
                      <a:cubicBezTo>
                        <a:pt x="886" y="964"/>
                        <a:pt x="1125" y="772"/>
                        <a:pt x="1125" y="485"/>
                      </a:cubicBezTo>
                      <a:cubicBezTo>
                        <a:pt x="1125" y="206"/>
                        <a:pt x="908" y="1"/>
                        <a:pt x="641" y="1"/>
                      </a:cubicBezTo>
                      <a:close/>
                    </a:path>
                  </a:pathLst>
                </a:custGeom>
                <a:solidFill>
                  <a:srgbClr val="869fb1"/>
                </a:solidFill>
                <a:ln>
                  <a:noFill/>
                </a:ln>
              </p:spPr>
              <p:style>
                <a:lnRef idx="0"/>
                <a:fillRef idx="0"/>
                <a:effectRef idx="0"/>
                <a:fontRef idx="minor"/>
              </p:style>
            </p:sp>
          </p:grpSp>
        </p:grpSp>
        <p:grpSp>
          <p:nvGrpSpPr>
            <p:cNvPr id="164" name="Group 76"/>
            <p:cNvGrpSpPr/>
            <p:nvPr/>
          </p:nvGrpSpPr>
          <p:grpSpPr>
            <a:xfrm>
              <a:off x="3902760" y="756720"/>
              <a:ext cx="195120" cy="147600"/>
              <a:chOff x="3902760" y="756720"/>
              <a:chExt cx="195120" cy="147600"/>
            </a:xfrm>
          </p:grpSpPr>
          <p:grpSp>
            <p:nvGrpSpPr>
              <p:cNvPr id="165" name="Group 77"/>
              <p:cNvGrpSpPr/>
              <p:nvPr/>
            </p:nvGrpSpPr>
            <p:grpSpPr>
              <a:xfrm>
                <a:off x="3926880" y="770400"/>
                <a:ext cx="161640" cy="118440"/>
                <a:chOff x="3926880" y="770400"/>
                <a:chExt cx="161640" cy="118440"/>
              </a:xfrm>
            </p:grpSpPr>
            <p:sp>
              <p:nvSpPr>
                <p:cNvPr id="166" name="CustomShape 78"/>
                <p:cNvSpPr/>
                <p:nvPr/>
              </p:nvSpPr>
              <p:spPr>
                <a:xfrm>
                  <a:off x="3926880" y="770400"/>
                  <a:ext cx="161640" cy="118440"/>
                </a:xfrm>
                <a:custGeom>
                  <a:avLst/>
                  <a:gdLst/>
                  <a:ahLst/>
                  <a:rect l="l" t="t" r="r" b="b"/>
                  <a:pathLst>
                    <a:path w="19513" h="14021">
                      <a:moveTo>
                        <a:pt x="19513" y="14021"/>
                      </a:moveTo>
                      <a:lnTo>
                        <a:pt x="14844" y="968"/>
                      </a:lnTo>
                      <a:lnTo>
                        <a:pt x="5674" y="1"/>
                      </a:lnTo>
                      <a:lnTo>
                        <a:pt x="1" y="968"/>
                      </a:lnTo>
                      <a:lnTo>
                        <a:pt x="8977" y="2674"/>
                      </a:lnTo>
                      <a:lnTo>
                        <a:pt x="14360" y="10102"/>
                      </a:lnTo>
                      <a:lnTo>
                        <a:pt x="19029" y="14021"/>
                      </a:lnTo>
                    </a:path>
                  </a:pathLst>
                </a:custGeom>
                <a:noFill/>
                <a:ln w="1800">
                  <a:solidFill>
                    <a:srgbClr val="a5b7c5"/>
                  </a:solidFill>
                  <a:miter/>
                </a:ln>
              </p:spPr>
              <p:style>
                <a:lnRef idx="0"/>
                <a:fillRef idx="0"/>
                <a:effectRef idx="0"/>
                <a:fontRef idx="minor"/>
              </p:style>
            </p:sp>
            <p:sp>
              <p:nvSpPr>
                <p:cNvPr id="167" name="CustomShape 79"/>
                <p:cNvSpPr/>
                <p:nvPr/>
              </p:nvSpPr>
              <p:spPr>
                <a:xfrm>
                  <a:off x="3978000" y="770760"/>
                  <a:ext cx="23040" cy="21960"/>
                </a:xfrm>
                <a:custGeom>
                  <a:avLst/>
                  <a:gdLst/>
                  <a:ahLst/>
                  <a:rect l="l" t="t" r="r" b="b"/>
                  <a:pathLst>
                    <a:path w="2819" h="2614">
                      <a:moveTo>
                        <a:pt x="2819" y="2613"/>
                      </a:moveTo>
                      <a:lnTo>
                        <a:pt x="0" y="0"/>
                      </a:lnTo>
                    </a:path>
                  </a:pathLst>
                </a:custGeom>
                <a:noFill/>
                <a:ln w="1800">
                  <a:solidFill>
                    <a:srgbClr val="a5b7c5"/>
                  </a:solidFill>
                  <a:miter/>
                </a:ln>
              </p:spPr>
              <p:style>
                <a:lnRef idx="0"/>
                <a:fillRef idx="0"/>
                <a:effectRef idx="0"/>
                <a:fontRef idx="minor"/>
              </p:style>
            </p:sp>
            <p:sp>
              <p:nvSpPr>
                <p:cNvPr id="168" name="CustomShape 80"/>
                <p:cNvSpPr/>
                <p:nvPr/>
              </p:nvSpPr>
              <p:spPr>
                <a:xfrm>
                  <a:off x="4001400" y="778680"/>
                  <a:ext cx="44280" cy="14040"/>
                </a:xfrm>
                <a:custGeom>
                  <a:avLst/>
                  <a:gdLst/>
                  <a:ahLst/>
                  <a:rect l="l" t="t" r="r" b="b"/>
                  <a:pathLst>
                    <a:path w="5384" h="1695">
                      <a:moveTo>
                        <a:pt x="1" y="1694"/>
                      </a:moveTo>
                      <a:lnTo>
                        <a:pt x="5384" y="0"/>
                      </a:lnTo>
                    </a:path>
                  </a:pathLst>
                </a:custGeom>
                <a:noFill/>
                <a:ln w="1800">
                  <a:solidFill>
                    <a:srgbClr val="a5b7c5"/>
                  </a:solidFill>
                  <a:miter/>
                </a:ln>
              </p:spPr>
              <p:style>
                <a:lnRef idx="0"/>
                <a:fillRef idx="0"/>
                <a:effectRef idx="0"/>
                <a:fontRef idx="minor"/>
              </p:style>
            </p:sp>
            <p:sp>
              <p:nvSpPr>
                <p:cNvPr id="169" name="CustomShape 81"/>
                <p:cNvSpPr/>
                <p:nvPr/>
              </p:nvSpPr>
              <p:spPr>
                <a:xfrm>
                  <a:off x="4046040" y="778680"/>
                  <a:ext cx="360" cy="77040"/>
                </a:xfrm>
                <a:custGeom>
                  <a:avLst/>
                  <a:gdLst/>
                  <a:ahLst/>
                  <a:rect l="l" t="t" r="r" b="b"/>
                  <a:pathLst>
                    <a:path w="1" h="9122">
                      <a:moveTo>
                        <a:pt x="1" y="0"/>
                      </a:moveTo>
                      <a:lnTo>
                        <a:pt x="1" y="9121"/>
                      </a:lnTo>
                    </a:path>
                  </a:pathLst>
                </a:custGeom>
                <a:noFill/>
                <a:ln w="1800">
                  <a:solidFill>
                    <a:srgbClr val="a5b7c5"/>
                  </a:solidFill>
                  <a:miter/>
                </a:ln>
              </p:spPr>
              <p:style>
                <a:lnRef idx="0"/>
                <a:fillRef idx="0"/>
                <a:effectRef idx="0"/>
                <a:fontRef idx="minor"/>
              </p:style>
            </p:sp>
          </p:grpSp>
          <p:grpSp>
            <p:nvGrpSpPr>
              <p:cNvPr id="170" name="Group 82"/>
              <p:cNvGrpSpPr/>
              <p:nvPr/>
            </p:nvGrpSpPr>
            <p:grpSpPr>
              <a:xfrm>
                <a:off x="3958200" y="756720"/>
                <a:ext cx="32760" cy="28800"/>
                <a:chOff x="3958200" y="756720"/>
                <a:chExt cx="32760" cy="28800"/>
              </a:xfrm>
            </p:grpSpPr>
            <p:sp>
              <p:nvSpPr>
                <p:cNvPr id="171" name="CustomShape 83"/>
                <p:cNvSpPr/>
                <p:nvPr/>
              </p:nvSpPr>
              <p:spPr>
                <a:xfrm>
                  <a:off x="3958200" y="756720"/>
                  <a:ext cx="32760" cy="28800"/>
                </a:xfrm>
                <a:custGeom>
                  <a:avLst/>
                  <a:gdLst/>
                  <a:ahLst/>
                  <a:rect l="l" t="t" r="r" b="b"/>
                  <a:pathLst>
                    <a:path w="4005" h="3433">
                      <a:moveTo>
                        <a:pt x="2285" y="1"/>
                      </a:moveTo>
                      <a:cubicBezTo>
                        <a:pt x="1866" y="1"/>
                        <a:pt x="1438" y="157"/>
                        <a:pt x="1090" y="505"/>
                      </a:cubicBezTo>
                      <a:cubicBezTo>
                        <a:pt x="1" y="1581"/>
                        <a:pt x="775" y="3432"/>
                        <a:pt x="2299" y="3432"/>
                      </a:cubicBezTo>
                      <a:cubicBezTo>
                        <a:pt x="3243" y="3420"/>
                        <a:pt x="4005" y="2658"/>
                        <a:pt x="4005" y="1715"/>
                      </a:cubicBezTo>
                      <a:cubicBezTo>
                        <a:pt x="4005" y="683"/>
                        <a:pt x="3163" y="1"/>
                        <a:pt x="2285" y="1"/>
                      </a:cubicBezTo>
                      <a:close/>
                    </a:path>
                  </a:pathLst>
                </a:custGeom>
                <a:solidFill>
                  <a:srgbClr val="cfd9e0"/>
                </a:solidFill>
                <a:ln>
                  <a:noFill/>
                </a:ln>
              </p:spPr>
              <p:style>
                <a:lnRef idx="0"/>
                <a:fillRef idx="0"/>
                <a:effectRef idx="0"/>
                <a:fontRef idx="minor"/>
              </p:style>
            </p:sp>
            <p:sp>
              <p:nvSpPr>
                <p:cNvPr id="172" name="CustomShape 84"/>
                <p:cNvSpPr/>
                <p:nvPr/>
              </p:nvSpPr>
              <p:spPr>
                <a:xfrm>
                  <a:off x="3972960" y="767160"/>
                  <a:ext cx="7560" cy="7920"/>
                </a:xfrm>
                <a:custGeom>
                  <a:avLst/>
                  <a:gdLst/>
                  <a:ahLst/>
                  <a:rect l="l" t="t" r="r" b="b"/>
                  <a:pathLst>
                    <a:path w="969" h="969">
                      <a:moveTo>
                        <a:pt x="484" y="1"/>
                      </a:moveTo>
                      <a:cubicBezTo>
                        <a:pt x="206" y="1"/>
                        <a:pt x="0" y="218"/>
                        <a:pt x="0" y="485"/>
                      </a:cubicBezTo>
                      <a:cubicBezTo>
                        <a:pt x="0" y="751"/>
                        <a:pt x="206" y="968"/>
                        <a:pt x="484" y="968"/>
                      </a:cubicBezTo>
                      <a:cubicBezTo>
                        <a:pt x="750" y="968"/>
                        <a:pt x="968" y="751"/>
                        <a:pt x="968" y="485"/>
                      </a:cubicBezTo>
                      <a:cubicBezTo>
                        <a:pt x="968" y="218"/>
                        <a:pt x="750" y="1"/>
                        <a:pt x="484" y="1"/>
                      </a:cubicBezTo>
                      <a:close/>
                    </a:path>
                  </a:pathLst>
                </a:custGeom>
                <a:solidFill>
                  <a:srgbClr val="869fb1"/>
                </a:solidFill>
                <a:ln>
                  <a:noFill/>
                </a:ln>
              </p:spPr>
              <p:style>
                <a:lnRef idx="0"/>
                <a:fillRef idx="0"/>
                <a:effectRef idx="0"/>
                <a:fontRef idx="minor"/>
              </p:style>
            </p:sp>
          </p:grpSp>
          <p:grpSp>
            <p:nvGrpSpPr>
              <p:cNvPr id="173" name="Group 85"/>
              <p:cNvGrpSpPr/>
              <p:nvPr/>
            </p:nvGrpSpPr>
            <p:grpSpPr>
              <a:xfrm>
                <a:off x="3902760" y="764640"/>
                <a:ext cx="32760" cy="28800"/>
                <a:chOff x="3902760" y="764640"/>
                <a:chExt cx="32760" cy="28800"/>
              </a:xfrm>
            </p:grpSpPr>
            <p:sp>
              <p:nvSpPr>
                <p:cNvPr id="174" name="CustomShape 86"/>
                <p:cNvSpPr/>
                <p:nvPr/>
              </p:nvSpPr>
              <p:spPr>
                <a:xfrm>
                  <a:off x="3902760" y="764640"/>
                  <a:ext cx="32760" cy="28800"/>
                </a:xfrm>
                <a:custGeom>
                  <a:avLst/>
                  <a:gdLst/>
                  <a:ahLst/>
                  <a:rect l="l" t="t" r="r" b="b"/>
                  <a:pathLst>
                    <a:path w="4001" h="3420">
                      <a:moveTo>
                        <a:pt x="2279" y="1"/>
                      </a:moveTo>
                      <a:cubicBezTo>
                        <a:pt x="1859" y="1"/>
                        <a:pt x="1429" y="157"/>
                        <a:pt x="1077" y="505"/>
                      </a:cubicBezTo>
                      <a:cubicBezTo>
                        <a:pt x="1" y="1581"/>
                        <a:pt x="763" y="3420"/>
                        <a:pt x="2287" y="3420"/>
                      </a:cubicBezTo>
                      <a:cubicBezTo>
                        <a:pt x="3231" y="3420"/>
                        <a:pt x="3993" y="2658"/>
                        <a:pt x="3993" y="1726"/>
                      </a:cubicBezTo>
                      <a:cubicBezTo>
                        <a:pt x="4001" y="686"/>
                        <a:pt x="3161" y="1"/>
                        <a:pt x="2279" y="1"/>
                      </a:cubicBezTo>
                      <a:close/>
                    </a:path>
                  </a:pathLst>
                </a:custGeom>
                <a:solidFill>
                  <a:srgbClr val="cfd9e0"/>
                </a:solidFill>
                <a:ln>
                  <a:noFill/>
                </a:ln>
              </p:spPr>
              <p:style>
                <a:lnRef idx="0"/>
                <a:fillRef idx="0"/>
                <a:effectRef idx="0"/>
                <a:fontRef idx="minor"/>
              </p:style>
            </p:sp>
            <p:sp>
              <p:nvSpPr>
                <p:cNvPr id="175" name="CustomShape 87"/>
                <p:cNvSpPr/>
                <p:nvPr/>
              </p:nvSpPr>
              <p:spPr>
                <a:xfrm>
                  <a:off x="3917880" y="775080"/>
                  <a:ext cx="7560" cy="7920"/>
                </a:xfrm>
                <a:custGeom>
                  <a:avLst/>
                  <a:gdLst/>
                  <a:ahLst/>
                  <a:rect l="l" t="t" r="r" b="b"/>
                  <a:pathLst>
                    <a:path w="968" h="969">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style>
                <a:lnRef idx="0"/>
                <a:fillRef idx="0"/>
                <a:effectRef idx="0"/>
                <a:fontRef idx="minor"/>
              </p:style>
            </p:sp>
          </p:grpSp>
          <p:grpSp>
            <p:nvGrpSpPr>
              <p:cNvPr id="176" name="Group 88"/>
              <p:cNvGrpSpPr/>
              <p:nvPr/>
            </p:nvGrpSpPr>
            <p:grpSpPr>
              <a:xfrm>
                <a:off x="3981600" y="779400"/>
                <a:ext cx="32760" cy="28800"/>
                <a:chOff x="3981600" y="779400"/>
                <a:chExt cx="32760" cy="28800"/>
              </a:xfrm>
            </p:grpSpPr>
            <p:sp>
              <p:nvSpPr>
                <p:cNvPr id="177" name="CustomShape 89"/>
                <p:cNvSpPr/>
                <p:nvPr/>
              </p:nvSpPr>
              <p:spPr>
                <a:xfrm>
                  <a:off x="3981600" y="779400"/>
                  <a:ext cx="32760" cy="28800"/>
                </a:xfrm>
                <a:custGeom>
                  <a:avLst/>
                  <a:gdLst/>
                  <a:ahLst/>
                  <a:rect l="l" t="t" r="r" b="b"/>
                  <a:pathLst>
                    <a:path w="3993" h="3426">
                      <a:moveTo>
                        <a:pt x="2273" y="1"/>
                      </a:moveTo>
                      <a:cubicBezTo>
                        <a:pt x="1853" y="1"/>
                        <a:pt x="1425" y="158"/>
                        <a:pt x="1077" y="510"/>
                      </a:cubicBezTo>
                      <a:cubicBezTo>
                        <a:pt x="1" y="1587"/>
                        <a:pt x="763" y="3426"/>
                        <a:pt x="2287" y="3426"/>
                      </a:cubicBezTo>
                      <a:cubicBezTo>
                        <a:pt x="3230" y="3426"/>
                        <a:pt x="3992" y="2663"/>
                        <a:pt x="3992" y="1720"/>
                      </a:cubicBezTo>
                      <a:cubicBezTo>
                        <a:pt x="3992" y="689"/>
                        <a:pt x="3151" y="1"/>
                        <a:pt x="2273" y="1"/>
                      </a:cubicBezTo>
                      <a:close/>
                    </a:path>
                  </a:pathLst>
                </a:custGeom>
                <a:solidFill>
                  <a:srgbClr val="cfd9e0"/>
                </a:solidFill>
                <a:ln>
                  <a:noFill/>
                </a:ln>
              </p:spPr>
              <p:style>
                <a:lnRef idx="0"/>
                <a:fillRef idx="0"/>
                <a:effectRef idx="0"/>
                <a:fontRef idx="minor"/>
              </p:style>
            </p:sp>
            <p:sp>
              <p:nvSpPr>
                <p:cNvPr id="178" name="CustomShape 90"/>
                <p:cNvSpPr/>
                <p:nvPr/>
              </p:nvSpPr>
              <p:spPr>
                <a:xfrm>
                  <a:off x="3996360" y="789840"/>
                  <a:ext cx="7560" cy="7920"/>
                </a:xfrm>
                <a:custGeom>
                  <a:avLst/>
                  <a:gdLst/>
                  <a:ahLst/>
                  <a:rect l="l" t="t" r="r" b="b"/>
                  <a:pathLst>
                    <a:path w="969" h="968">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noFill/>
                </a:ln>
              </p:spPr>
              <p:style>
                <a:lnRef idx="0"/>
                <a:fillRef idx="0"/>
                <a:effectRef idx="0"/>
                <a:fontRef idx="minor"/>
              </p:style>
            </p:sp>
          </p:grpSp>
          <p:grpSp>
            <p:nvGrpSpPr>
              <p:cNvPr id="179" name="Group 91"/>
              <p:cNvGrpSpPr/>
              <p:nvPr/>
            </p:nvGrpSpPr>
            <p:grpSpPr>
              <a:xfrm>
                <a:off x="4026240" y="765000"/>
                <a:ext cx="32760" cy="28440"/>
                <a:chOff x="4026240" y="765000"/>
                <a:chExt cx="32760" cy="28440"/>
              </a:xfrm>
            </p:grpSpPr>
            <p:sp>
              <p:nvSpPr>
                <p:cNvPr id="180" name="CustomShape 92"/>
                <p:cNvSpPr/>
                <p:nvPr/>
              </p:nvSpPr>
              <p:spPr>
                <a:xfrm>
                  <a:off x="4026240" y="765000"/>
                  <a:ext cx="32760" cy="28440"/>
                </a:xfrm>
                <a:custGeom>
                  <a:avLst/>
                  <a:gdLst/>
                  <a:ahLst/>
                  <a:rect l="l" t="t" r="r" b="b"/>
                  <a:pathLst>
                    <a:path w="3993" h="3418">
                      <a:moveTo>
                        <a:pt x="2266" y="1"/>
                      </a:moveTo>
                      <a:cubicBezTo>
                        <a:pt x="1849" y="1"/>
                        <a:pt x="1423" y="155"/>
                        <a:pt x="1077" y="502"/>
                      </a:cubicBezTo>
                      <a:cubicBezTo>
                        <a:pt x="1" y="1566"/>
                        <a:pt x="751" y="3417"/>
                        <a:pt x="2275" y="3417"/>
                      </a:cubicBezTo>
                      <a:cubicBezTo>
                        <a:pt x="2282" y="3417"/>
                        <a:pt x="2290" y="3417"/>
                        <a:pt x="2297" y="3417"/>
                      </a:cubicBezTo>
                      <a:cubicBezTo>
                        <a:pt x="3230" y="3417"/>
                        <a:pt x="3993" y="2660"/>
                        <a:pt x="3993" y="1723"/>
                      </a:cubicBezTo>
                      <a:cubicBezTo>
                        <a:pt x="3993" y="689"/>
                        <a:pt x="3146" y="1"/>
                        <a:pt x="2266" y="1"/>
                      </a:cubicBezTo>
                      <a:close/>
                    </a:path>
                  </a:pathLst>
                </a:custGeom>
                <a:solidFill>
                  <a:srgbClr val="cfd9e0"/>
                </a:solidFill>
                <a:ln>
                  <a:noFill/>
                </a:ln>
              </p:spPr>
              <p:style>
                <a:lnRef idx="0"/>
                <a:fillRef idx="0"/>
                <a:effectRef idx="0"/>
                <a:fontRef idx="minor"/>
              </p:style>
            </p:sp>
            <p:sp>
              <p:nvSpPr>
                <p:cNvPr id="181" name="CustomShape 93"/>
                <p:cNvSpPr/>
                <p:nvPr/>
              </p:nvSpPr>
              <p:spPr>
                <a:xfrm>
                  <a:off x="4039560" y="775440"/>
                  <a:ext cx="9000" cy="7920"/>
                </a:xfrm>
                <a:custGeom>
                  <a:avLst/>
                  <a:gdLst/>
                  <a:ahLst/>
                  <a:rect l="l" t="t" r="r" b="b"/>
                  <a:pathLst>
                    <a:path w="1134" h="964">
                      <a:moveTo>
                        <a:pt x="635" y="0"/>
                      </a:moveTo>
                      <a:cubicBezTo>
                        <a:pt x="209" y="0"/>
                        <a:pt x="0" y="512"/>
                        <a:pt x="311" y="823"/>
                      </a:cubicBezTo>
                      <a:cubicBezTo>
                        <a:pt x="408" y="920"/>
                        <a:pt x="528" y="964"/>
                        <a:pt x="646" y="964"/>
                      </a:cubicBezTo>
                      <a:cubicBezTo>
                        <a:pt x="895" y="964"/>
                        <a:pt x="1134" y="771"/>
                        <a:pt x="1134" y="484"/>
                      </a:cubicBezTo>
                      <a:cubicBezTo>
                        <a:pt x="1134" y="206"/>
                        <a:pt x="916" y="0"/>
                        <a:pt x="650" y="0"/>
                      </a:cubicBezTo>
                      <a:cubicBezTo>
                        <a:pt x="645" y="0"/>
                        <a:pt x="640" y="0"/>
                        <a:pt x="635" y="0"/>
                      </a:cubicBezTo>
                      <a:close/>
                    </a:path>
                  </a:pathLst>
                </a:custGeom>
                <a:solidFill>
                  <a:srgbClr val="869fb1"/>
                </a:solidFill>
                <a:ln>
                  <a:noFill/>
                </a:ln>
              </p:spPr>
              <p:style>
                <a:lnRef idx="0"/>
                <a:fillRef idx="0"/>
                <a:effectRef idx="0"/>
                <a:fontRef idx="minor"/>
              </p:style>
            </p:sp>
          </p:grpSp>
          <p:grpSp>
            <p:nvGrpSpPr>
              <p:cNvPr id="182" name="Group 94"/>
              <p:cNvGrpSpPr/>
              <p:nvPr/>
            </p:nvGrpSpPr>
            <p:grpSpPr>
              <a:xfrm>
                <a:off x="4026240" y="842040"/>
                <a:ext cx="32760" cy="28800"/>
                <a:chOff x="4026240" y="842040"/>
                <a:chExt cx="32760" cy="28800"/>
              </a:xfrm>
            </p:grpSpPr>
            <p:sp>
              <p:nvSpPr>
                <p:cNvPr id="183" name="CustomShape 95"/>
                <p:cNvSpPr/>
                <p:nvPr/>
              </p:nvSpPr>
              <p:spPr>
                <a:xfrm>
                  <a:off x="4026240" y="842040"/>
                  <a:ext cx="32760" cy="28800"/>
                </a:xfrm>
                <a:custGeom>
                  <a:avLst/>
                  <a:gdLst/>
                  <a:ahLst/>
                  <a:rect l="l" t="t" r="r" b="b"/>
                  <a:pathLst>
                    <a:path w="3993" h="3424">
                      <a:moveTo>
                        <a:pt x="2266" y="1"/>
                      </a:moveTo>
                      <a:cubicBezTo>
                        <a:pt x="1848" y="1"/>
                        <a:pt x="1423" y="154"/>
                        <a:pt x="1077" y="497"/>
                      </a:cubicBezTo>
                      <a:cubicBezTo>
                        <a:pt x="1" y="1573"/>
                        <a:pt x="751" y="3412"/>
                        <a:pt x="2275" y="3424"/>
                      </a:cubicBezTo>
                      <a:cubicBezTo>
                        <a:pt x="3218" y="3424"/>
                        <a:pt x="3993" y="2662"/>
                        <a:pt x="3993" y="1718"/>
                      </a:cubicBezTo>
                      <a:cubicBezTo>
                        <a:pt x="3993" y="684"/>
                        <a:pt x="3146" y="1"/>
                        <a:pt x="2266" y="1"/>
                      </a:cubicBezTo>
                      <a:close/>
                    </a:path>
                  </a:pathLst>
                </a:custGeom>
                <a:solidFill>
                  <a:srgbClr val="cfd9e0"/>
                </a:solidFill>
                <a:ln>
                  <a:noFill/>
                </a:ln>
              </p:spPr>
              <p:style>
                <a:lnRef idx="0"/>
                <a:fillRef idx="0"/>
                <a:effectRef idx="0"/>
                <a:fontRef idx="minor"/>
              </p:style>
            </p:sp>
            <p:sp>
              <p:nvSpPr>
                <p:cNvPr id="184" name="CustomShape 96"/>
                <p:cNvSpPr/>
                <p:nvPr/>
              </p:nvSpPr>
              <p:spPr>
                <a:xfrm>
                  <a:off x="4039560" y="852480"/>
                  <a:ext cx="9000" cy="7920"/>
                </a:xfrm>
                <a:custGeom>
                  <a:avLst/>
                  <a:gdLst/>
                  <a:ahLst/>
                  <a:rect l="l" t="t" r="r" b="b"/>
                  <a:pathLst>
                    <a:path w="1134" h="965">
                      <a:moveTo>
                        <a:pt x="671" y="1"/>
                      </a:moveTo>
                      <a:cubicBezTo>
                        <a:pt x="664" y="1"/>
                        <a:pt x="657" y="1"/>
                        <a:pt x="650" y="1"/>
                      </a:cubicBezTo>
                      <a:cubicBezTo>
                        <a:pt x="645" y="1"/>
                        <a:pt x="640" y="1"/>
                        <a:pt x="635" y="1"/>
                      </a:cubicBezTo>
                      <a:cubicBezTo>
                        <a:pt x="209" y="1"/>
                        <a:pt x="0" y="513"/>
                        <a:pt x="311" y="824"/>
                      </a:cubicBezTo>
                      <a:cubicBezTo>
                        <a:pt x="408" y="921"/>
                        <a:pt x="528" y="965"/>
                        <a:pt x="646" y="965"/>
                      </a:cubicBezTo>
                      <a:cubicBezTo>
                        <a:pt x="895" y="965"/>
                        <a:pt x="1134" y="772"/>
                        <a:pt x="1134" y="485"/>
                      </a:cubicBezTo>
                      <a:cubicBezTo>
                        <a:pt x="1134" y="214"/>
                        <a:pt x="927" y="1"/>
                        <a:pt x="671" y="1"/>
                      </a:cubicBezTo>
                      <a:close/>
                    </a:path>
                  </a:pathLst>
                </a:custGeom>
                <a:solidFill>
                  <a:srgbClr val="869fb1"/>
                </a:solidFill>
                <a:ln>
                  <a:noFill/>
                </a:ln>
              </p:spPr>
              <p:style>
                <a:lnRef idx="0"/>
                <a:fillRef idx="0"/>
                <a:effectRef idx="0"/>
                <a:fontRef idx="minor"/>
              </p:style>
            </p:sp>
          </p:grpSp>
          <p:grpSp>
            <p:nvGrpSpPr>
              <p:cNvPr id="185" name="Group 97"/>
              <p:cNvGrpSpPr/>
              <p:nvPr/>
            </p:nvGrpSpPr>
            <p:grpSpPr>
              <a:xfrm>
                <a:off x="4065120" y="875520"/>
                <a:ext cx="32760" cy="28800"/>
                <a:chOff x="4065120" y="875520"/>
                <a:chExt cx="32760" cy="28800"/>
              </a:xfrm>
            </p:grpSpPr>
            <p:sp>
              <p:nvSpPr>
                <p:cNvPr id="186" name="CustomShape 98"/>
                <p:cNvSpPr/>
                <p:nvPr/>
              </p:nvSpPr>
              <p:spPr>
                <a:xfrm>
                  <a:off x="4065120" y="875520"/>
                  <a:ext cx="32760" cy="28800"/>
                </a:xfrm>
                <a:custGeom>
                  <a:avLst/>
                  <a:gdLst/>
                  <a:ahLst/>
                  <a:rect l="l" t="t" r="r" b="b"/>
                  <a:pathLst>
                    <a:path w="3993" h="3433">
                      <a:moveTo>
                        <a:pt x="2273" y="1"/>
                      </a:moveTo>
                      <a:cubicBezTo>
                        <a:pt x="1854" y="1"/>
                        <a:pt x="1426" y="157"/>
                        <a:pt x="1078" y="505"/>
                      </a:cubicBezTo>
                      <a:cubicBezTo>
                        <a:pt x="1" y="1582"/>
                        <a:pt x="763" y="3432"/>
                        <a:pt x="2287" y="3432"/>
                      </a:cubicBezTo>
                      <a:cubicBezTo>
                        <a:pt x="3231" y="3432"/>
                        <a:pt x="3993" y="2658"/>
                        <a:pt x="3993" y="1715"/>
                      </a:cubicBezTo>
                      <a:cubicBezTo>
                        <a:pt x="3993" y="683"/>
                        <a:pt x="3151" y="1"/>
                        <a:pt x="2273" y="1"/>
                      </a:cubicBezTo>
                      <a:close/>
                    </a:path>
                  </a:pathLst>
                </a:custGeom>
                <a:solidFill>
                  <a:srgbClr val="cfd9e0"/>
                </a:solidFill>
                <a:ln>
                  <a:noFill/>
                </a:ln>
              </p:spPr>
              <p:style>
                <a:lnRef idx="0"/>
                <a:fillRef idx="0"/>
                <a:effectRef idx="0"/>
                <a:fontRef idx="minor"/>
              </p:style>
            </p:sp>
            <p:sp>
              <p:nvSpPr>
                <p:cNvPr id="187" name="CustomShape 99"/>
                <p:cNvSpPr/>
                <p:nvPr/>
              </p:nvSpPr>
              <p:spPr>
                <a:xfrm>
                  <a:off x="4078800" y="885960"/>
                  <a:ext cx="9000" cy="7920"/>
                </a:xfrm>
                <a:custGeom>
                  <a:avLst/>
                  <a:gdLst/>
                  <a:ahLst/>
                  <a:rect l="l" t="t" r="r" b="b"/>
                  <a:pathLst>
                    <a:path w="1126" h="967">
                      <a:moveTo>
                        <a:pt x="641" y="1"/>
                      </a:moveTo>
                      <a:cubicBezTo>
                        <a:pt x="206" y="1"/>
                        <a:pt x="0" y="521"/>
                        <a:pt x="303" y="823"/>
                      </a:cubicBezTo>
                      <a:cubicBezTo>
                        <a:pt x="401" y="922"/>
                        <a:pt x="524" y="967"/>
                        <a:pt x="643" y="967"/>
                      </a:cubicBezTo>
                      <a:cubicBezTo>
                        <a:pt x="889" y="967"/>
                        <a:pt x="1125" y="778"/>
                        <a:pt x="1125" y="485"/>
                      </a:cubicBezTo>
                      <a:cubicBezTo>
                        <a:pt x="1125" y="219"/>
                        <a:pt x="907" y="1"/>
                        <a:pt x="641" y="1"/>
                      </a:cubicBezTo>
                      <a:close/>
                    </a:path>
                  </a:pathLst>
                </a:custGeom>
                <a:solidFill>
                  <a:srgbClr val="869fb1"/>
                </a:solidFill>
                <a:ln>
                  <a:noFill/>
                </a:ln>
              </p:spPr>
              <p:style>
                <a:lnRef idx="0"/>
                <a:fillRef idx="0"/>
                <a:effectRef idx="0"/>
                <a:fontRef idx="minor"/>
              </p:style>
            </p:sp>
          </p:grpSp>
        </p:grpSp>
        <p:grpSp>
          <p:nvGrpSpPr>
            <p:cNvPr id="188" name="Group 100"/>
            <p:cNvGrpSpPr/>
            <p:nvPr/>
          </p:nvGrpSpPr>
          <p:grpSpPr>
            <a:xfrm>
              <a:off x="3885840" y="693360"/>
              <a:ext cx="81720" cy="39960"/>
              <a:chOff x="3885840" y="693360"/>
              <a:chExt cx="81720" cy="39960"/>
            </a:xfrm>
          </p:grpSpPr>
          <p:sp>
            <p:nvSpPr>
              <p:cNvPr id="189" name="CustomShape 101"/>
              <p:cNvSpPr/>
              <p:nvPr/>
            </p:nvSpPr>
            <p:spPr>
              <a:xfrm>
                <a:off x="3906000" y="707040"/>
                <a:ext cx="52560" cy="10800"/>
              </a:xfrm>
              <a:custGeom>
                <a:avLst/>
                <a:gdLst/>
                <a:ahLst/>
                <a:rect l="l" t="t" r="r" b="b"/>
                <a:pathLst>
                  <a:path w="6352" h="1319">
                    <a:moveTo>
                      <a:pt x="1" y="1319"/>
                    </a:moveTo>
                    <a:lnTo>
                      <a:pt x="6351" y="0"/>
                    </a:lnTo>
                  </a:path>
                </a:pathLst>
              </a:custGeom>
              <a:noFill/>
              <a:ln w="1800">
                <a:solidFill>
                  <a:srgbClr val="a5b7c5"/>
                </a:solidFill>
                <a:miter/>
              </a:ln>
            </p:spPr>
            <p:style>
              <a:lnRef idx="0"/>
              <a:fillRef idx="0"/>
              <a:effectRef idx="0"/>
              <a:fontRef idx="minor"/>
            </p:style>
          </p:sp>
          <p:grpSp>
            <p:nvGrpSpPr>
              <p:cNvPr id="190" name="Group 102"/>
              <p:cNvGrpSpPr/>
              <p:nvPr/>
            </p:nvGrpSpPr>
            <p:grpSpPr>
              <a:xfrm>
                <a:off x="3934800" y="693360"/>
                <a:ext cx="32760" cy="28800"/>
                <a:chOff x="3934800" y="693360"/>
                <a:chExt cx="32760" cy="28800"/>
              </a:xfrm>
            </p:grpSpPr>
            <p:sp>
              <p:nvSpPr>
                <p:cNvPr id="191" name="CustomShape 103"/>
                <p:cNvSpPr/>
                <p:nvPr/>
              </p:nvSpPr>
              <p:spPr>
                <a:xfrm>
                  <a:off x="3934800" y="693360"/>
                  <a:ext cx="32760" cy="28800"/>
                </a:xfrm>
                <a:custGeom>
                  <a:avLst/>
                  <a:gdLst/>
                  <a:ahLst/>
                  <a:rect l="l" t="t" r="r" b="b"/>
                  <a:pathLst>
                    <a:path w="3993" h="3432">
                      <a:moveTo>
                        <a:pt x="2273" y="0"/>
                      </a:moveTo>
                      <a:cubicBezTo>
                        <a:pt x="1853" y="0"/>
                        <a:pt x="1425" y="156"/>
                        <a:pt x="1077" y="504"/>
                      </a:cubicBezTo>
                      <a:cubicBezTo>
                        <a:pt x="0" y="1581"/>
                        <a:pt x="763" y="3432"/>
                        <a:pt x="2287" y="3432"/>
                      </a:cubicBezTo>
                      <a:cubicBezTo>
                        <a:pt x="3230" y="3432"/>
                        <a:pt x="3992" y="2657"/>
                        <a:pt x="3992" y="1714"/>
                      </a:cubicBezTo>
                      <a:cubicBezTo>
                        <a:pt x="3992" y="683"/>
                        <a:pt x="3151" y="0"/>
                        <a:pt x="2273" y="0"/>
                      </a:cubicBezTo>
                      <a:close/>
                    </a:path>
                  </a:pathLst>
                </a:custGeom>
                <a:solidFill>
                  <a:srgbClr val="cfd9e0"/>
                </a:solidFill>
                <a:ln>
                  <a:noFill/>
                </a:ln>
              </p:spPr>
              <p:style>
                <a:lnRef idx="0"/>
                <a:fillRef idx="0"/>
                <a:effectRef idx="0"/>
                <a:fontRef idx="minor"/>
              </p:style>
            </p:sp>
            <p:sp>
              <p:nvSpPr>
                <p:cNvPr id="192" name="CustomShape 104"/>
                <p:cNvSpPr/>
                <p:nvPr/>
              </p:nvSpPr>
              <p:spPr>
                <a:xfrm>
                  <a:off x="3948120" y="703800"/>
                  <a:ext cx="9000" cy="7920"/>
                </a:xfrm>
                <a:custGeom>
                  <a:avLst/>
                  <a:gdLst/>
                  <a:ahLst/>
                  <a:rect l="l" t="t" r="r" b="b"/>
                  <a:pathLst>
                    <a:path w="1138" h="977">
                      <a:moveTo>
                        <a:pt x="654" y="1"/>
                      </a:moveTo>
                      <a:cubicBezTo>
                        <a:pt x="218" y="1"/>
                        <a:pt x="1" y="521"/>
                        <a:pt x="303" y="836"/>
                      </a:cubicBezTo>
                      <a:cubicBezTo>
                        <a:pt x="400" y="933"/>
                        <a:pt x="519" y="976"/>
                        <a:pt x="637" y="976"/>
                      </a:cubicBezTo>
                      <a:cubicBezTo>
                        <a:pt x="887" y="976"/>
                        <a:pt x="1129" y="781"/>
                        <a:pt x="1138" y="485"/>
                      </a:cubicBezTo>
                      <a:cubicBezTo>
                        <a:pt x="1138" y="219"/>
                        <a:pt x="920" y="1"/>
                        <a:pt x="654" y="1"/>
                      </a:cubicBezTo>
                      <a:close/>
                    </a:path>
                  </a:pathLst>
                </a:custGeom>
                <a:solidFill>
                  <a:srgbClr val="869fb1"/>
                </a:solidFill>
                <a:ln>
                  <a:noFill/>
                </a:ln>
              </p:spPr>
              <p:style>
                <a:lnRef idx="0"/>
                <a:fillRef idx="0"/>
                <a:effectRef idx="0"/>
                <a:fontRef idx="minor"/>
              </p:style>
            </p:sp>
          </p:grpSp>
          <p:grpSp>
            <p:nvGrpSpPr>
              <p:cNvPr id="193" name="Group 105"/>
              <p:cNvGrpSpPr/>
              <p:nvPr/>
            </p:nvGrpSpPr>
            <p:grpSpPr>
              <a:xfrm>
                <a:off x="3885840" y="704520"/>
                <a:ext cx="32760" cy="28800"/>
                <a:chOff x="3885840" y="704520"/>
                <a:chExt cx="32760" cy="28800"/>
              </a:xfrm>
            </p:grpSpPr>
            <p:sp>
              <p:nvSpPr>
                <p:cNvPr id="194" name="CustomShape 106"/>
                <p:cNvSpPr/>
                <p:nvPr/>
              </p:nvSpPr>
              <p:spPr>
                <a:xfrm>
                  <a:off x="3885840" y="704520"/>
                  <a:ext cx="32760" cy="28800"/>
                </a:xfrm>
                <a:custGeom>
                  <a:avLst/>
                  <a:gdLst/>
                  <a:ahLst/>
                  <a:rect l="l" t="t" r="r" b="b"/>
                  <a:pathLst>
                    <a:path w="4005" h="3421">
                      <a:moveTo>
                        <a:pt x="2285" y="1"/>
                      </a:moveTo>
                      <a:cubicBezTo>
                        <a:pt x="1865" y="1"/>
                        <a:pt x="1437" y="157"/>
                        <a:pt x="1089" y="505"/>
                      </a:cubicBezTo>
                      <a:cubicBezTo>
                        <a:pt x="0" y="1581"/>
                        <a:pt x="775" y="3420"/>
                        <a:pt x="2299" y="3420"/>
                      </a:cubicBezTo>
                      <a:cubicBezTo>
                        <a:pt x="3242" y="3420"/>
                        <a:pt x="4004" y="2658"/>
                        <a:pt x="4004" y="1714"/>
                      </a:cubicBezTo>
                      <a:cubicBezTo>
                        <a:pt x="4004" y="683"/>
                        <a:pt x="3163" y="1"/>
                        <a:pt x="2285" y="1"/>
                      </a:cubicBezTo>
                      <a:close/>
                    </a:path>
                  </a:pathLst>
                </a:custGeom>
                <a:solidFill>
                  <a:srgbClr val="cfd9e0"/>
                </a:solidFill>
                <a:ln>
                  <a:noFill/>
                </a:ln>
              </p:spPr>
              <p:style>
                <a:lnRef idx="0"/>
                <a:fillRef idx="0"/>
                <a:effectRef idx="0"/>
                <a:fontRef idx="minor"/>
              </p:style>
            </p:sp>
            <p:sp>
              <p:nvSpPr>
                <p:cNvPr id="195" name="CustomShape 107"/>
                <p:cNvSpPr/>
                <p:nvPr/>
              </p:nvSpPr>
              <p:spPr>
                <a:xfrm>
                  <a:off x="3899520" y="714960"/>
                  <a:ext cx="9000" cy="7920"/>
                </a:xfrm>
                <a:custGeom>
                  <a:avLst/>
                  <a:gdLst/>
                  <a:ahLst/>
                  <a:rect l="l" t="t" r="r" b="b"/>
                  <a:pathLst>
                    <a:path w="1126" h="964">
                      <a:moveTo>
                        <a:pt x="642" y="1"/>
                      </a:moveTo>
                      <a:cubicBezTo>
                        <a:pt x="218" y="1"/>
                        <a:pt x="1" y="521"/>
                        <a:pt x="303" y="823"/>
                      </a:cubicBezTo>
                      <a:cubicBezTo>
                        <a:pt x="400" y="920"/>
                        <a:pt x="520" y="964"/>
                        <a:pt x="638" y="964"/>
                      </a:cubicBezTo>
                      <a:cubicBezTo>
                        <a:pt x="887" y="964"/>
                        <a:pt x="1126" y="771"/>
                        <a:pt x="1126" y="484"/>
                      </a:cubicBezTo>
                      <a:cubicBezTo>
                        <a:pt x="1126" y="218"/>
                        <a:pt x="908" y="1"/>
                        <a:pt x="642" y="1"/>
                      </a:cubicBezTo>
                      <a:close/>
                    </a:path>
                  </a:pathLst>
                </a:custGeom>
                <a:solidFill>
                  <a:srgbClr val="869fb1"/>
                </a:solidFill>
                <a:ln>
                  <a:noFill/>
                </a:ln>
              </p:spPr>
              <p:style>
                <a:lnRef idx="0"/>
                <a:fillRef idx="0"/>
                <a:effectRef idx="0"/>
                <a:fontRef idx="minor"/>
              </p:style>
            </p:sp>
          </p:grpSp>
        </p:grpSp>
        <p:grpSp>
          <p:nvGrpSpPr>
            <p:cNvPr id="196" name="Group 108"/>
            <p:cNvGrpSpPr/>
            <p:nvPr/>
          </p:nvGrpSpPr>
          <p:grpSpPr>
            <a:xfrm>
              <a:off x="3675960" y="549720"/>
              <a:ext cx="403560" cy="204840"/>
              <a:chOff x="3675960" y="549720"/>
              <a:chExt cx="403560" cy="204840"/>
            </a:xfrm>
          </p:grpSpPr>
          <p:grpSp>
            <p:nvGrpSpPr>
              <p:cNvPr id="197" name="Group 109"/>
              <p:cNvGrpSpPr/>
              <p:nvPr/>
            </p:nvGrpSpPr>
            <p:grpSpPr>
              <a:xfrm>
                <a:off x="3695760" y="566280"/>
                <a:ext cx="370440" cy="172800"/>
                <a:chOff x="3695760" y="566280"/>
                <a:chExt cx="370440" cy="172800"/>
              </a:xfrm>
            </p:grpSpPr>
            <p:sp>
              <p:nvSpPr>
                <p:cNvPr id="198" name="CustomShape 110"/>
                <p:cNvSpPr/>
                <p:nvPr/>
              </p:nvSpPr>
              <p:spPr>
                <a:xfrm>
                  <a:off x="3699720" y="566280"/>
                  <a:ext cx="366480" cy="172800"/>
                </a:xfrm>
                <a:custGeom>
                  <a:avLst/>
                  <a:gdLst/>
                  <a:ahLst/>
                  <a:rect l="l" t="t" r="r" b="b"/>
                  <a:pathLst>
                    <a:path w="44166" h="20432">
                      <a:moveTo>
                        <a:pt x="7041" y="11529"/>
                      </a:moveTo>
                      <a:lnTo>
                        <a:pt x="22440" y="4162"/>
                      </a:lnTo>
                      <a:lnTo>
                        <a:pt x="34815" y="0"/>
                      </a:lnTo>
                      <a:lnTo>
                        <a:pt x="44166" y="484"/>
                      </a:lnTo>
                      <a:lnTo>
                        <a:pt x="38964" y="8565"/>
                      </a:lnTo>
                      <a:lnTo>
                        <a:pt x="33012" y="10065"/>
                      </a:lnTo>
                      <a:lnTo>
                        <a:pt x="22440" y="4839"/>
                      </a:lnTo>
                      <a:lnTo>
                        <a:pt x="18750" y="15424"/>
                      </a:lnTo>
                      <a:cubicBezTo>
                        <a:pt x="18750" y="15424"/>
                        <a:pt x="6206" y="11154"/>
                        <a:pt x="6557" y="11516"/>
                      </a:cubicBezTo>
                      <a:lnTo>
                        <a:pt x="0" y="20432"/>
                      </a:lnTo>
                    </a:path>
                  </a:pathLst>
                </a:custGeom>
                <a:noFill/>
                <a:ln w="1800">
                  <a:solidFill>
                    <a:srgbClr val="a5b7c5"/>
                  </a:solidFill>
                  <a:miter/>
                </a:ln>
              </p:spPr>
              <p:style>
                <a:lnRef idx="0"/>
                <a:fillRef idx="0"/>
                <a:effectRef idx="0"/>
                <a:fontRef idx="minor"/>
              </p:style>
            </p:sp>
            <p:sp>
              <p:nvSpPr>
                <p:cNvPr id="199" name="CustomShape 111"/>
                <p:cNvSpPr/>
                <p:nvPr/>
              </p:nvSpPr>
              <p:spPr>
                <a:xfrm>
                  <a:off x="3695760" y="663840"/>
                  <a:ext cx="76680" cy="75240"/>
                </a:xfrm>
                <a:custGeom>
                  <a:avLst/>
                  <a:gdLst/>
                  <a:ahLst/>
                  <a:rect l="l" t="t" r="r" b="b"/>
                  <a:pathLst>
                    <a:path w="9279" h="8916">
                      <a:moveTo>
                        <a:pt x="0" y="8916"/>
                      </a:moveTo>
                      <a:lnTo>
                        <a:pt x="9279" y="6883"/>
                      </a:lnTo>
                      <a:lnTo>
                        <a:pt x="7041" y="0"/>
                      </a:lnTo>
                    </a:path>
                  </a:pathLst>
                </a:custGeom>
                <a:noFill/>
                <a:ln w="1800">
                  <a:solidFill>
                    <a:srgbClr val="a5b7c5"/>
                  </a:solidFill>
                  <a:miter/>
                </a:ln>
              </p:spPr>
              <p:style>
                <a:lnRef idx="0"/>
                <a:fillRef idx="0"/>
                <a:effectRef idx="0"/>
                <a:fontRef idx="minor"/>
              </p:style>
            </p:sp>
            <p:sp>
              <p:nvSpPr>
                <p:cNvPr id="200" name="CustomShape 112"/>
                <p:cNvSpPr/>
                <p:nvPr/>
              </p:nvSpPr>
              <p:spPr>
                <a:xfrm>
                  <a:off x="3771720" y="696960"/>
                  <a:ext cx="83520" cy="20880"/>
                </a:xfrm>
                <a:custGeom>
                  <a:avLst/>
                  <a:gdLst/>
                  <a:ahLst/>
                  <a:rect l="l" t="t" r="r" b="b"/>
                  <a:pathLst>
                    <a:path w="10114" h="2493">
                      <a:moveTo>
                        <a:pt x="0" y="2493"/>
                      </a:moveTo>
                      <a:lnTo>
                        <a:pt x="10113" y="1"/>
                      </a:lnTo>
                    </a:path>
                  </a:pathLst>
                </a:custGeom>
                <a:noFill/>
                <a:ln w="1800">
                  <a:solidFill>
                    <a:srgbClr val="a5b7c5"/>
                  </a:solidFill>
                  <a:miter/>
                </a:ln>
              </p:spPr>
              <p:style>
                <a:lnRef idx="0"/>
                <a:fillRef idx="0"/>
                <a:effectRef idx="0"/>
                <a:fontRef idx="minor"/>
              </p:style>
            </p:sp>
            <p:sp>
              <p:nvSpPr>
                <p:cNvPr id="201" name="CustomShape 113"/>
                <p:cNvSpPr/>
                <p:nvPr/>
              </p:nvSpPr>
              <p:spPr>
                <a:xfrm>
                  <a:off x="3859560" y="651600"/>
                  <a:ext cx="114120" cy="45000"/>
                </a:xfrm>
                <a:custGeom>
                  <a:avLst/>
                  <a:gdLst/>
                  <a:ahLst/>
                  <a:rect l="l" t="t" r="r" b="b"/>
                  <a:pathLst>
                    <a:path w="13792" h="5360">
                      <a:moveTo>
                        <a:pt x="1" y="5360"/>
                      </a:moveTo>
                      <a:lnTo>
                        <a:pt x="13791" y="1"/>
                      </a:lnTo>
                    </a:path>
                  </a:pathLst>
                </a:custGeom>
                <a:noFill/>
                <a:ln w="1800">
                  <a:solidFill>
                    <a:srgbClr val="a5b7c5"/>
                  </a:solidFill>
                  <a:miter/>
                </a:ln>
              </p:spPr>
              <p:style>
                <a:lnRef idx="0"/>
                <a:fillRef idx="0"/>
                <a:effectRef idx="0"/>
                <a:fontRef idx="minor"/>
              </p:style>
            </p:sp>
            <p:sp>
              <p:nvSpPr>
                <p:cNvPr id="202" name="CustomShape 114"/>
                <p:cNvSpPr/>
                <p:nvPr/>
              </p:nvSpPr>
              <p:spPr>
                <a:xfrm>
                  <a:off x="3974040" y="566280"/>
                  <a:ext cx="18000" cy="88920"/>
                </a:xfrm>
                <a:custGeom>
                  <a:avLst/>
                  <a:gdLst/>
                  <a:ahLst/>
                  <a:rect l="l" t="t" r="r" b="b"/>
                  <a:pathLst>
                    <a:path w="2190" h="10549">
                      <a:moveTo>
                        <a:pt x="0" y="10549"/>
                      </a:moveTo>
                      <a:lnTo>
                        <a:pt x="2190" y="0"/>
                      </a:lnTo>
                    </a:path>
                  </a:pathLst>
                </a:custGeom>
                <a:noFill/>
                <a:ln w="1800">
                  <a:solidFill>
                    <a:srgbClr val="a5b7c5"/>
                  </a:solidFill>
                  <a:miter/>
                </a:ln>
              </p:spPr>
              <p:style>
                <a:lnRef idx="0"/>
                <a:fillRef idx="0"/>
                <a:effectRef idx="0"/>
                <a:fontRef idx="minor"/>
              </p:style>
            </p:sp>
            <p:sp>
              <p:nvSpPr>
                <p:cNvPr id="203" name="CustomShape 115"/>
                <p:cNvSpPr/>
                <p:nvPr/>
              </p:nvSpPr>
              <p:spPr>
                <a:xfrm>
                  <a:off x="3992040" y="566280"/>
                  <a:ext cx="27000" cy="68040"/>
                </a:xfrm>
                <a:custGeom>
                  <a:avLst/>
                  <a:gdLst/>
                  <a:ahLst/>
                  <a:rect l="l" t="t" r="r" b="b"/>
                  <a:pathLst>
                    <a:path w="3280" h="8081">
                      <a:moveTo>
                        <a:pt x="1" y="0"/>
                      </a:moveTo>
                      <a:lnTo>
                        <a:pt x="3279" y="8081"/>
                      </a:lnTo>
                    </a:path>
                  </a:pathLst>
                </a:custGeom>
                <a:noFill/>
                <a:ln w="1800">
                  <a:solidFill>
                    <a:srgbClr val="a5b7c5"/>
                  </a:solidFill>
                  <a:miter/>
                </a:ln>
              </p:spPr>
              <p:style>
                <a:lnRef idx="0"/>
                <a:fillRef idx="0"/>
                <a:effectRef idx="0"/>
                <a:fontRef idx="minor"/>
              </p:style>
            </p:sp>
          </p:grpSp>
          <p:grpSp>
            <p:nvGrpSpPr>
              <p:cNvPr id="204" name="Group 116"/>
              <p:cNvGrpSpPr/>
              <p:nvPr/>
            </p:nvGrpSpPr>
            <p:grpSpPr>
              <a:xfrm>
                <a:off x="3965040" y="549720"/>
                <a:ext cx="39600" cy="34560"/>
                <a:chOff x="3965040" y="549720"/>
                <a:chExt cx="39600" cy="34560"/>
              </a:xfrm>
            </p:grpSpPr>
            <p:sp>
              <p:nvSpPr>
                <p:cNvPr id="205" name="CustomShape 117"/>
                <p:cNvSpPr/>
                <p:nvPr/>
              </p:nvSpPr>
              <p:spPr>
                <a:xfrm>
                  <a:off x="3965040" y="549720"/>
                  <a:ext cx="39600" cy="34560"/>
                </a:xfrm>
                <a:custGeom>
                  <a:avLst/>
                  <a:gdLst/>
                  <a:ahLst/>
                  <a:rect l="l" t="t" r="r" b="b"/>
                  <a:pathLst>
                    <a:path w="4804" h="4114">
                      <a:moveTo>
                        <a:pt x="2731" y="0"/>
                      </a:moveTo>
                      <a:cubicBezTo>
                        <a:pt x="2227" y="0"/>
                        <a:pt x="1713" y="188"/>
                        <a:pt x="1295" y="605"/>
                      </a:cubicBezTo>
                      <a:cubicBezTo>
                        <a:pt x="1" y="1900"/>
                        <a:pt x="920" y="4114"/>
                        <a:pt x="2747" y="4114"/>
                      </a:cubicBezTo>
                      <a:cubicBezTo>
                        <a:pt x="3884" y="4114"/>
                        <a:pt x="4803" y="3194"/>
                        <a:pt x="4803" y="2069"/>
                      </a:cubicBezTo>
                      <a:cubicBezTo>
                        <a:pt x="4803" y="824"/>
                        <a:pt x="3788" y="0"/>
                        <a:pt x="2731" y="0"/>
                      </a:cubicBezTo>
                      <a:close/>
                    </a:path>
                  </a:pathLst>
                </a:custGeom>
                <a:solidFill>
                  <a:srgbClr val="cfd9e0"/>
                </a:solidFill>
                <a:ln>
                  <a:noFill/>
                </a:ln>
              </p:spPr>
              <p:style>
                <a:lnRef idx="0"/>
                <a:fillRef idx="0"/>
                <a:effectRef idx="0"/>
                <a:fontRef idx="minor"/>
              </p:style>
            </p:sp>
            <p:sp>
              <p:nvSpPr>
                <p:cNvPr id="206" name="CustomShape 118"/>
                <p:cNvSpPr/>
                <p:nvPr/>
              </p:nvSpPr>
              <p:spPr>
                <a:xfrm>
                  <a:off x="3980880" y="560160"/>
                  <a:ext cx="13320" cy="13680"/>
                </a:xfrm>
                <a:custGeom>
                  <a:avLst/>
                  <a:gdLst/>
                  <a:ahLst/>
                  <a:rect l="l" t="t" r="r" b="b"/>
                  <a:pathLst>
                    <a:path w="1658" h="1658">
                      <a:moveTo>
                        <a:pt x="835" y="1"/>
                      </a:moveTo>
                      <a:cubicBezTo>
                        <a:pt x="375" y="1"/>
                        <a:pt x="0" y="376"/>
                        <a:pt x="0" y="823"/>
                      </a:cubicBezTo>
                      <a:cubicBezTo>
                        <a:pt x="0" y="1283"/>
                        <a:pt x="375" y="1658"/>
                        <a:pt x="835" y="1658"/>
                      </a:cubicBezTo>
                      <a:cubicBezTo>
                        <a:pt x="1294" y="1658"/>
                        <a:pt x="1657" y="1283"/>
                        <a:pt x="1657" y="823"/>
                      </a:cubicBezTo>
                      <a:cubicBezTo>
                        <a:pt x="1657" y="376"/>
                        <a:pt x="1294" y="1"/>
                        <a:pt x="835" y="1"/>
                      </a:cubicBezTo>
                      <a:close/>
                    </a:path>
                  </a:pathLst>
                </a:custGeom>
                <a:solidFill>
                  <a:srgbClr val="869fb1"/>
                </a:solidFill>
                <a:ln>
                  <a:noFill/>
                </a:ln>
              </p:spPr>
              <p:style>
                <a:lnRef idx="0"/>
                <a:fillRef idx="0"/>
                <a:effectRef idx="0"/>
                <a:fontRef idx="minor"/>
              </p:style>
            </p:sp>
          </p:grpSp>
          <p:grpSp>
            <p:nvGrpSpPr>
              <p:cNvPr id="207" name="Group 119"/>
              <p:cNvGrpSpPr/>
              <p:nvPr/>
            </p:nvGrpSpPr>
            <p:grpSpPr>
              <a:xfrm>
                <a:off x="3860640" y="589320"/>
                <a:ext cx="39600" cy="34560"/>
                <a:chOff x="3860640" y="589320"/>
                <a:chExt cx="39600" cy="34560"/>
              </a:xfrm>
            </p:grpSpPr>
            <p:sp>
              <p:nvSpPr>
                <p:cNvPr id="208" name="CustomShape 120"/>
                <p:cNvSpPr/>
                <p:nvPr/>
              </p:nvSpPr>
              <p:spPr>
                <a:xfrm>
                  <a:off x="3860640" y="589320"/>
                  <a:ext cx="39600" cy="34560"/>
                </a:xfrm>
                <a:custGeom>
                  <a:avLst/>
                  <a:gdLst/>
                  <a:ahLst/>
                  <a:rect l="l" t="t" r="r" b="b"/>
                  <a:pathLst>
                    <a:path w="4804" h="4126">
                      <a:moveTo>
                        <a:pt x="2731" y="1"/>
                      </a:moveTo>
                      <a:cubicBezTo>
                        <a:pt x="2227" y="1"/>
                        <a:pt x="1713" y="188"/>
                        <a:pt x="1295" y="606"/>
                      </a:cubicBezTo>
                      <a:cubicBezTo>
                        <a:pt x="1" y="1900"/>
                        <a:pt x="908" y="4114"/>
                        <a:pt x="2747" y="4126"/>
                      </a:cubicBezTo>
                      <a:cubicBezTo>
                        <a:pt x="3884" y="4114"/>
                        <a:pt x="4803" y="3194"/>
                        <a:pt x="4803" y="2069"/>
                      </a:cubicBezTo>
                      <a:cubicBezTo>
                        <a:pt x="4803" y="824"/>
                        <a:pt x="3788" y="1"/>
                        <a:pt x="2731" y="1"/>
                      </a:cubicBezTo>
                      <a:close/>
                    </a:path>
                  </a:pathLst>
                </a:custGeom>
                <a:solidFill>
                  <a:srgbClr val="cfd9e0"/>
                </a:solidFill>
                <a:ln>
                  <a:noFill/>
                </a:ln>
              </p:spPr>
              <p:style>
                <a:lnRef idx="0"/>
                <a:fillRef idx="0"/>
                <a:effectRef idx="0"/>
                <a:fontRef idx="minor"/>
              </p:style>
            </p:sp>
            <p:sp>
              <p:nvSpPr>
                <p:cNvPr id="209" name="CustomShape 121"/>
                <p:cNvSpPr/>
                <p:nvPr/>
              </p:nvSpPr>
              <p:spPr>
                <a:xfrm>
                  <a:off x="3876480" y="599760"/>
                  <a:ext cx="13320" cy="13680"/>
                </a:xfrm>
                <a:custGeom>
                  <a:avLst/>
                  <a:gdLst/>
                  <a:ahLst/>
                  <a:rect l="l" t="t" r="r" b="b"/>
                  <a:pathLst>
                    <a:path w="1658" h="1659">
                      <a:moveTo>
                        <a:pt x="835" y="1"/>
                      </a:moveTo>
                      <a:cubicBezTo>
                        <a:pt x="375" y="1"/>
                        <a:pt x="0" y="376"/>
                        <a:pt x="0" y="835"/>
                      </a:cubicBezTo>
                      <a:cubicBezTo>
                        <a:pt x="0" y="1283"/>
                        <a:pt x="375" y="1658"/>
                        <a:pt x="835" y="1658"/>
                      </a:cubicBezTo>
                      <a:cubicBezTo>
                        <a:pt x="1295" y="1658"/>
                        <a:pt x="1657" y="1283"/>
                        <a:pt x="1657" y="835"/>
                      </a:cubicBezTo>
                      <a:cubicBezTo>
                        <a:pt x="1657" y="376"/>
                        <a:pt x="1295" y="1"/>
                        <a:pt x="835" y="1"/>
                      </a:cubicBezTo>
                      <a:close/>
                    </a:path>
                  </a:pathLst>
                </a:custGeom>
                <a:solidFill>
                  <a:srgbClr val="869fb1"/>
                </a:solidFill>
                <a:ln>
                  <a:noFill/>
                </a:ln>
              </p:spPr>
              <p:style>
                <a:lnRef idx="0"/>
                <a:fillRef idx="0"/>
                <a:effectRef idx="0"/>
                <a:fontRef idx="minor"/>
              </p:style>
            </p:sp>
          </p:grpSp>
          <p:grpSp>
            <p:nvGrpSpPr>
              <p:cNvPr id="210" name="Group 122"/>
              <p:cNvGrpSpPr/>
              <p:nvPr/>
            </p:nvGrpSpPr>
            <p:grpSpPr>
              <a:xfrm>
                <a:off x="3831840" y="680400"/>
                <a:ext cx="39600" cy="34560"/>
                <a:chOff x="3831840" y="680400"/>
                <a:chExt cx="39600" cy="34560"/>
              </a:xfrm>
            </p:grpSpPr>
            <p:sp>
              <p:nvSpPr>
                <p:cNvPr id="211" name="CustomShape 123"/>
                <p:cNvSpPr/>
                <p:nvPr/>
              </p:nvSpPr>
              <p:spPr>
                <a:xfrm>
                  <a:off x="3831840" y="680400"/>
                  <a:ext cx="39600" cy="34560"/>
                </a:xfrm>
                <a:custGeom>
                  <a:avLst/>
                  <a:gdLst/>
                  <a:ahLst/>
                  <a:rect l="l" t="t" r="r" b="b"/>
                  <a:pathLst>
                    <a:path w="4803" h="4114">
                      <a:moveTo>
                        <a:pt x="2732" y="0"/>
                      </a:moveTo>
                      <a:cubicBezTo>
                        <a:pt x="2227" y="0"/>
                        <a:pt x="1713" y="188"/>
                        <a:pt x="1295" y="606"/>
                      </a:cubicBezTo>
                      <a:cubicBezTo>
                        <a:pt x="0" y="1900"/>
                        <a:pt x="908" y="4114"/>
                        <a:pt x="2746" y="4114"/>
                      </a:cubicBezTo>
                      <a:cubicBezTo>
                        <a:pt x="3883" y="4114"/>
                        <a:pt x="4803" y="3195"/>
                        <a:pt x="4803" y="2057"/>
                      </a:cubicBezTo>
                      <a:cubicBezTo>
                        <a:pt x="4803" y="821"/>
                        <a:pt x="3789" y="0"/>
                        <a:pt x="2732" y="0"/>
                      </a:cubicBezTo>
                      <a:close/>
                    </a:path>
                  </a:pathLst>
                </a:custGeom>
                <a:solidFill>
                  <a:srgbClr val="cfd9e0"/>
                </a:solidFill>
                <a:ln>
                  <a:noFill/>
                </a:ln>
              </p:spPr>
              <p:style>
                <a:lnRef idx="0"/>
                <a:fillRef idx="0"/>
                <a:effectRef idx="0"/>
                <a:fontRef idx="minor"/>
              </p:style>
            </p:sp>
            <p:sp>
              <p:nvSpPr>
                <p:cNvPr id="212" name="CustomShape 124"/>
                <p:cNvSpPr/>
                <p:nvPr/>
              </p:nvSpPr>
              <p:spPr>
                <a:xfrm>
                  <a:off x="3847680" y="690840"/>
                  <a:ext cx="13320" cy="13680"/>
                </a:xfrm>
                <a:custGeom>
                  <a:avLst/>
                  <a:gdLst/>
                  <a:ahLst/>
                  <a:rect l="l" t="t" r="r" b="b"/>
                  <a:pathLst>
                    <a:path w="1658" h="1659">
                      <a:moveTo>
                        <a:pt x="835" y="1"/>
                      </a:moveTo>
                      <a:cubicBezTo>
                        <a:pt x="376" y="1"/>
                        <a:pt x="1" y="376"/>
                        <a:pt x="1" y="823"/>
                      </a:cubicBezTo>
                      <a:cubicBezTo>
                        <a:pt x="1" y="1283"/>
                        <a:pt x="376" y="1658"/>
                        <a:pt x="835" y="1658"/>
                      </a:cubicBezTo>
                      <a:cubicBezTo>
                        <a:pt x="1295" y="1658"/>
                        <a:pt x="1658" y="1283"/>
                        <a:pt x="1658" y="823"/>
                      </a:cubicBezTo>
                      <a:cubicBezTo>
                        <a:pt x="1658" y="376"/>
                        <a:pt x="1295" y="1"/>
                        <a:pt x="835" y="1"/>
                      </a:cubicBezTo>
                      <a:close/>
                    </a:path>
                  </a:pathLst>
                </a:custGeom>
                <a:solidFill>
                  <a:srgbClr val="869fb1"/>
                </a:solidFill>
                <a:ln>
                  <a:noFill/>
                </a:ln>
              </p:spPr>
              <p:style>
                <a:lnRef idx="0"/>
                <a:fillRef idx="0"/>
                <a:effectRef idx="0"/>
                <a:fontRef idx="minor"/>
              </p:style>
            </p:sp>
          </p:grpSp>
          <p:grpSp>
            <p:nvGrpSpPr>
              <p:cNvPr id="213" name="Group 125"/>
              <p:cNvGrpSpPr/>
              <p:nvPr/>
            </p:nvGrpSpPr>
            <p:grpSpPr>
              <a:xfrm>
                <a:off x="3730680" y="647280"/>
                <a:ext cx="39600" cy="34560"/>
                <a:chOff x="3730680" y="647280"/>
                <a:chExt cx="39600" cy="34560"/>
              </a:xfrm>
            </p:grpSpPr>
            <p:sp>
              <p:nvSpPr>
                <p:cNvPr id="214" name="CustomShape 126"/>
                <p:cNvSpPr/>
                <p:nvPr/>
              </p:nvSpPr>
              <p:spPr>
                <a:xfrm>
                  <a:off x="3730680" y="647280"/>
                  <a:ext cx="39600" cy="34560"/>
                </a:xfrm>
                <a:custGeom>
                  <a:avLst/>
                  <a:gdLst/>
                  <a:ahLst/>
                  <a:rect l="l" t="t" r="r" b="b"/>
                  <a:pathLst>
                    <a:path w="4804" h="4114">
                      <a:moveTo>
                        <a:pt x="2732" y="0"/>
                      </a:moveTo>
                      <a:cubicBezTo>
                        <a:pt x="2228" y="0"/>
                        <a:pt x="1713" y="187"/>
                        <a:pt x="1295" y="606"/>
                      </a:cubicBezTo>
                      <a:cubicBezTo>
                        <a:pt x="1" y="1900"/>
                        <a:pt x="908" y="4114"/>
                        <a:pt x="2747" y="4114"/>
                      </a:cubicBezTo>
                      <a:cubicBezTo>
                        <a:pt x="3872" y="4114"/>
                        <a:pt x="4803" y="3194"/>
                        <a:pt x="4803" y="2057"/>
                      </a:cubicBezTo>
                      <a:cubicBezTo>
                        <a:pt x="4803" y="821"/>
                        <a:pt x="3789" y="0"/>
                        <a:pt x="2732" y="0"/>
                      </a:cubicBezTo>
                      <a:close/>
                    </a:path>
                  </a:pathLst>
                </a:custGeom>
                <a:solidFill>
                  <a:srgbClr val="cfd9e0"/>
                </a:solidFill>
                <a:ln>
                  <a:noFill/>
                </a:ln>
              </p:spPr>
              <p:style>
                <a:lnRef idx="0"/>
                <a:fillRef idx="0"/>
                <a:effectRef idx="0"/>
                <a:fontRef idx="minor"/>
              </p:style>
            </p:sp>
            <p:sp>
              <p:nvSpPr>
                <p:cNvPr id="215" name="CustomShape 127"/>
                <p:cNvSpPr/>
                <p:nvPr/>
              </p:nvSpPr>
              <p:spPr>
                <a:xfrm>
                  <a:off x="3746520" y="657720"/>
                  <a:ext cx="13320" cy="13680"/>
                </a:xfrm>
                <a:custGeom>
                  <a:avLst/>
                  <a:gdLst/>
                  <a:ahLst/>
                  <a:rect l="l" t="t" r="r" b="b"/>
                  <a:pathLst>
                    <a:path w="1658" h="1658">
                      <a:moveTo>
                        <a:pt x="835" y="1"/>
                      </a:moveTo>
                      <a:cubicBezTo>
                        <a:pt x="375" y="1"/>
                        <a:pt x="0" y="364"/>
                        <a:pt x="0" y="823"/>
                      </a:cubicBezTo>
                      <a:cubicBezTo>
                        <a:pt x="0" y="1283"/>
                        <a:pt x="375" y="1658"/>
                        <a:pt x="835" y="1658"/>
                      </a:cubicBezTo>
                      <a:cubicBezTo>
                        <a:pt x="1282" y="1658"/>
                        <a:pt x="1657" y="1283"/>
                        <a:pt x="1657" y="823"/>
                      </a:cubicBezTo>
                      <a:cubicBezTo>
                        <a:pt x="1657" y="364"/>
                        <a:pt x="1282" y="1"/>
                        <a:pt x="835" y="1"/>
                      </a:cubicBezTo>
                      <a:close/>
                    </a:path>
                  </a:pathLst>
                </a:custGeom>
                <a:solidFill>
                  <a:srgbClr val="869fb1"/>
                </a:solidFill>
                <a:ln>
                  <a:noFill/>
                </a:ln>
              </p:spPr>
              <p:style>
                <a:lnRef idx="0"/>
                <a:fillRef idx="0"/>
                <a:effectRef idx="0"/>
                <a:fontRef idx="minor"/>
              </p:style>
            </p:sp>
          </p:grpSp>
          <p:grpSp>
            <p:nvGrpSpPr>
              <p:cNvPr id="216" name="Group 128"/>
              <p:cNvGrpSpPr/>
              <p:nvPr/>
            </p:nvGrpSpPr>
            <p:grpSpPr>
              <a:xfrm>
                <a:off x="3749040" y="705600"/>
                <a:ext cx="39600" cy="34560"/>
                <a:chOff x="3749040" y="705600"/>
                <a:chExt cx="39600" cy="34560"/>
              </a:xfrm>
            </p:grpSpPr>
            <p:sp>
              <p:nvSpPr>
                <p:cNvPr id="217" name="CustomShape 129"/>
                <p:cNvSpPr/>
                <p:nvPr/>
              </p:nvSpPr>
              <p:spPr>
                <a:xfrm>
                  <a:off x="3749040" y="705600"/>
                  <a:ext cx="39600" cy="34560"/>
                </a:xfrm>
                <a:custGeom>
                  <a:avLst/>
                  <a:gdLst/>
                  <a:ahLst/>
                  <a:rect l="l" t="t" r="r" b="b"/>
                  <a:pathLst>
                    <a:path w="4804" h="4117">
                      <a:moveTo>
                        <a:pt x="2737" y="1"/>
                      </a:moveTo>
                      <a:cubicBezTo>
                        <a:pt x="2231" y="1"/>
                        <a:pt x="1715" y="189"/>
                        <a:pt x="1295" y="609"/>
                      </a:cubicBezTo>
                      <a:cubicBezTo>
                        <a:pt x="1" y="1903"/>
                        <a:pt x="920" y="4117"/>
                        <a:pt x="2759" y="4117"/>
                      </a:cubicBezTo>
                      <a:cubicBezTo>
                        <a:pt x="3884" y="4117"/>
                        <a:pt x="4803" y="3197"/>
                        <a:pt x="4803" y="2060"/>
                      </a:cubicBezTo>
                      <a:cubicBezTo>
                        <a:pt x="4803" y="818"/>
                        <a:pt x="3792" y="1"/>
                        <a:pt x="2737" y="1"/>
                      </a:cubicBezTo>
                      <a:close/>
                    </a:path>
                  </a:pathLst>
                </a:custGeom>
                <a:solidFill>
                  <a:srgbClr val="cfd9e0"/>
                </a:solidFill>
                <a:ln>
                  <a:noFill/>
                </a:ln>
              </p:spPr>
              <p:style>
                <a:lnRef idx="0"/>
                <a:fillRef idx="0"/>
                <a:effectRef idx="0"/>
                <a:fontRef idx="minor"/>
              </p:style>
            </p:sp>
            <p:sp>
              <p:nvSpPr>
                <p:cNvPr id="218" name="CustomShape 130"/>
                <p:cNvSpPr/>
                <p:nvPr/>
              </p:nvSpPr>
              <p:spPr>
                <a:xfrm>
                  <a:off x="3765240" y="716040"/>
                  <a:ext cx="13320" cy="13680"/>
                </a:xfrm>
                <a:custGeom>
                  <a:avLst/>
                  <a:gdLst/>
                  <a:ahLst/>
                  <a:rect l="l" t="t" r="r" b="b"/>
                  <a:pathLst>
                    <a:path w="1658" h="1658">
                      <a:moveTo>
                        <a:pt x="823" y="1"/>
                      </a:moveTo>
                      <a:cubicBezTo>
                        <a:pt x="375" y="1"/>
                        <a:pt x="0" y="376"/>
                        <a:pt x="0" y="835"/>
                      </a:cubicBezTo>
                      <a:cubicBezTo>
                        <a:pt x="0" y="1295"/>
                        <a:pt x="375" y="1658"/>
                        <a:pt x="823" y="1658"/>
                      </a:cubicBezTo>
                      <a:cubicBezTo>
                        <a:pt x="1282" y="1658"/>
                        <a:pt x="1657" y="1295"/>
                        <a:pt x="1657" y="835"/>
                      </a:cubicBezTo>
                      <a:cubicBezTo>
                        <a:pt x="1657" y="376"/>
                        <a:pt x="1282" y="1"/>
                        <a:pt x="823" y="1"/>
                      </a:cubicBezTo>
                      <a:close/>
                    </a:path>
                  </a:pathLst>
                </a:custGeom>
                <a:solidFill>
                  <a:srgbClr val="869fb1"/>
                </a:solidFill>
                <a:ln>
                  <a:noFill/>
                </a:ln>
              </p:spPr>
              <p:style>
                <a:lnRef idx="0"/>
                <a:fillRef idx="0"/>
                <a:effectRef idx="0"/>
                <a:fontRef idx="minor"/>
              </p:style>
            </p:sp>
          </p:grpSp>
          <p:grpSp>
            <p:nvGrpSpPr>
              <p:cNvPr id="219" name="Group 131"/>
              <p:cNvGrpSpPr/>
              <p:nvPr/>
            </p:nvGrpSpPr>
            <p:grpSpPr>
              <a:xfrm>
                <a:off x="3999600" y="625320"/>
                <a:ext cx="32760" cy="28800"/>
                <a:chOff x="3999600" y="625320"/>
                <a:chExt cx="32760" cy="28800"/>
              </a:xfrm>
            </p:grpSpPr>
            <p:sp>
              <p:nvSpPr>
                <p:cNvPr id="220" name="CustomShape 132"/>
                <p:cNvSpPr/>
                <p:nvPr/>
              </p:nvSpPr>
              <p:spPr>
                <a:xfrm>
                  <a:off x="3999600" y="625320"/>
                  <a:ext cx="32760" cy="28800"/>
                </a:xfrm>
                <a:custGeom>
                  <a:avLst/>
                  <a:gdLst/>
                  <a:ahLst/>
                  <a:rect l="l" t="t" r="r" b="b"/>
                  <a:pathLst>
                    <a:path w="3993" h="3424">
                      <a:moveTo>
                        <a:pt x="2268" y="1"/>
                      </a:moveTo>
                      <a:cubicBezTo>
                        <a:pt x="1846" y="1"/>
                        <a:pt x="1415" y="158"/>
                        <a:pt x="1065" y="508"/>
                      </a:cubicBezTo>
                      <a:cubicBezTo>
                        <a:pt x="1" y="1585"/>
                        <a:pt x="763" y="3423"/>
                        <a:pt x="2275" y="3423"/>
                      </a:cubicBezTo>
                      <a:cubicBezTo>
                        <a:pt x="3231" y="3423"/>
                        <a:pt x="3993" y="2649"/>
                        <a:pt x="3993" y="1705"/>
                      </a:cubicBezTo>
                      <a:cubicBezTo>
                        <a:pt x="3985" y="677"/>
                        <a:pt x="3145" y="1"/>
                        <a:pt x="2268" y="1"/>
                      </a:cubicBezTo>
                      <a:close/>
                    </a:path>
                  </a:pathLst>
                </a:custGeom>
                <a:solidFill>
                  <a:srgbClr val="cfd9e0"/>
                </a:solidFill>
                <a:ln>
                  <a:noFill/>
                </a:ln>
              </p:spPr>
              <p:style>
                <a:lnRef idx="0"/>
                <a:fillRef idx="0"/>
                <a:effectRef idx="0"/>
                <a:fontRef idx="minor"/>
              </p:style>
            </p:sp>
            <p:sp>
              <p:nvSpPr>
                <p:cNvPr id="221" name="CustomShape 133"/>
                <p:cNvSpPr/>
                <p:nvPr/>
              </p:nvSpPr>
              <p:spPr>
                <a:xfrm>
                  <a:off x="4014360" y="635760"/>
                  <a:ext cx="7560" cy="7920"/>
                </a:xfrm>
                <a:custGeom>
                  <a:avLst/>
                  <a:gdLst/>
                  <a:ahLst/>
                  <a:rect l="l" t="t" r="r" b="b"/>
                  <a:pathLst>
                    <a:path w="968" h="969">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rgbClr val="869fb1"/>
                </a:solidFill>
                <a:ln>
                  <a:noFill/>
                </a:ln>
              </p:spPr>
              <p:style>
                <a:lnRef idx="0"/>
                <a:fillRef idx="0"/>
                <a:effectRef idx="0"/>
                <a:fontRef idx="minor"/>
              </p:style>
            </p:sp>
          </p:grpSp>
          <p:grpSp>
            <p:nvGrpSpPr>
              <p:cNvPr id="222" name="Group 134"/>
              <p:cNvGrpSpPr/>
              <p:nvPr/>
            </p:nvGrpSpPr>
            <p:grpSpPr>
              <a:xfrm>
                <a:off x="3953880" y="642240"/>
                <a:ext cx="32760" cy="28800"/>
                <a:chOff x="3953880" y="642240"/>
                <a:chExt cx="32760" cy="28800"/>
              </a:xfrm>
            </p:grpSpPr>
            <p:sp>
              <p:nvSpPr>
                <p:cNvPr id="223" name="CustomShape 135"/>
                <p:cNvSpPr/>
                <p:nvPr/>
              </p:nvSpPr>
              <p:spPr>
                <a:xfrm>
                  <a:off x="3953880" y="642240"/>
                  <a:ext cx="32760" cy="28800"/>
                </a:xfrm>
                <a:custGeom>
                  <a:avLst/>
                  <a:gdLst/>
                  <a:ahLst/>
                  <a:rect l="l" t="t" r="r" b="b"/>
                  <a:pathLst>
                    <a:path w="4005" h="3433">
                      <a:moveTo>
                        <a:pt x="2284" y="1"/>
                      </a:moveTo>
                      <a:cubicBezTo>
                        <a:pt x="1865" y="1"/>
                        <a:pt x="1437" y="157"/>
                        <a:pt x="1089" y="505"/>
                      </a:cubicBezTo>
                      <a:cubicBezTo>
                        <a:pt x="0" y="1581"/>
                        <a:pt x="774" y="3432"/>
                        <a:pt x="2298" y="3432"/>
                      </a:cubicBezTo>
                      <a:cubicBezTo>
                        <a:pt x="3242" y="3432"/>
                        <a:pt x="4004" y="2658"/>
                        <a:pt x="4004" y="1714"/>
                      </a:cubicBezTo>
                      <a:cubicBezTo>
                        <a:pt x="4004" y="683"/>
                        <a:pt x="3162" y="1"/>
                        <a:pt x="2284" y="1"/>
                      </a:cubicBezTo>
                      <a:close/>
                    </a:path>
                  </a:pathLst>
                </a:custGeom>
                <a:solidFill>
                  <a:srgbClr val="cfd9e0"/>
                </a:solidFill>
                <a:ln>
                  <a:noFill/>
                </a:ln>
              </p:spPr>
              <p:style>
                <a:lnRef idx="0"/>
                <a:fillRef idx="0"/>
                <a:effectRef idx="0"/>
                <a:fontRef idx="minor"/>
              </p:style>
            </p:sp>
            <p:sp>
              <p:nvSpPr>
                <p:cNvPr id="224" name="CustomShape 136"/>
                <p:cNvSpPr/>
                <p:nvPr/>
              </p:nvSpPr>
              <p:spPr>
                <a:xfrm>
                  <a:off x="3969000" y="652680"/>
                  <a:ext cx="7560" cy="7920"/>
                </a:xfrm>
                <a:custGeom>
                  <a:avLst/>
                  <a:gdLst/>
                  <a:ahLst/>
                  <a:rect l="l" t="t" r="r" b="b"/>
                  <a:pathLst>
                    <a:path w="969" h="969">
                      <a:moveTo>
                        <a:pt x="484" y="1"/>
                      </a:moveTo>
                      <a:cubicBezTo>
                        <a:pt x="218" y="1"/>
                        <a:pt x="0" y="218"/>
                        <a:pt x="0" y="484"/>
                      </a:cubicBezTo>
                      <a:cubicBezTo>
                        <a:pt x="0" y="751"/>
                        <a:pt x="218" y="968"/>
                        <a:pt x="484" y="968"/>
                      </a:cubicBezTo>
                      <a:cubicBezTo>
                        <a:pt x="763" y="968"/>
                        <a:pt x="968" y="751"/>
                        <a:pt x="968" y="484"/>
                      </a:cubicBezTo>
                      <a:cubicBezTo>
                        <a:pt x="968" y="218"/>
                        <a:pt x="763" y="1"/>
                        <a:pt x="484" y="1"/>
                      </a:cubicBezTo>
                      <a:close/>
                    </a:path>
                  </a:pathLst>
                </a:custGeom>
                <a:solidFill>
                  <a:srgbClr val="869fb1"/>
                </a:solidFill>
                <a:ln>
                  <a:noFill/>
                </a:ln>
              </p:spPr>
              <p:style>
                <a:lnRef idx="0"/>
                <a:fillRef idx="0"/>
                <a:effectRef idx="0"/>
                <a:fontRef idx="minor"/>
              </p:style>
            </p:sp>
          </p:grpSp>
          <p:grpSp>
            <p:nvGrpSpPr>
              <p:cNvPr id="225" name="Group 137"/>
              <p:cNvGrpSpPr/>
              <p:nvPr/>
            </p:nvGrpSpPr>
            <p:grpSpPr>
              <a:xfrm>
                <a:off x="4046760" y="556920"/>
                <a:ext cx="32760" cy="28800"/>
                <a:chOff x="4046760" y="556920"/>
                <a:chExt cx="32760" cy="28800"/>
              </a:xfrm>
            </p:grpSpPr>
            <p:sp>
              <p:nvSpPr>
                <p:cNvPr id="226" name="CustomShape 138"/>
                <p:cNvSpPr/>
                <p:nvPr/>
              </p:nvSpPr>
              <p:spPr>
                <a:xfrm>
                  <a:off x="4046760" y="556920"/>
                  <a:ext cx="32760" cy="28800"/>
                </a:xfrm>
                <a:custGeom>
                  <a:avLst/>
                  <a:gdLst/>
                  <a:ahLst/>
                  <a:rect l="l" t="t" r="r" b="b"/>
                  <a:pathLst>
                    <a:path w="4005" h="3420">
                      <a:moveTo>
                        <a:pt x="2285" y="0"/>
                      </a:moveTo>
                      <a:cubicBezTo>
                        <a:pt x="1865" y="0"/>
                        <a:pt x="1437" y="156"/>
                        <a:pt x="1089" y="504"/>
                      </a:cubicBezTo>
                      <a:cubicBezTo>
                        <a:pt x="0" y="1581"/>
                        <a:pt x="774" y="3420"/>
                        <a:pt x="2299" y="3420"/>
                      </a:cubicBezTo>
                      <a:cubicBezTo>
                        <a:pt x="3242" y="3420"/>
                        <a:pt x="4004" y="2658"/>
                        <a:pt x="4004" y="1714"/>
                      </a:cubicBezTo>
                      <a:cubicBezTo>
                        <a:pt x="4004" y="683"/>
                        <a:pt x="3163" y="0"/>
                        <a:pt x="2285" y="0"/>
                      </a:cubicBezTo>
                      <a:close/>
                    </a:path>
                  </a:pathLst>
                </a:custGeom>
                <a:solidFill>
                  <a:srgbClr val="cfd9e0"/>
                </a:solidFill>
                <a:ln>
                  <a:noFill/>
                </a:ln>
              </p:spPr>
              <p:style>
                <a:lnRef idx="0"/>
                <a:fillRef idx="0"/>
                <a:effectRef idx="0"/>
                <a:fontRef idx="minor"/>
              </p:style>
            </p:sp>
            <p:sp>
              <p:nvSpPr>
                <p:cNvPr id="227" name="CustomShape 139"/>
                <p:cNvSpPr/>
                <p:nvPr/>
              </p:nvSpPr>
              <p:spPr>
                <a:xfrm>
                  <a:off x="4061520" y="567360"/>
                  <a:ext cx="7560" cy="7920"/>
                </a:xfrm>
                <a:custGeom>
                  <a:avLst/>
                  <a:gdLst/>
                  <a:ahLst/>
                  <a:rect l="l" t="t" r="r" b="b"/>
                  <a:pathLst>
                    <a:path w="969" h="968">
                      <a:moveTo>
                        <a:pt x="485" y="0"/>
                      </a:moveTo>
                      <a:cubicBezTo>
                        <a:pt x="218" y="0"/>
                        <a:pt x="1" y="218"/>
                        <a:pt x="1" y="484"/>
                      </a:cubicBezTo>
                      <a:cubicBezTo>
                        <a:pt x="1" y="750"/>
                        <a:pt x="218" y="968"/>
                        <a:pt x="485" y="968"/>
                      </a:cubicBezTo>
                      <a:cubicBezTo>
                        <a:pt x="751" y="968"/>
                        <a:pt x="968" y="750"/>
                        <a:pt x="968" y="484"/>
                      </a:cubicBezTo>
                      <a:cubicBezTo>
                        <a:pt x="968" y="218"/>
                        <a:pt x="751" y="0"/>
                        <a:pt x="485" y="0"/>
                      </a:cubicBezTo>
                      <a:close/>
                    </a:path>
                  </a:pathLst>
                </a:custGeom>
                <a:solidFill>
                  <a:srgbClr val="869fb1"/>
                </a:solidFill>
                <a:ln>
                  <a:noFill/>
                </a:ln>
              </p:spPr>
              <p:style>
                <a:lnRef idx="0"/>
                <a:fillRef idx="0"/>
                <a:effectRef idx="0"/>
                <a:fontRef idx="minor"/>
              </p:style>
            </p:sp>
          </p:grpSp>
          <p:grpSp>
            <p:nvGrpSpPr>
              <p:cNvPr id="228" name="Group 140"/>
              <p:cNvGrpSpPr/>
              <p:nvPr/>
            </p:nvGrpSpPr>
            <p:grpSpPr>
              <a:xfrm>
                <a:off x="3675960" y="725760"/>
                <a:ext cx="32760" cy="28800"/>
                <a:chOff x="3675960" y="725760"/>
                <a:chExt cx="32760" cy="28800"/>
              </a:xfrm>
            </p:grpSpPr>
            <p:sp>
              <p:nvSpPr>
                <p:cNvPr id="229" name="CustomShape 141"/>
                <p:cNvSpPr/>
                <p:nvPr/>
              </p:nvSpPr>
              <p:spPr>
                <a:xfrm>
                  <a:off x="3675960" y="725760"/>
                  <a:ext cx="32760" cy="28800"/>
                </a:xfrm>
                <a:custGeom>
                  <a:avLst/>
                  <a:gdLst/>
                  <a:ahLst/>
                  <a:rect l="l" t="t" r="r" b="b"/>
                  <a:pathLst>
                    <a:path w="4005" h="3421">
                      <a:moveTo>
                        <a:pt x="2275" y="1"/>
                      </a:moveTo>
                      <a:cubicBezTo>
                        <a:pt x="1854" y="1"/>
                        <a:pt x="1425" y="157"/>
                        <a:pt x="1077" y="505"/>
                      </a:cubicBezTo>
                      <a:cubicBezTo>
                        <a:pt x="0" y="1581"/>
                        <a:pt x="762" y="3420"/>
                        <a:pt x="2286" y="3420"/>
                      </a:cubicBezTo>
                      <a:cubicBezTo>
                        <a:pt x="3230" y="3420"/>
                        <a:pt x="3992" y="2658"/>
                        <a:pt x="4004" y="1714"/>
                      </a:cubicBezTo>
                      <a:cubicBezTo>
                        <a:pt x="4004" y="683"/>
                        <a:pt x="3157" y="1"/>
                        <a:pt x="2275" y="1"/>
                      </a:cubicBezTo>
                      <a:close/>
                    </a:path>
                  </a:pathLst>
                </a:custGeom>
                <a:solidFill>
                  <a:srgbClr val="cfd9e0"/>
                </a:solidFill>
                <a:ln>
                  <a:noFill/>
                </a:ln>
              </p:spPr>
              <p:style>
                <a:lnRef idx="0"/>
                <a:fillRef idx="0"/>
                <a:effectRef idx="0"/>
                <a:fontRef idx="minor"/>
              </p:style>
            </p:sp>
            <p:sp>
              <p:nvSpPr>
                <p:cNvPr id="230" name="CustomShape 142"/>
                <p:cNvSpPr/>
                <p:nvPr/>
              </p:nvSpPr>
              <p:spPr>
                <a:xfrm>
                  <a:off x="3690720" y="736200"/>
                  <a:ext cx="7560" cy="7920"/>
                </a:xfrm>
                <a:custGeom>
                  <a:avLst/>
                  <a:gdLst/>
                  <a:ahLst/>
                  <a:rect l="l" t="t" r="r" b="b"/>
                  <a:pathLst>
                    <a:path w="969" h="969">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rgbClr val="869fb1"/>
                </a:solidFill>
                <a:ln>
                  <a:noFill/>
                </a:ln>
              </p:spPr>
              <p:style>
                <a:lnRef idx="0"/>
                <a:fillRef idx="0"/>
                <a:effectRef idx="0"/>
                <a:fontRef idx="minor"/>
              </p:style>
            </p:sp>
          </p:grpSp>
        </p:grpSp>
        <p:grpSp>
          <p:nvGrpSpPr>
            <p:cNvPr id="231" name="Group 143"/>
            <p:cNvGrpSpPr/>
            <p:nvPr/>
          </p:nvGrpSpPr>
          <p:grpSpPr>
            <a:xfrm>
              <a:off x="4100040" y="548640"/>
              <a:ext cx="321120" cy="367920"/>
              <a:chOff x="4100040" y="548640"/>
              <a:chExt cx="321120" cy="367920"/>
            </a:xfrm>
          </p:grpSpPr>
          <p:grpSp>
            <p:nvGrpSpPr>
              <p:cNvPr id="232" name="Group 144"/>
              <p:cNvGrpSpPr/>
              <p:nvPr/>
            </p:nvGrpSpPr>
            <p:grpSpPr>
              <a:xfrm>
                <a:off x="4123800" y="562320"/>
                <a:ext cx="284040" cy="335880"/>
                <a:chOff x="4123800" y="562320"/>
                <a:chExt cx="284040" cy="335880"/>
              </a:xfrm>
            </p:grpSpPr>
            <p:sp>
              <p:nvSpPr>
                <p:cNvPr id="233" name="CustomShape 145"/>
                <p:cNvSpPr/>
                <p:nvPr/>
              </p:nvSpPr>
              <p:spPr>
                <a:xfrm>
                  <a:off x="4123800" y="562320"/>
                  <a:ext cx="284040" cy="335880"/>
                </a:xfrm>
                <a:custGeom>
                  <a:avLst/>
                  <a:gdLst/>
                  <a:ahLst/>
                  <a:rect l="l" t="t" r="r" b="b"/>
                  <a:pathLst>
                    <a:path w="34247" h="39666">
                      <a:moveTo>
                        <a:pt x="13" y="16730"/>
                      </a:moveTo>
                      <a:lnTo>
                        <a:pt x="7162" y="27690"/>
                      </a:lnTo>
                      <a:lnTo>
                        <a:pt x="8480" y="39666"/>
                      </a:lnTo>
                      <a:lnTo>
                        <a:pt x="18182" y="34138"/>
                      </a:lnTo>
                      <a:lnTo>
                        <a:pt x="26371" y="29807"/>
                      </a:lnTo>
                      <a:cubicBezTo>
                        <a:pt x="26371" y="29807"/>
                        <a:pt x="33605" y="34694"/>
                        <a:pt x="33932" y="35456"/>
                      </a:cubicBezTo>
                      <a:cubicBezTo>
                        <a:pt x="34246" y="36218"/>
                        <a:pt x="32263" y="18388"/>
                        <a:pt x="32263" y="18388"/>
                      </a:cubicBezTo>
                      <a:lnTo>
                        <a:pt x="28428" y="2928"/>
                      </a:lnTo>
                      <a:lnTo>
                        <a:pt x="12932" y="1"/>
                      </a:lnTo>
                      <a:lnTo>
                        <a:pt x="1670" y="2650"/>
                      </a:lnTo>
                      <a:lnTo>
                        <a:pt x="0" y="17142"/>
                      </a:lnTo>
                    </a:path>
                  </a:pathLst>
                </a:custGeom>
                <a:noFill/>
                <a:ln w="1800">
                  <a:solidFill>
                    <a:srgbClr val="a5b7c5"/>
                  </a:solidFill>
                  <a:miter/>
                </a:ln>
              </p:spPr>
              <p:style>
                <a:lnRef idx="0"/>
                <a:fillRef idx="0"/>
                <a:effectRef idx="0"/>
                <a:fontRef idx="minor"/>
              </p:style>
            </p:sp>
            <p:sp>
              <p:nvSpPr>
                <p:cNvPr id="234" name="CustomShape 146"/>
                <p:cNvSpPr/>
                <p:nvPr/>
              </p:nvSpPr>
              <p:spPr>
                <a:xfrm>
                  <a:off x="4137480" y="585000"/>
                  <a:ext cx="65520" cy="74520"/>
                </a:xfrm>
                <a:custGeom>
                  <a:avLst/>
                  <a:gdLst/>
                  <a:ahLst/>
                  <a:rect l="l" t="t" r="r" b="b"/>
                  <a:pathLst>
                    <a:path w="7949" h="8856">
                      <a:moveTo>
                        <a:pt x="1" y="1"/>
                      </a:moveTo>
                      <a:lnTo>
                        <a:pt x="7948" y="8856"/>
                      </a:lnTo>
                    </a:path>
                  </a:pathLst>
                </a:custGeom>
                <a:noFill/>
                <a:ln w="1800">
                  <a:solidFill>
                    <a:srgbClr val="a5b7c5"/>
                  </a:solidFill>
                  <a:miter/>
                </a:ln>
              </p:spPr>
              <p:style>
                <a:lnRef idx="0"/>
                <a:fillRef idx="0"/>
                <a:effectRef idx="0"/>
                <a:fontRef idx="minor"/>
              </p:style>
            </p:sp>
            <p:sp>
              <p:nvSpPr>
                <p:cNvPr id="235" name="CustomShape 147"/>
                <p:cNvSpPr/>
                <p:nvPr/>
              </p:nvSpPr>
              <p:spPr>
                <a:xfrm>
                  <a:off x="4203360" y="659880"/>
                  <a:ext cx="27000" cy="105840"/>
                </a:xfrm>
                <a:custGeom>
                  <a:avLst/>
                  <a:gdLst/>
                  <a:ahLst/>
                  <a:rect l="l" t="t" r="r" b="b"/>
                  <a:pathLst>
                    <a:path w="3315" h="12545">
                      <a:moveTo>
                        <a:pt x="0" y="1"/>
                      </a:moveTo>
                      <a:lnTo>
                        <a:pt x="3315" y="12545"/>
                      </a:lnTo>
                    </a:path>
                  </a:pathLst>
                </a:custGeom>
                <a:noFill/>
                <a:ln w="1800">
                  <a:solidFill>
                    <a:srgbClr val="a5b7c5"/>
                  </a:solidFill>
                  <a:miter/>
                </a:ln>
              </p:spPr>
              <p:style>
                <a:lnRef idx="0"/>
                <a:fillRef idx="0"/>
                <a:effectRef idx="0"/>
                <a:fontRef idx="minor"/>
              </p:style>
            </p:sp>
            <p:sp>
              <p:nvSpPr>
                <p:cNvPr id="236" name="CustomShape 148"/>
                <p:cNvSpPr/>
                <p:nvPr/>
              </p:nvSpPr>
              <p:spPr>
                <a:xfrm>
                  <a:off x="4235040" y="562320"/>
                  <a:ext cx="63000" cy="118800"/>
                </a:xfrm>
                <a:custGeom>
                  <a:avLst/>
                  <a:gdLst/>
                  <a:ahLst/>
                  <a:rect l="l" t="t" r="r" b="b"/>
                  <a:pathLst>
                    <a:path w="7634" h="14057">
                      <a:moveTo>
                        <a:pt x="7634" y="14057"/>
                      </a:moveTo>
                      <a:lnTo>
                        <a:pt x="1" y="1"/>
                      </a:lnTo>
                    </a:path>
                  </a:pathLst>
                </a:custGeom>
                <a:noFill/>
                <a:ln w="1800">
                  <a:solidFill>
                    <a:srgbClr val="a5b7c5"/>
                  </a:solidFill>
                  <a:miter/>
                </a:ln>
              </p:spPr>
              <p:style>
                <a:lnRef idx="0"/>
                <a:fillRef idx="0"/>
                <a:effectRef idx="0"/>
                <a:fontRef idx="minor"/>
              </p:style>
            </p:sp>
            <p:sp>
              <p:nvSpPr>
                <p:cNvPr id="237" name="CustomShape 149"/>
                <p:cNvSpPr/>
                <p:nvPr/>
              </p:nvSpPr>
              <p:spPr>
                <a:xfrm>
                  <a:off x="4207680" y="659880"/>
                  <a:ext cx="86400" cy="21240"/>
                </a:xfrm>
                <a:custGeom>
                  <a:avLst/>
                  <a:gdLst/>
                  <a:ahLst/>
                  <a:rect l="l" t="t" r="r" b="b"/>
                  <a:pathLst>
                    <a:path w="10464" h="2553">
                      <a:moveTo>
                        <a:pt x="0" y="1"/>
                      </a:moveTo>
                      <a:lnTo>
                        <a:pt x="10464" y="2553"/>
                      </a:lnTo>
                    </a:path>
                  </a:pathLst>
                </a:custGeom>
                <a:noFill/>
                <a:ln w="1800">
                  <a:solidFill>
                    <a:srgbClr val="a5b7c5"/>
                  </a:solidFill>
                  <a:miter/>
                </a:ln>
              </p:spPr>
              <p:style>
                <a:lnRef idx="0"/>
                <a:fillRef idx="0"/>
                <a:effectRef idx="0"/>
                <a:fontRef idx="minor"/>
              </p:style>
            </p:sp>
            <p:sp>
              <p:nvSpPr>
                <p:cNvPr id="238" name="CustomShape 150"/>
                <p:cNvSpPr/>
                <p:nvPr/>
              </p:nvSpPr>
              <p:spPr>
                <a:xfrm>
                  <a:off x="4203360" y="562320"/>
                  <a:ext cx="31320" cy="97200"/>
                </a:xfrm>
                <a:custGeom>
                  <a:avLst/>
                  <a:gdLst/>
                  <a:ahLst/>
                  <a:rect l="l" t="t" r="r" b="b"/>
                  <a:pathLst>
                    <a:path w="3799" h="11505">
                      <a:moveTo>
                        <a:pt x="0" y="11505"/>
                      </a:moveTo>
                      <a:lnTo>
                        <a:pt x="3799" y="1"/>
                      </a:lnTo>
                    </a:path>
                  </a:pathLst>
                </a:custGeom>
                <a:noFill/>
                <a:ln w="1800">
                  <a:solidFill>
                    <a:srgbClr val="a5b7c5"/>
                  </a:solidFill>
                  <a:miter/>
                </a:ln>
              </p:spPr>
              <p:style>
                <a:lnRef idx="0"/>
                <a:fillRef idx="0"/>
                <a:effectRef idx="0"/>
                <a:fontRef idx="minor"/>
              </p:style>
            </p:sp>
            <p:sp>
              <p:nvSpPr>
                <p:cNvPr id="239" name="CustomShape 151"/>
                <p:cNvSpPr/>
                <p:nvPr/>
              </p:nvSpPr>
              <p:spPr>
                <a:xfrm>
                  <a:off x="4123800" y="659880"/>
                  <a:ext cx="79560" cy="43920"/>
                </a:xfrm>
                <a:custGeom>
                  <a:avLst/>
                  <a:gdLst/>
                  <a:ahLst/>
                  <a:rect l="l" t="t" r="r" b="b"/>
                  <a:pathLst>
                    <a:path w="9606" h="5227">
                      <a:moveTo>
                        <a:pt x="1" y="5226"/>
                      </a:moveTo>
                      <a:lnTo>
                        <a:pt x="9605" y="1"/>
                      </a:lnTo>
                    </a:path>
                  </a:pathLst>
                </a:custGeom>
                <a:noFill/>
                <a:ln w="1800">
                  <a:solidFill>
                    <a:srgbClr val="a5b7c5"/>
                  </a:solidFill>
                  <a:miter/>
                </a:ln>
              </p:spPr>
              <p:style>
                <a:lnRef idx="0"/>
                <a:fillRef idx="0"/>
                <a:effectRef idx="0"/>
                <a:fontRef idx="minor"/>
              </p:style>
            </p:sp>
            <p:sp>
              <p:nvSpPr>
                <p:cNvPr id="240" name="CustomShape 152"/>
                <p:cNvSpPr/>
                <p:nvPr/>
              </p:nvSpPr>
              <p:spPr>
                <a:xfrm>
                  <a:off x="4183200" y="766080"/>
                  <a:ext cx="47520" cy="28800"/>
                </a:xfrm>
                <a:custGeom>
                  <a:avLst/>
                  <a:gdLst/>
                  <a:ahLst/>
                  <a:rect l="l" t="t" r="r" b="b"/>
                  <a:pathLst>
                    <a:path w="5771" h="3437">
                      <a:moveTo>
                        <a:pt x="1" y="3436"/>
                      </a:moveTo>
                      <a:lnTo>
                        <a:pt x="5771" y="1"/>
                      </a:lnTo>
                    </a:path>
                  </a:pathLst>
                </a:custGeom>
                <a:noFill/>
                <a:ln w="1800">
                  <a:solidFill>
                    <a:srgbClr val="a5b7c5"/>
                  </a:solidFill>
                  <a:miter/>
                </a:ln>
              </p:spPr>
              <p:style>
                <a:lnRef idx="0"/>
                <a:fillRef idx="0"/>
                <a:effectRef idx="0"/>
                <a:fontRef idx="minor"/>
              </p:style>
            </p:sp>
            <p:sp>
              <p:nvSpPr>
                <p:cNvPr id="241" name="CustomShape 153"/>
                <p:cNvSpPr/>
                <p:nvPr/>
              </p:nvSpPr>
              <p:spPr>
                <a:xfrm>
                  <a:off x="4231080" y="766080"/>
                  <a:ext cx="40680" cy="81720"/>
                </a:xfrm>
                <a:custGeom>
                  <a:avLst/>
                  <a:gdLst/>
                  <a:ahLst/>
                  <a:rect l="l" t="t" r="r" b="b"/>
                  <a:pathLst>
                    <a:path w="4937" h="9667">
                      <a:moveTo>
                        <a:pt x="1" y="1"/>
                      </a:moveTo>
                      <a:lnTo>
                        <a:pt x="4936" y="9666"/>
                      </a:lnTo>
                    </a:path>
                  </a:pathLst>
                </a:custGeom>
                <a:noFill/>
                <a:ln w="1800">
                  <a:solidFill>
                    <a:srgbClr val="a5b7c5"/>
                  </a:solidFill>
                  <a:miter/>
                </a:ln>
              </p:spPr>
              <p:style>
                <a:lnRef idx="0"/>
                <a:fillRef idx="0"/>
                <a:effectRef idx="0"/>
                <a:fontRef idx="minor"/>
              </p:style>
            </p:sp>
            <p:sp>
              <p:nvSpPr>
                <p:cNvPr id="242" name="CustomShape 154"/>
                <p:cNvSpPr/>
                <p:nvPr/>
              </p:nvSpPr>
              <p:spPr>
                <a:xfrm>
                  <a:off x="4194000" y="766080"/>
                  <a:ext cx="36720" cy="131040"/>
                </a:xfrm>
                <a:custGeom>
                  <a:avLst/>
                  <a:gdLst/>
                  <a:ahLst/>
                  <a:rect l="l" t="t" r="r" b="b"/>
                  <a:pathLst>
                    <a:path w="4464" h="15509">
                      <a:moveTo>
                        <a:pt x="0" y="15509"/>
                      </a:moveTo>
                      <a:lnTo>
                        <a:pt x="4464" y="1"/>
                      </a:lnTo>
                    </a:path>
                  </a:pathLst>
                </a:custGeom>
                <a:noFill/>
                <a:ln w="1800">
                  <a:solidFill>
                    <a:srgbClr val="a5b7c5"/>
                  </a:solidFill>
                  <a:miter/>
                </a:ln>
              </p:spPr>
              <p:style>
                <a:lnRef idx="0"/>
                <a:fillRef idx="0"/>
                <a:effectRef idx="0"/>
                <a:fontRef idx="minor"/>
              </p:style>
            </p:sp>
            <p:sp>
              <p:nvSpPr>
                <p:cNvPr id="243" name="CustomShape 155"/>
                <p:cNvSpPr/>
                <p:nvPr/>
              </p:nvSpPr>
              <p:spPr>
                <a:xfrm>
                  <a:off x="4123800" y="704160"/>
                  <a:ext cx="106920" cy="61560"/>
                </a:xfrm>
                <a:custGeom>
                  <a:avLst/>
                  <a:gdLst/>
                  <a:ahLst/>
                  <a:rect l="l" t="t" r="r" b="b"/>
                  <a:pathLst>
                    <a:path w="12920" h="7319">
                      <a:moveTo>
                        <a:pt x="1" y="0"/>
                      </a:moveTo>
                      <a:lnTo>
                        <a:pt x="12920" y="7319"/>
                      </a:lnTo>
                    </a:path>
                  </a:pathLst>
                </a:custGeom>
                <a:noFill/>
                <a:ln w="1800">
                  <a:solidFill>
                    <a:srgbClr val="a5b7c5"/>
                  </a:solidFill>
                  <a:miter/>
                </a:ln>
              </p:spPr>
              <p:style>
                <a:lnRef idx="0"/>
                <a:fillRef idx="0"/>
                <a:effectRef idx="0"/>
                <a:fontRef idx="minor"/>
              </p:style>
            </p:sp>
            <p:sp>
              <p:nvSpPr>
                <p:cNvPr id="244" name="CustomShape 156"/>
                <p:cNvSpPr/>
                <p:nvPr/>
              </p:nvSpPr>
              <p:spPr>
                <a:xfrm>
                  <a:off x="4231080" y="678600"/>
                  <a:ext cx="69840" cy="85680"/>
                </a:xfrm>
                <a:custGeom>
                  <a:avLst/>
                  <a:gdLst/>
                  <a:ahLst/>
                  <a:rect l="l" t="t" r="r" b="b"/>
                  <a:pathLst>
                    <a:path w="8445" h="10138">
                      <a:moveTo>
                        <a:pt x="8444" y="0"/>
                      </a:moveTo>
                      <a:lnTo>
                        <a:pt x="1" y="10137"/>
                      </a:lnTo>
                    </a:path>
                  </a:pathLst>
                </a:custGeom>
                <a:noFill/>
                <a:ln w="1800">
                  <a:solidFill>
                    <a:srgbClr val="a5b7c5"/>
                  </a:solidFill>
                  <a:miter/>
                </a:ln>
              </p:spPr>
              <p:style>
                <a:lnRef idx="0"/>
                <a:fillRef idx="0"/>
                <a:effectRef idx="0"/>
                <a:fontRef idx="minor"/>
              </p:style>
            </p:sp>
            <p:sp>
              <p:nvSpPr>
                <p:cNvPr id="245" name="CustomShape 157"/>
                <p:cNvSpPr/>
                <p:nvPr/>
              </p:nvSpPr>
              <p:spPr>
                <a:xfrm>
                  <a:off x="4298400" y="682200"/>
                  <a:ext cx="43920" cy="132480"/>
                </a:xfrm>
                <a:custGeom>
                  <a:avLst/>
                  <a:gdLst/>
                  <a:ahLst/>
                  <a:rect l="l" t="t" r="r" b="b"/>
                  <a:pathLst>
                    <a:path w="5324" h="15690">
                      <a:moveTo>
                        <a:pt x="1" y="0"/>
                      </a:moveTo>
                      <a:lnTo>
                        <a:pt x="5323" y="15690"/>
                      </a:lnTo>
                    </a:path>
                  </a:pathLst>
                </a:custGeom>
                <a:noFill/>
                <a:ln w="1800">
                  <a:solidFill>
                    <a:srgbClr val="a5b7c5"/>
                  </a:solidFill>
                  <a:miter/>
                </a:ln>
              </p:spPr>
              <p:style>
                <a:lnRef idx="0"/>
                <a:fillRef idx="0"/>
                <a:effectRef idx="0"/>
                <a:fontRef idx="minor"/>
              </p:style>
            </p:sp>
            <p:sp>
              <p:nvSpPr>
                <p:cNvPr id="246" name="CustomShape 158"/>
                <p:cNvSpPr/>
                <p:nvPr/>
              </p:nvSpPr>
              <p:spPr>
                <a:xfrm>
                  <a:off x="4231080" y="766080"/>
                  <a:ext cx="111240" cy="48600"/>
                </a:xfrm>
                <a:custGeom>
                  <a:avLst/>
                  <a:gdLst/>
                  <a:ahLst/>
                  <a:rect l="l" t="t" r="r" b="b"/>
                  <a:pathLst>
                    <a:path w="13441" h="5759">
                      <a:moveTo>
                        <a:pt x="1" y="1"/>
                      </a:moveTo>
                      <a:lnTo>
                        <a:pt x="13440" y="5759"/>
                      </a:lnTo>
                    </a:path>
                  </a:pathLst>
                </a:custGeom>
                <a:noFill/>
                <a:ln w="1800">
                  <a:solidFill>
                    <a:srgbClr val="a5b7c5"/>
                  </a:solidFill>
                  <a:miter/>
                </a:ln>
              </p:spPr>
              <p:style>
                <a:lnRef idx="0"/>
                <a:fillRef idx="0"/>
                <a:effectRef idx="0"/>
                <a:fontRef idx="minor"/>
              </p:style>
            </p:sp>
            <p:sp>
              <p:nvSpPr>
                <p:cNvPr id="247" name="CustomShape 159"/>
                <p:cNvSpPr/>
                <p:nvPr/>
              </p:nvSpPr>
              <p:spPr>
                <a:xfrm>
                  <a:off x="4342680" y="718200"/>
                  <a:ext cx="48600" cy="96480"/>
                </a:xfrm>
                <a:custGeom>
                  <a:avLst/>
                  <a:gdLst/>
                  <a:ahLst/>
                  <a:rect l="l" t="t" r="r" b="b"/>
                  <a:pathLst>
                    <a:path w="5904" h="11420">
                      <a:moveTo>
                        <a:pt x="0" y="11420"/>
                      </a:moveTo>
                      <a:lnTo>
                        <a:pt x="5904" y="1"/>
                      </a:lnTo>
                    </a:path>
                  </a:pathLst>
                </a:custGeom>
                <a:noFill/>
                <a:ln w="1800">
                  <a:solidFill>
                    <a:srgbClr val="a5b7c5"/>
                  </a:solidFill>
                  <a:miter/>
                </a:ln>
              </p:spPr>
              <p:style>
                <a:lnRef idx="0"/>
                <a:fillRef idx="0"/>
                <a:effectRef idx="0"/>
                <a:fontRef idx="minor"/>
              </p:style>
            </p:sp>
            <p:sp>
              <p:nvSpPr>
                <p:cNvPr id="248" name="CustomShape 160"/>
                <p:cNvSpPr/>
                <p:nvPr/>
              </p:nvSpPr>
              <p:spPr>
                <a:xfrm>
                  <a:off x="4298760" y="590040"/>
                  <a:ext cx="61200" cy="91080"/>
                </a:xfrm>
                <a:custGeom>
                  <a:avLst/>
                  <a:gdLst/>
                  <a:ahLst/>
                  <a:rect l="l" t="t" r="r" b="b"/>
                  <a:pathLst>
                    <a:path w="7428" h="10803">
                      <a:moveTo>
                        <a:pt x="0" y="10803"/>
                      </a:moveTo>
                      <a:lnTo>
                        <a:pt x="7428" y="1"/>
                      </a:lnTo>
                    </a:path>
                  </a:pathLst>
                </a:custGeom>
                <a:noFill/>
                <a:ln w="1800">
                  <a:solidFill>
                    <a:srgbClr val="a5b7c5"/>
                  </a:solidFill>
                  <a:miter/>
                </a:ln>
              </p:spPr>
              <p:style>
                <a:lnRef idx="0"/>
                <a:fillRef idx="0"/>
                <a:effectRef idx="0"/>
                <a:fontRef idx="minor"/>
              </p:style>
            </p:sp>
            <p:sp>
              <p:nvSpPr>
                <p:cNvPr id="249" name="CustomShape 161"/>
                <p:cNvSpPr/>
                <p:nvPr/>
              </p:nvSpPr>
              <p:spPr>
                <a:xfrm>
                  <a:off x="4298760" y="681480"/>
                  <a:ext cx="91080" cy="39240"/>
                </a:xfrm>
                <a:custGeom>
                  <a:avLst/>
                  <a:gdLst/>
                  <a:ahLst/>
                  <a:rect l="l" t="t" r="r" b="b"/>
                  <a:pathLst>
                    <a:path w="11009" h="4671">
                      <a:moveTo>
                        <a:pt x="0" y="1"/>
                      </a:moveTo>
                      <a:lnTo>
                        <a:pt x="11008" y="4670"/>
                      </a:lnTo>
                    </a:path>
                  </a:pathLst>
                </a:custGeom>
                <a:noFill/>
                <a:ln w="1800">
                  <a:solidFill>
                    <a:srgbClr val="a5b7c5"/>
                  </a:solidFill>
                  <a:miter/>
                </a:ln>
              </p:spPr>
              <p:style>
                <a:lnRef idx="0"/>
                <a:fillRef idx="0"/>
                <a:effectRef idx="0"/>
                <a:fontRef idx="minor"/>
              </p:style>
            </p:sp>
          </p:grpSp>
          <p:grpSp>
            <p:nvGrpSpPr>
              <p:cNvPr id="250" name="Group 162"/>
              <p:cNvGrpSpPr/>
              <p:nvPr/>
            </p:nvGrpSpPr>
            <p:grpSpPr>
              <a:xfrm>
                <a:off x="4381560" y="846360"/>
                <a:ext cx="39600" cy="34560"/>
                <a:chOff x="4381560" y="846360"/>
                <a:chExt cx="39600" cy="34560"/>
              </a:xfrm>
            </p:grpSpPr>
            <p:sp>
              <p:nvSpPr>
                <p:cNvPr id="251" name="CustomShape 163"/>
                <p:cNvSpPr/>
                <p:nvPr/>
              </p:nvSpPr>
              <p:spPr>
                <a:xfrm>
                  <a:off x="4381560" y="846360"/>
                  <a:ext cx="39600" cy="34560"/>
                </a:xfrm>
                <a:custGeom>
                  <a:avLst/>
                  <a:gdLst/>
                  <a:ahLst/>
                  <a:rect l="l" t="t" r="r" b="b"/>
                  <a:pathLst>
                    <a:path w="4803" h="4117">
                      <a:moveTo>
                        <a:pt x="2737" y="0"/>
                      </a:moveTo>
                      <a:cubicBezTo>
                        <a:pt x="2231" y="0"/>
                        <a:pt x="1714" y="189"/>
                        <a:pt x="1294" y="608"/>
                      </a:cubicBezTo>
                      <a:cubicBezTo>
                        <a:pt x="0" y="1903"/>
                        <a:pt x="919" y="4116"/>
                        <a:pt x="2746" y="4116"/>
                      </a:cubicBezTo>
                      <a:cubicBezTo>
                        <a:pt x="3883" y="4116"/>
                        <a:pt x="4802" y="3197"/>
                        <a:pt x="4802" y="2060"/>
                      </a:cubicBezTo>
                      <a:cubicBezTo>
                        <a:pt x="4802" y="817"/>
                        <a:pt x="3792" y="0"/>
                        <a:pt x="2737" y="0"/>
                      </a:cubicBezTo>
                      <a:close/>
                    </a:path>
                  </a:pathLst>
                </a:custGeom>
                <a:solidFill>
                  <a:srgbClr val="cfd9e0"/>
                </a:solidFill>
                <a:ln>
                  <a:noFill/>
                </a:ln>
              </p:spPr>
              <p:style>
                <a:lnRef idx="0"/>
                <a:fillRef idx="0"/>
                <a:effectRef idx="0"/>
                <a:fontRef idx="minor"/>
              </p:style>
            </p:sp>
            <p:sp>
              <p:nvSpPr>
                <p:cNvPr id="252" name="CustomShape 164"/>
                <p:cNvSpPr/>
                <p:nvPr/>
              </p:nvSpPr>
              <p:spPr>
                <a:xfrm>
                  <a:off x="4397400" y="856800"/>
                  <a:ext cx="13320" cy="13680"/>
                </a:xfrm>
                <a:custGeom>
                  <a:avLst/>
                  <a:gdLst/>
                  <a:ahLst/>
                  <a:rect l="l" t="t" r="r" b="b"/>
                  <a:pathLst>
                    <a:path w="1658" h="1658">
                      <a:moveTo>
                        <a:pt x="835" y="0"/>
                      </a:moveTo>
                      <a:cubicBezTo>
                        <a:pt x="375" y="0"/>
                        <a:pt x="0" y="363"/>
                        <a:pt x="0" y="823"/>
                      </a:cubicBezTo>
                      <a:cubicBezTo>
                        <a:pt x="0" y="1283"/>
                        <a:pt x="375" y="1658"/>
                        <a:pt x="835" y="1658"/>
                      </a:cubicBezTo>
                      <a:cubicBezTo>
                        <a:pt x="1295" y="1658"/>
                        <a:pt x="1658" y="1283"/>
                        <a:pt x="1658" y="823"/>
                      </a:cubicBezTo>
                      <a:cubicBezTo>
                        <a:pt x="1658" y="363"/>
                        <a:pt x="1295" y="0"/>
                        <a:pt x="835" y="0"/>
                      </a:cubicBezTo>
                      <a:close/>
                    </a:path>
                  </a:pathLst>
                </a:custGeom>
                <a:solidFill>
                  <a:srgbClr val="869fb1"/>
                </a:solidFill>
                <a:ln>
                  <a:noFill/>
                </a:ln>
              </p:spPr>
              <p:style>
                <a:lnRef idx="0"/>
                <a:fillRef idx="0"/>
                <a:effectRef idx="0"/>
                <a:fontRef idx="minor"/>
              </p:style>
            </p:sp>
          </p:grpSp>
          <p:grpSp>
            <p:nvGrpSpPr>
              <p:cNvPr id="253" name="Group 165"/>
              <p:cNvGrpSpPr/>
              <p:nvPr/>
            </p:nvGrpSpPr>
            <p:grpSpPr>
              <a:xfrm>
                <a:off x="4100040" y="687600"/>
                <a:ext cx="39600" cy="34560"/>
                <a:chOff x="4100040" y="687600"/>
                <a:chExt cx="39600" cy="34560"/>
              </a:xfrm>
            </p:grpSpPr>
            <p:sp>
              <p:nvSpPr>
                <p:cNvPr id="254" name="CustomShape 166"/>
                <p:cNvSpPr/>
                <p:nvPr/>
              </p:nvSpPr>
              <p:spPr>
                <a:xfrm>
                  <a:off x="4100040" y="687600"/>
                  <a:ext cx="39600" cy="34560"/>
                </a:xfrm>
                <a:custGeom>
                  <a:avLst/>
                  <a:gdLst/>
                  <a:ahLst/>
                  <a:rect l="l" t="t" r="r" b="b"/>
                  <a:pathLst>
                    <a:path w="4804" h="4122">
                      <a:moveTo>
                        <a:pt x="2738" y="0"/>
                      </a:moveTo>
                      <a:cubicBezTo>
                        <a:pt x="2231" y="0"/>
                        <a:pt x="1715" y="190"/>
                        <a:pt x="1295" y="614"/>
                      </a:cubicBezTo>
                      <a:cubicBezTo>
                        <a:pt x="1" y="1908"/>
                        <a:pt x="920" y="4122"/>
                        <a:pt x="2747" y="4122"/>
                      </a:cubicBezTo>
                      <a:cubicBezTo>
                        <a:pt x="3884" y="4122"/>
                        <a:pt x="4803" y="3202"/>
                        <a:pt x="4803" y="2065"/>
                      </a:cubicBezTo>
                      <a:cubicBezTo>
                        <a:pt x="4803" y="823"/>
                        <a:pt x="3793" y="0"/>
                        <a:pt x="2738" y="0"/>
                      </a:cubicBezTo>
                      <a:close/>
                    </a:path>
                  </a:pathLst>
                </a:custGeom>
                <a:solidFill>
                  <a:srgbClr val="cfd9e0"/>
                </a:solidFill>
                <a:ln>
                  <a:noFill/>
                </a:ln>
              </p:spPr>
              <p:style>
                <a:lnRef idx="0"/>
                <a:fillRef idx="0"/>
                <a:effectRef idx="0"/>
                <a:fontRef idx="minor"/>
              </p:style>
            </p:sp>
            <p:sp>
              <p:nvSpPr>
                <p:cNvPr id="255" name="CustomShape 167"/>
                <p:cNvSpPr/>
                <p:nvPr/>
              </p:nvSpPr>
              <p:spPr>
                <a:xfrm>
                  <a:off x="4115880" y="698040"/>
                  <a:ext cx="13320" cy="13680"/>
                </a:xfrm>
                <a:custGeom>
                  <a:avLst/>
                  <a:gdLst/>
                  <a:ahLst/>
                  <a:rect l="l" t="t" r="r" b="b"/>
                  <a:pathLst>
                    <a:path w="1658" h="1658">
                      <a:moveTo>
                        <a:pt x="823" y="0"/>
                      </a:moveTo>
                      <a:cubicBezTo>
                        <a:pt x="363" y="0"/>
                        <a:pt x="0" y="375"/>
                        <a:pt x="0" y="835"/>
                      </a:cubicBezTo>
                      <a:cubicBezTo>
                        <a:pt x="0" y="1295"/>
                        <a:pt x="363" y="1658"/>
                        <a:pt x="823" y="1658"/>
                      </a:cubicBezTo>
                      <a:cubicBezTo>
                        <a:pt x="1282" y="1658"/>
                        <a:pt x="1657" y="1295"/>
                        <a:pt x="1657" y="835"/>
                      </a:cubicBezTo>
                      <a:cubicBezTo>
                        <a:pt x="1657" y="375"/>
                        <a:pt x="1282" y="0"/>
                        <a:pt x="823" y="0"/>
                      </a:cubicBezTo>
                      <a:close/>
                    </a:path>
                  </a:pathLst>
                </a:custGeom>
                <a:solidFill>
                  <a:srgbClr val="869fb1"/>
                </a:solidFill>
                <a:ln>
                  <a:noFill/>
                </a:ln>
              </p:spPr>
              <p:style>
                <a:lnRef idx="0"/>
                <a:fillRef idx="0"/>
                <a:effectRef idx="0"/>
                <a:fontRef idx="minor"/>
              </p:style>
            </p:sp>
          </p:grpSp>
          <p:grpSp>
            <p:nvGrpSpPr>
              <p:cNvPr id="256" name="Group 168"/>
              <p:cNvGrpSpPr/>
              <p:nvPr/>
            </p:nvGrpSpPr>
            <p:grpSpPr>
              <a:xfrm>
                <a:off x="4113720" y="568440"/>
                <a:ext cx="39600" cy="34560"/>
                <a:chOff x="4113720" y="568440"/>
                <a:chExt cx="39600" cy="34560"/>
              </a:xfrm>
            </p:grpSpPr>
            <p:sp>
              <p:nvSpPr>
                <p:cNvPr id="257" name="CustomShape 169"/>
                <p:cNvSpPr/>
                <p:nvPr/>
              </p:nvSpPr>
              <p:spPr>
                <a:xfrm>
                  <a:off x="4113720" y="568440"/>
                  <a:ext cx="39600" cy="34560"/>
                </a:xfrm>
                <a:custGeom>
                  <a:avLst/>
                  <a:gdLst/>
                  <a:ahLst/>
                  <a:rect l="l" t="t" r="r" b="b"/>
                  <a:pathLst>
                    <a:path w="4804" h="4114">
                      <a:moveTo>
                        <a:pt x="2732" y="1"/>
                      </a:moveTo>
                      <a:cubicBezTo>
                        <a:pt x="2228" y="1"/>
                        <a:pt x="1714"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rgbClr val="cfd9e0"/>
                </a:solidFill>
                <a:ln>
                  <a:noFill/>
                </a:ln>
              </p:spPr>
              <p:style>
                <a:lnRef idx="0"/>
                <a:fillRef idx="0"/>
                <a:effectRef idx="0"/>
                <a:fontRef idx="minor"/>
              </p:style>
            </p:sp>
            <p:sp>
              <p:nvSpPr>
                <p:cNvPr id="258" name="CustomShape 170"/>
                <p:cNvSpPr/>
                <p:nvPr/>
              </p:nvSpPr>
              <p:spPr>
                <a:xfrm>
                  <a:off x="4129560" y="578880"/>
                  <a:ext cx="13320" cy="13680"/>
                </a:xfrm>
                <a:custGeom>
                  <a:avLst/>
                  <a:gdLst/>
                  <a:ahLst/>
                  <a:rect l="l" t="t" r="r" b="b"/>
                  <a:pathLst>
                    <a:path w="1658" h="1659">
                      <a:moveTo>
                        <a:pt x="823" y="1"/>
                      </a:moveTo>
                      <a:cubicBezTo>
                        <a:pt x="363" y="1"/>
                        <a:pt x="0" y="364"/>
                        <a:pt x="0" y="824"/>
                      </a:cubicBezTo>
                      <a:cubicBezTo>
                        <a:pt x="0" y="1283"/>
                        <a:pt x="363" y="1658"/>
                        <a:pt x="823" y="1658"/>
                      </a:cubicBezTo>
                      <a:cubicBezTo>
                        <a:pt x="1283" y="1658"/>
                        <a:pt x="1658" y="1283"/>
                        <a:pt x="1658" y="824"/>
                      </a:cubicBezTo>
                      <a:cubicBezTo>
                        <a:pt x="1658" y="364"/>
                        <a:pt x="1283" y="1"/>
                        <a:pt x="823" y="1"/>
                      </a:cubicBezTo>
                      <a:close/>
                    </a:path>
                  </a:pathLst>
                </a:custGeom>
                <a:solidFill>
                  <a:srgbClr val="869fb1"/>
                </a:solidFill>
                <a:ln>
                  <a:noFill/>
                </a:ln>
              </p:spPr>
              <p:style>
                <a:lnRef idx="0"/>
                <a:fillRef idx="0"/>
                <a:effectRef idx="0"/>
                <a:fontRef idx="minor"/>
              </p:style>
            </p:sp>
          </p:grpSp>
          <p:grpSp>
            <p:nvGrpSpPr>
              <p:cNvPr id="259" name="Group 171"/>
              <p:cNvGrpSpPr/>
              <p:nvPr/>
            </p:nvGrpSpPr>
            <p:grpSpPr>
              <a:xfrm>
                <a:off x="4318920" y="798480"/>
                <a:ext cx="39600" cy="34560"/>
                <a:chOff x="4318920" y="798480"/>
                <a:chExt cx="39600" cy="34560"/>
              </a:xfrm>
            </p:grpSpPr>
            <p:sp>
              <p:nvSpPr>
                <p:cNvPr id="260" name="CustomShape 172"/>
                <p:cNvSpPr/>
                <p:nvPr/>
              </p:nvSpPr>
              <p:spPr>
                <a:xfrm>
                  <a:off x="4318920" y="798480"/>
                  <a:ext cx="39600" cy="34560"/>
                </a:xfrm>
                <a:custGeom>
                  <a:avLst/>
                  <a:gdLst/>
                  <a:ahLst/>
                  <a:rect l="l" t="t" r="r" b="b"/>
                  <a:pathLst>
                    <a:path w="4803" h="4126">
                      <a:moveTo>
                        <a:pt x="2730" y="0"/>
                      </a:moveTo>
                      <a:cubicBezTo>
                        <a:pt x="2226" y="0"/>
                        <a:pt x="1713" y="187"/>
                        <a:pt x="1295" y="605"/>
                      </a:cubicBezTo>
                      <a:cubicBezTo>
                        <a:pt x="1" y="1899"/>
                        <a:pt x="920" y="4125"/>
                        <a:pt x="2746" y="4125"/>
                      </a:cubicBezTo>
                      <a:cubicBezTo>
                        <a:pt x="3884" y="4113"/>
                        <a:pt x="4803" y="3194"/>
                        <a:pt x="4803" y="2069"/>
                      </a:cubicBezTo>
                      <a:cubicBezTo>
                        <a:pt x="4803" y="824"/>
                        <a:pt x="3788" y="0"/>
                        <a:pt x="2730" y="0"/>
                      </a:cubicBezTo>
                      <a:close/>
                    </a:path>
                  </a:pathLst>
                </a:custGeom>
                <a:solidFill>
                  <a:srgbClr val="cfd9e0"/>
                </a:solidFill>
                <a:ln>
                  <a:noFill/>
                </a:ln>
              </p:spPr>
              <p:style>
                <a:lnRef idx="0"/>
                <a:fillRef idx="0"/>
                <a:effectRef idx="0"/>
                <a:fontRef idx="minor"/>
              </p:style>
            </p:sp>
            <p:sp>
              <p:nvSpPr>
                <p:cNvPr id="261" name="CustomShape 173"/>
                <p:cNvSpPr/>
                <p:nvPr/>
              </p:nvSpPr>
              <p:spPr>
                <a:xfrm>
                  <a:off x="4334760" y="808920"/>
                  <a:ext cx="13320" cy="13680"/>
                </a:xfrm>
                <a:custGeom>
                  <a:avLst/>
                  <a:gdLst/>
                  <a:ahLst/>
                  <a:rect l="l" t="t" r="r" b="b"/>
                  <a:pathLst>
                    <a:path w="1659" h="1658">
                      <a:moveTo>
                        <a:pt x="835" y="0"/>
                      </a:moveTo>
                      <a:cubicBezTo>
                        <a:pt x="376" y="0"/>
                        <a:pt x="1" y="363"/>
                        <a:pt x="1" y="823"/>
                      </a:cubicBezTo>
                      <a:cubicBezTo>
                        <a:pt x="1" y="1282"/>
                        <a:pt x="376" y="1657"/>
                        <a:pt x="835" y="1657"/>
                      </a:cubicBezTo>
                      <a:cubicBezTo>
                        <a:pt x="1295" y="1657"/>
                        <a:pt x="1658" y="1282"/>
                        <a:pt x="1658" y="823"/>
                      </a:cubicBezTo>
                      <a:cubicBezTo>
                        <a:pt x="1658" y="363"/>
                        <a:pt x="1295" y="0"/>
                        <a:pt x="835" y="0"/>
                      </a:cubicBezTo>
                      <a:close/>
                    </a:path>
                  </a:pathLst>
                </a:custGeom>
                <a:solidFill>
                  <a:srgbClr val="869fb1"/>
                </a:solidFill>
                <a:ln>
                  <a:noFill/>
                </a:ln>
              </p:spPr>
              <p:style>
                <a:lnRef idx="0"/>
                <a:fillRef idx="0"/>
                <a:effectRef idx="0"/>
                <a:fontRef idx="minor"/>
              </p:style>
            </p:sp>
          </p:grpSp>
          <p:grpSp>
            <p:nvGrpSpPr>
              <p:cNvPr id="262" name="Group 174"/>
              <p:cNvGrpSpPr/>
              <p:nvPr/>
            </p:nvGrpSpPr>
            <p:grpSpPr>
              <a:xfrm>
                <a:off x="4248360" y="835200"/>
                <a:ext cx="39600" cy="34560"/>
                <a:chOff x="4248360" y="835200"/>
                <a:chExt cx="39600" cy="34560"/>
              </a:xfrm>
            </p:grpSpPr>
            <p:sp>
              <p:nvSpPr>
                <p:cNvPr id="263" name="CustomShape 175"/>
                <p:cNvSpPr/>
                <p:nvPr/>
              </p:nvSpPr>
              <p:spPr>
                <a:xfrm>
                  <a:off x="4248360" y="835200"/>
                  <a:ext cx="39600" cy="34560"/>
                </a:xfrm>
                <a:custGeom>
                  <a:avLst/>
                  <a:gdLst/>
                  <a:ahLst/>
                  <a:rect l="l" t="t" r="r" b="b"/>
                  <a:pathLst>
                    <a:path w="4803" h="4126">
                      <a:moveTo>
                        <a:pt x="2730" y="1"/>
                      </a:moveTo>
                      <a:cubicBezTo>
                        <a:pt x="2226" y="1"/>
                        <a:pt x="1713" y="188"/>
                        <a:pt x="1295" y="606"/>
                      </a:cubicBezTo>
                      <a:cubicBezTo>
                        <a:pt x="0" y="1900"/>
                        <a:pt x="920" y="4126"/>
                        <a:pt x="2759" y="4126"/>
                      </a:cubicBezTo>
                      <a:cubicBezTo>
                        <a:pt x="3884" y="4114"/>
                        <a:pt x="4803" y="3194"/>
                        <a:pt x="4803" y="2069"/>
                      </a:cubicBezTo>
                      <a:cubicBezTo>
                        <a:pt x="4803" y="824"/>
                        <a:pt x="3788" y="1"/>
                        <a:pt x="2730" y="1"/>
                      </a:cubicBezTo>
                      <a:close/>
                    </a:path>
                  </a:pathLst>
                </a:custGeom>
                <a:solidFill>
                  <a:srgbClr val="cfd9e0"/>
                </a:solidFill>
                <a:ln>
                  <a:noFill/>
                </a:ln>
              </p:spPr>
              <p:style>
                <a:lnRef idx="0"/>
                <a:fillRef idx="0"/>
                <a:effectRef idx="0"/>
                <a:fontRef idx="minor"/>
              </p:style>
            </p:sp>
            <p:sp>
              <p:nvSpPr>
                <p:cNvPr id="264" name="CustomShape 176"/>
                <p:cNvSpPr/>
                <p:nvPr/>
              </p:nvSpPr>
              <p:spPr>
                <a:xfrm>
                  <a:off x="4264200" y="845640"/>
                  <a:ext cx="13320" cy="13680"/>
                </a:xfrm>
                <a:custGeom>
                  <a:avLst/>
                  <a:gdLst/>
                  <a:ahLst/>
                  <a:rect l="l" t="t" r="r" b="b"/>
                  <a:pathLst>
                    <a:path w="1659" h="1659">
                      <a:moveTo>
                        <a:pt x="823" y="1"/>
                      </a:moveTo>
                      <a:cubicBezTo>
                        <a:pt x="376" y="1"/>
                        <a:pt x="1" y="376"/>
                        <a:pt x="1" y="823"/>
                      </a:cubicBezTo>
                      <a:cubicBezTo>
                        <a:pt x="1" y="1283"/>
                        <a:pt x="376" y="1658"/>
                        <a:pt x="823" y="1658"/>
                      </a:cubicBezTo>
                      <a:cubicBezTo>
                        <a:pt x="1283" y="1658"/>
                        <a:pt x="1658" y="1283"/>
                        <a:pt x="1658" y="823"/>
                      </a:cubicBezTo>
                      <a:cubicBezTo>
                        <a:pt x="1658" y="376"/>
                        <a:pt x="1283" y="1"/>
                        <a:pt x="823" y="1"/>
                      </a:cubicBezTo>
                      <a:close/>
                    </a:path>
                  </a:pathLst>
                </a:custGeom>
                <a:solidFill>
                  <a:srgbClr val="869fb1"/>
                </a:solidFill>
                <a:ln>
                  <a:noFill/>
                </a:ln>
              </p:spPr>
              <p:style>
                <a:lnRef idx="0"/>
                <a:fillRef idx="0"/>
                <a:effectRef idx="0"/>
                <a:fontRef idx="minor"/>
              </p:style>
            </p:sp>
          </p:grpSp>
          <p:grpSp>
            <p:nvGrpSpPr>
              <p:cNvPr id="265" name="Group 177"/>
              <p:cNvGrpSpPr/>
              <p:nvPr/>
            </p:nvGrpSpPr>
            <p:grpSpPr>
              <a:xfrm>
                <a:off x="4170240" y="882000"/>
                <a:ext cx="39600" cy="34560"/>
                <a:chOff x="4170240" y="882000"/>
                <a:chExt cx="39600" cy="34560"/>
              </a:xfrm>
            </p:grpSpPr>
            <p:sp>
              <p:nvSpPr>
                <p:cNvPr id="266" name="CustomShape 178"/>
                <p:cNvSpPr/>
                <p:nvPr/>
              </p:nvSpPr>
              <p:spPr>
                <a:xfrm>
                  <a:off x="4170240" y="882000"/>
                  <a:ext cx="39600" cy="34560"/>
                </a:xfrm>
                <a:custGeom>
                  <a:avLst/>
                  <a:gdLst/>
                  <a:ahLst/>
                  <a:rect l="l" t="t" r="r" b="b"/>
                  <a:pathLst>
                    <a:path w="4803" h="4114">
                      <a:moveTo>
                        <a:pt x="2732" y="1"/>
                      </a:moveTo>
                      <a:cubicBezTo>
                        <a:pt x="2227" y="1"/>
                        <a:pt x="1713" y="188"/>
                        <a:pt x="1295" y="606"/>
                      </a:cubicBezTo>
                      <a:cubicBezTo>
                        <a:pt x="0" y="1900"/>
                        <a:pt x="920" y="4114"/>
                        <a:pt x="2746" y="4114"/>
                      </a:cubicBezTo>
                      <a:cubicBezTo>
                        <a:pt x="3883" y="4114"/>
                        <a:pt x="4803" y="3195"/>
                        <a:pt x="4803" y="2058"/>
                      </a:cubicBezTo>
                      <a:cubicBezTo>
                        <a:pt x="4803" y="821"/>
                        <a:pt x="3789" y="1"/>
                        <a:pt x="2732" y="1"/>
                      </a:cubicBezTo>
                      <a:close/>
                    </a:path>
                  </a:pathLst>
                </a:custGeom>
                <a:solidFill>
                  <a:srgbClr val="cfd9e0"/>
                </a:solidFill>
                <a:ln>
                  <a:noFill/>
                </a:ln>
              </p:spPr>
              <p:style>
                <a:lnRef idx="0"/>
                <a:fillRef idx="0"/>
                <a:effectRef idx="0"/>
                <a:fontRef idx="minor"/>
              </p:style>
            </p:sp>
            <p:sp>
              <p:nvSpPr>
                <p:cNvPr id="267" name="CustomShape 179"/>
                <p:cNvSpPr/>
                <p:nvPr/>
              </p:nvSpPr>
              <p:spPr>
                <a:xfrm>
                  <a:off x="4186080" y="892440"/>
                  <a:ext cx="13320" cy="13680"/>
                </a:xfrm>
                <a:custGeom>
                  <a:avLst/>
                  <a:gdLst/>
                  <a:ahLst/>
                  <a:rect l="l" t="t" r="r" b="b"/>
                  <a:pathLst>
                    <a:path w="1659" h="1659">
                      <a:moveTo>
                        <a:pt x="823" y="1"/>
                      </a:moveTo>
                      <a:cubicBezTo>
                        <a:pt x="364" y="1"/>
                        <a:pt x="1" y="364"/>
                        <a:pt x="1" y="824"/>
                      </a:cubicBezTo>
                      <a:cubicBezTo>
                        <a:pt x="1" y="1283"/>
                        <a:pt x="364" y="1658"/>
                        <a:pt x="823" y="1658"/>
                      </a:cubicBezTo>
                      <a:cubicBezTo>
                        <a:pt x="1283" y="1658"/>
                        <a:pt x="1658" y="1283"/>
                        <a:pt x="1658" y="824"/>
                      </a:cubicBezTo>
                      <a:cubicBezTo>
                        <a:pt x="1658" y="364"/>
                        <a:pt x="1283" y="1"/>
                        <a:pt x="823" y="1"/>
                      </a:cubicBezTo>
                      <a:close/>
                    </a:path>
                  </a:pathLst>
                </a:custGeom>
                <a:solidFill>
                  <a:srgbClr val="869fb1"/>
                </a:solidFill>
                <a:ln>
                  <a:noFill/>
                </a:ln>
              </p:spPr>
              <p:style>
                <a:lnRef idx="0"/>
                <a:fillRef idx="0"/>
                <a:effectRef idx="0"/>
                <a:fontRef idx="minor"/>
              </p:style>
            </p:sp>
          </p:grpSp>
          <p:grpSp>
            <p:nvGrpSpPr>
              <p:cNvPr id="268" name="Group 180"/>
              <p:cNvGrpSpPr/>
              <p:nvPr/>
            </p:nvGrpSpPr>
            <p:grpSpPr>
              <a:xfrm>
                <a:off x="4335840" y="575280"/>
                <a:ext cx="39600" cy="34560"/>
                <a:chOff x="4335840" y="575280"/>
                <a:chExt cx="39600" cy="34560"/>
              </a:xfrm>
            </p:grpSpPr>
            <p:sp>
              <p:nvSpPr>
                <p:cNvPr id="269" name="CustomShape 181"/>
                <p:cNvSpPr/>
                <p:nvPr/>
              </p:nvSpPr>
              <p:spPr>
                <a:xfrm>
                  <a:off x="4335840" y="575280"/>
                  <a:ext cx="39600" cy="34560"/>
                </a:xfrm>
                <a:custGeom>
                  <a:avLst/>
                  <a:gdLst/>
                  <a:ahLst/>
                  <a:rect l="l" t="t" r="r" b="b"/>
                  <a:pathLst>
                    <a:path w="4816" h="4126">
                      <a:moveTo>
                        <a:pt x="2739" y="0"/>
                      </a:moveTo>
                      <a:cubicBezTo>
                        <a:pt x="2233" y="0"/>
                        <a:pt x="1717" y="188"/>
                        <a:pt x="1295" y="605"/>
                      </a:cubicBezTo>
                      <a:cubicBezTo>
                        <a:pt x="1" y="1900"/>
                        <a:pt x="920" y="4126"/>
                        <a:pt x="2759" y="4126"/>
                      </a:cubicBezTo>
                      <a:cubicBezTo>
                        <a:pt x="3896" y="4114"/>
                        <a:pt x="4803" y="3194"/>
                        <a:pt x="4815" y="2069"/>
                      </a:cubicBezTo>
                      <a:cubicBezTo>
                        <a:pt x="4815" y="824"/>
                        <a:pt x="3800" y="0"/>
                        <a:pt x="2739" y="0"/>
                      </a:cubicBezTo>
                      <a:close/>
                    </a:path>
                  </a:pathLst>
                </a:custGeom>
                <a:solidFill>
                  <a:srgbClr val="cfd9e0"/>
                </a:solidFill>
                <a:ln>
                  <a:noFill/>
                </a:ln>
              </p:spPr>
              <p:style>
                <a:lnRef idx="0"/>
                <a:fillRef idx="0"/>
                <a:effectRef idx="0"/>
                <a:fontRef idx="minor"/>
              </p:style>
            </p:sp>
            <p:sp>
              <p:nvSpPr>
                <p:cNvPr id="270" name="CustomShape 182"/>
                <p:cNvSpPr/>
                <p:nvPr/>
              </p:nvSpPr>
              <p:spPr>
                <a:xfrm>
                  <a:off x="4352040" y="585720"/>
                  <a:ext cx="13320" cy="13680"/>
                </a:xfrm>
                <a:custGeom>
                  <a:avLst/>
                  <a:gdLst/>
                  <a:ahLst/>
                  <a:rect l="l" t="t" r="r" b="b"/>
                  <a:pathLst>
                    <a:path w="1658" h="1658">
                      <a:moveTo>
                        <a:pt x="835" y="1"/>
                      </a:moveTo>
                      <a:cubicBezTo>
                        <a:pt x="375" y="1"/>
                        <a:pt x="0" y="376"/>
                        <a:pt x="0" y="835"/>
                      </a:cubicBezTo>
                      <a:cubicBezTo>
                        <a:pt x="0" y="1283"/>
                        <a:pt x="375" y="1658"/>
                        <a:pt x="835" y="1658"/>
                      </a:cubicBezTo>
                      <a:cubicBezTo>
                        <a:pt x="1295" y="1658"/>
                        <a:pt x="1658" y="1283"/>
                        <a:pt x="1658" y="835"/>
                      </a:cubicBezTo>
                      <a:cubicBezTo>
                        <a:pt x="1658" y="376"/>
                        <a:pt x="1295" y="1"/>
                        <a:pt x="835" y="1"/>
                      </a:cubicBezTo>
                      <a:close/>
                    </a:path>
                  </a:pathLst>
                </a:custGeom>
                <a:solidFill>
                  <a:srgbClr val="869fb1"/>
                </a:solidFill>
                <a:ln>
                  <a:noFill/>
                </a:ln>
              </p:spPr>
              <p:style>
                <a:lnRef idx="0"/>
                <a:fillRef idx="0"/>
                <a:effectRef idx="0"/>
                <a:fontRef idx="minor"/>
              </p:style>
            </p:sp>
          </p:grpSp>
          <p:grpSp>
            <p:nvGrpSpPr>
              <p:cNvPr id="271" name="Group 183"/>
              <p:cNvGrpSpPr/>
              <p:nvPr/>
            </p:nvGrpSpPr>
            <p:grpSpPr>
              <a:xfrm>
                <a:off x="4367880" y="701640"/>
                <a:ext cx="39600" cy="34560"/>
                <a:chOff x="4367880" y="701640"/>
                <a:chExt cx="39600" cy="34560"/>
              </a:xfrm>
            </p:grpSpPr>
            <p:sp>
              <p:nvSpPr>
                <p:cNvPr id="272" name="CustomShape 184"/>
                <p:cNvSpPr/>
                <p:nvPr/>
              </p:nvSpPr>
              <p:spPr>
                <a:xfrm>
                  <a:off x="4367880" y="701640"/>
                  <a:ext cx="39600" cy="34560"/>
                </a:xfrm>
                <a:custGeom>
                  <a:avLst/>
                  <a:gdLst/>
                  <a:ahLst/>
                  <a:rect l="l" t="t" r="r" b="b"/>
                  <a:pathLst>
                    <a:path w="4804" h="4122">
                      <a:moveTo>
                        <a:pt x="2738" y="0"/>
                      </a:moveTo>
                      <a:cubicBezTo>
                        <a:pt x="2231" y="0"/>
                        <a:pt x="1715" y="190"/>
                        <a:pt x="1295" y="614"/>
                      </a:cubicBezTo>
                      <a:cubicBezTo>
                        <a:pt x="1" y="1908"/>
                        <a:pt x="920" y="4122"/>
                        <a:pt x="2747" y="4122"/>
                      </a:cubicBezTo>
                      <a:cubicBezTo>
                        <a:pt x="3884" y="4122"/>
                        <a:pt x="4803" y="3202"/>
                        <a:pt x="4803" y="2065"/>
                      </a:cubicBezTo>
                      <a:cubicBezTo>
                        <a:pt x="4803" y="823"/>
                        <a:pt x="3793" y="0"/>
                        <a:pt x="2738" y="0"/>
                      </a:cubicBezTo>
                      <a:close/>
                    </a:path>
                  </a:pathLst>
                </a:custGeom>
                <a:solidFill>
                  <a:srgbClr val="cfd9e0"/>
                </a:solidFill>
                <a:ln>
                  <a:noFill/>
                </a:ln>
              </p:spPr>
              <p:style>
                <a:lnRef idx="0"/>
                <a:fillRef idx="0"/>
                <a:effectRef idx="0"/>
                <a:fontRef idx="minor"/>
              </p:style>
            </p:sp>
            <p:sp>
              <p:nvSpPr>
                <p:cNvPr id="273" name="CustomShape 185"/>
                <p:cNvSpPr/>
                <p:nvPr/>
              </p:nvSpPr>
              <p:spPr>
                <a:xfrm>
                  <a:off x="4383720" y="712080"/>
                  <a:ext cx="13320" cy="13680"/>
                </a:xfrm>
                <a:custGeom>
                  <a:avLst/>
                  <a:gdLst/>
                  <a:ahLst/>
                  <a:rect l="l" t="t" r="r" b="b"/>
                  <a:pathLst>
                    <a:path w="1658" h="1658">
                      <a:moveTo>
                        <a:pt x="823" y="1"/>
                      </a:moveTo>
                      <a:cubicBezTo>
                        <a:pt x="363" y="1"/>
                        <a:pt x="0" y="376"/>
                        <a:pt x="0" y="835"/>
                      </a:cubicBezTo>
                      <a:cubicBezTo>
                        <a:pt x="0" y="1295"/>
                        <a:pt x="363" y="1658"/>
                        <a:pt x="823" y="1658"/>
                      </a:cubicBezTo>
                      <a:cubicBezTo>
                        <a:pt x="1282" y="1658"/>
                        <a:pt x="1657" y="1295"/>
                        <a:pt x="1657" y="835"/>
                      </a:cubicBezTo>
                      <a:cubicBezTo>
                        <a:pt x="1657" y="376"/>
                        <a:pt x="1282" y="1"/>
                        <a:pt x="823" y="1"/>
                      </a:cubicBezTo>
                      <a:close/>
                    </a:path>
                  </a:pathLst>
                </a:custGeom>
                <a:solidFill>
                  <a:srgbClr val="869fb1"/>
                </a:solidFill>
                <a:ln>
                  <a:noFill/>
                </a:ln>
              </p:spPr>
              <p:style>
                <a:lnRef idx="0"/>
                <a:fillRef idx="0"/>
                <a:effectRef idx="0"/>
                <a:fontRef idx="minor"/>
              </p:style>
            </p:sp>
          </p:grpSp>
          <p:grpSp>
            <p:nvGrpSpPr>
              <p:cNvPr id="274" name="Group 186"/>
              <p:cNvGrpSpPr/>
              <p:nvPr/>
            </p:nvGrpSpPr>
            <p:grpSpPr>
              <a:xfrm>
                <a:off x="4278600" y="667800"/>
                <a:ext cx="32760" cy="28800"/>
                <a:chOff x="4278600" y="667800"/>
                <a:chExt cx="32760" cy="28800"/>
              </a:xfrm>
            </p:grpSpPr>
            <p:sp>
              <p:nvSpPr>
                <p:cNvPr id="275" name="CustomShape 187"/>
                <p:cNvSpPr/>
                <p:nvPr/>
              </p:nvSpPr>
              <p:spPr>
                <a:xfrm>
                  <a:off x="4278600" y="667800"/>
                  <a:ext cx="32760" cy="28800"/>
                </a:xfrm>
                <a:custGeom>
                  <a:avLst/>
                  <a:gdLst/>
                  <a:ahLst/>
                  <a:rect l="l" t="t" r="r" b="b"/>
                  <a:pathLst>
                    <a:path w="4005" h="3420">
                      <a:moveTo>
                        <a:pt x="2281" y="0"/>
                      </a:moveTo>
                      <a:cubicBezTo>
                        <a:pt x="1860" y="0"/>
                        <a:pt x="1429" y="156"/>
                        <a:pt x="1077" y="504"/>
                      </a:cubicBezTo>
                      <a:cubicBezTo>
                        <a:pt x="1" y="1581"/>
                        <a:pt x="763" y="3419"/>
                        <a:pt x="2287" y="3419"/>
                      </a:cubicBezTo>
                      <a:cubicBezTo>
                        <a:pt x="3231" y="3419"/>
                        <a:pt x="3993" y="2657"/>
                        <a:pt x="4005" y="1714"/>
                      </a:cubicBezTo>
                      <a:cubicBezTo>
                        <a:pt x="4005" y="682"/>
                        <a:pt x="3163" y="0"/>
                        <a:pt x="2281" y="0"/>
                      </a:cubicBezTo>
                      <a:close/>
                    </a:path>
                  </a:pathLst>
                </a:custGeom>
                <a:solidFill>
                  <a:srgbClr val="cfd9e0"/>
                </a:solidFill>
                <a:ln>
                  <a:noFill/>
                </a:ln>
              </p:spPr>
              <p:style>
                <a:lnRef idx="0"/>
                <a:fillRef idx="0"/>
                <a:effectRef idx="0"/>
                <a:fontRef idx="minor"/>
              </p:style>
            </p:sp>
            <p:sp>
              <p:nvSpPr>
                <p:cNvPr id="276" name="CustomShape 188"/>
                <p:cNvSpPr/>
                <p:nvPr/>
              </p:nvSpPr>
              <p:spPr>
                <a:xfrm>
                  <a:off x="4293720" y="678240"/>
                  <a:ext cx="7560" cy="7920"/>
                </a:xfrm>
                <a:custGeom>
                  <a:avLst/>
                  <a:gdLst/>
                  <a:ahLst/>
                  <a:rect l="l" t="t" r="r" b="b"/>
                  <a:pathLst>
                    <a:path w="968" h="969">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rgbClr val="869fb1"/>
                </a:solidFill>
                <a:ln>
                  <a:noFill/>
                </a:ln>
              </p:spPr>
              <p:style>
                <a:lnRef idx="0"/>
                <a:fillRef idx="0"/>
                <a:effectRef idx="0"/>
                <a:fontRef idx="minor"/>
              </p:style>
            </p:sp>
          </p:grpSp>
          <p:grpSp>
            <p:nvGrpSpPr>
              <p:cNvPr id="277" name="Group 189"/>
              <p:cNvGrpSpPr/>
              <p:nvPr/>
            </p:nvGrpSpPr>
            <p:grpSpPr>
              <a:xfrm>
                <a:off x="4183560" y="646200"/>
                <a:ext cx="32760" cy="28800"/>
                <a:chOff x="4183560" y="646200"/>
                <a:chExt cx="32760" cy="28800"/>
              </a:xfrm>
            </p:grpSpPr>
            <p:sp>
              <p:nvSpPr>
                <p:cNvPr id="278" name="CustomShape 190"/>
                <p:cNvSpPr/>
                <p:nvPr/>
              </p:nvSpPr>
              <p:spPr>
                <a:xfrm>
                  <a:off x="4183560" y="646200"/>
                  <a:ext cx="32760" cy="28800"/>
                </a:xfrm>
                <a:custGeom>
                  <a:avLst/>
                  <a:gdLst/>
                  <a:ahLst/>
                  <a:rect l="l" t="t" r="r" b="b"/>
                  <a:pathLst>
                    <a:path w="3993" h="3433">
                      <a:moveTo>
                        <a:pt x="2272" y="1"/>
                      </a:moveTo>
                      <a:cubicBezTo>
                        <a:pt x="1853" y="1"/>
                        <a:pt x="1425" y="156"/>
                        <a:pt x="1077" y="505"/>
                      </a:cubicBezTo>
                      <a:cubicBezTo>
                        <a:pt x="0" y="1581"/>
                        <a:pt x="762" y="3432"/>
                        <a:pt x="2286" y="3432"/>
                      </a:cubicBezTo>
                      <a:cubicBezTo>
                        <a:pt x="3230" y="3420"/>
                        <a:pt x="3992" y="2658"/>
                        <a:pt x="3992" y="1714"/>
                      </a:cubicBezTo>
                      <a:cubicBezTo>
                        <a:pt x="3992" y="683"/>
                        <a:pt x="3150" y="1"/>
                        <a:pt x="2272" y="1"/>
                      </a:cubicBezTo>
                      <a:close/>
                    </a:path>
                  </a:pathLst>
                </a:custGeom>
                <a:solidFill>
                  <a:srgbClr val="cfd9e0"/>
                </a:solidFill>
                <a:ln>
                  <a:noFill/>
                </a:ln>
              </p:spPr>
              <p:style>
                <a:lnRef idx="0"/>
                <a:fillRef idx="0"/>
                <a:effectRef idx="0"/>
                <a:fontRef idx="minor"/>
              </p:style>
            </p:sp>
            <p:sp>
              <p:nvSpPr>
                <p:cNvPr id="279" name="CustomShape 191"/>
                <p:cNvSpPr/>
                <p:nvPr/>
              </p:nvSpPr>
              <p:spPr>
                <a:xfrm>
                  <a:off x="4198680" y="656640"/>
                  <a:ext cx="7560" cy="7920"/>
                </a:xfrm>
                <a:custGeom>
                  <a:avLst/>
                  <a:gdLst/>
                  <a:ahLst/>
                  <a:rect l="l" t="t" r="r" b="b"/>
                  <a:pathLst>
                    <a:path w="969" h="969">
                      <a:moveTo>
                        <a:pt x="484" y="0"/>
                      </a:moveTo>
                      <a:cubicBezTo>
                        <a:pt x="218" y="0"/>
                        <a:pt x="1" y="218"/>
                        <a:pt x="1" y="484"/>
                      </a:cubicBezTo>
                      <a:cubicBezTo>
                        <a:pt x="1" y="750"/>
                        <a:pt x="218" y="968"/>
                        <a:pt x="484" y="968"/>
                      </a:cubicBezTo>
                      <a:cubicBezTo>
                        <a:pt x="751" y="968"/>
                        <a:pt x="968" y="750"/>
                        <a:pt x="968" y="484"/>
                      </a:cubicBezTo>
                      <a:cubicBezTo>
                        <a:pt x="968" y="218"/>
                        <a:pt x="751" y="0"/>
                        <a:pt x="484" y="0"/>
                      </a:cubicBezTo>
                      <a:close/>
                    </a:path>
                  </a:pathLst>
                </a:custGeom>
                <a:solidFill>
                  <a:srgbClr val="869fb1"/>
                </a:solidFill>
                <a:ln>
                  <a:noFill/>
                </a:ln>
              </p:spPr>
              <p:style>
                <a:lnRef idx="0"/>
                <a:fillRef idx="0"/>
                <a:effectRef idx="0"/>
                <a:fontRef idx="minor"/>
              </p:style>
            </p:sp>
          </p:grpSp>
          <p:grpSp>
            <p:nvGrpSpPr>
              <p:cNvPr id="280" name="Group 192"/>
              <p:cNvGrpSpPr/>
              <p:nvPr/>
            </p:nvGrpSpPr>
            <p:grpSpPr>
              <a:xfrm>
                <a:off x="4211280" y="752400"/>
                <a:ext cx="32760" cy="28800"/>
                <a:chOff x="4211280" y="752400"/>
                <a:chExt cx="32760" cy="28800"/>
              </a:xfrm>
            </p:grpSpPr>
            <p:sp>
              <p:nvSpPr>
                <p:cNvPr id="281" name="CustomShape 193"/>
                <p:cNvSpPr/>
                <p:nvPr/>
              </p:nvSpPr>
              <p:spPr>
                <a:xfrm>
                  <a:off x="4211280" y="752400"/>
                  <a:ext cx="32760" cy="28800"/>
                </a:xfrm>
                <a:custGeom>
                  <a:avLst/>
                  <a:gdLst/>
                  <a:ahLst/>
                  <a:rect l="l" t="t" r="r" b="b"/>
                  <a:pathLst>
                    <a:path w="3993" h="3433">
                      <a:moveTo>
                        <a:pt x="2273" y="1"/>
                      </a:moveTo>
                      <a:cubicBezTo>
                        <a:pt x="1853" y="1"/>
                        <a:pt x="1426" y="157"/>
                        <a:pt x="1077" y="505"/>
                      </a:cubicBezTo>
                      <a:cubicBezTo>
                        <a:pt x="1" y="1582"/>
                        <a:pt x="763" y="3432"/>
                        <a:pt x="2287" y="3432"/>
                      </a:cubicBezTo>
                      <a:cubicBezTo>
                        <a:pt x="3231" y="3432"/>
                        <a:pt x="3993" y="2658"/>
                        <a:pt x="3993" y="1715"/>
                      </a:cubicBezTo>
                      <a:cubicBezTo>
                        <a:pt x="3993" y="683"/>
                        <a:pt x="3151" y="1"/>
                        <a:pt x="2273" y="1"/>
                      </a:cubicBezTo>
                      <a:close/>
                    </a:path>
                  </a:pathLst>
                </a:custGeom>
                <a:solidFill>
                  <a:srgbClr val="cfd9e0"/>
                </a:solidFill>
                <a:ln>
                  <a:noFill/>
                </a:ln>
              </p:spPr>
              <p:style>
                <a:lnRef idx="0"/>
                <a:fillRef idx="0"/>
                <a:effectRef idx="0"/>
                <a:fontRef idx="minor"/>
              </p:style>
            </p:sp>
            <p:sp>
              <p:nvSpPr>
                <p:cNvPr id="282" name="CustomShape 194"/>
                <p:cNvSpPr/>
                <p:nvPr/>
              </p:nvSpPr>
              <p:spPr>
                <a:xfrm>
                  <a:off x="4226040" y="762840"/>
                  <a:ext cx="7560" cy="7920"/>
                </a:xfrm>
                <a:custGeom>
                  <a:avLst/>
                  <a:gdLst/>
                  <a:ahLst/>
                  <a:rect l="l" t="t" r="r" b="b"/>
                  <a:pathLst>
                    <a:path w="968" h="969">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rgbClr val="869fb1"/>
                </a:solidFill>
                <a:ln>
                  <a:noFill/>
                </a:ln>
              </p:spPr>
              <p:style>
                <a:lnRef idx="0"/>
                <a:fillRef idx="0"/>
                <a:effectRef idx="0"/>
                <a:fontRef idx="minor"/>
              </p:style>
            </p:sp>
          </p:grpSp>
          <p:grpSp>
            <p:nvGrpSpPr>
              <p:cNvPr id="283" name="Group 195"/>
              <p:cNvGrpSpPr/>
              <p:nvPr/>
            </p:nvGrpSpPr>
            <p:grpSpPr>
              <a:xfrm>
                <a:off x="4163400" y="783360"/>
                <a:ext cx="32760" cy="28800"/>
                <a:chOff x="4163400" y="783360"/>
                <a:chExt cx="32760" cy="28800"/>
              </a:xfrm>
            </p:grpSpPr>
            <p:sp>
              <p:nvSpPr>
                <p:cNvPr id="284" name="CustomShape 196"/>
                <p:cNvSpPr/>
                <p:nvPr/>
              </p:nvSpPr>
              <p:spPr>
                <a:xfrm>
                  <a:off x="4163400" y="783360"/>
                  <a:ext cx="32760" cy="28800"/>
                </a:xfrm>
                <a:custGeom>
                  <a:avLst/>
                  <a:gdLst/>
                  <a:ahLst/>
                  <a:rect l="l" t="t" r="r" b="b"/>
                  <a:pathLst>
                    <a:path w="3993" h="3426">
                      <a:moveTo>
                        <a:pt x="2273" y="1"/>
                      </a:moveTo>
                      <a:cubicBezTo>
                        <a:pt x="1853" y="1"/>
                        <a:pt x="1425" y="158"/>
                        <a:pt x="1077" y="510"/>
                      </a:cubicBezTo>
                      <a:cubicBezTo>
                        <a:pt x="1" y="1587"/>
                        <a:pt x="763" y="3425"/>
                        <a:pt x="2287" y="3425"/>
                      </a:cubicBezTo>
                      <a:cubicBezTo>
                        <a:pt x="3230" y="3425"/>
                        <a:pt x="3993" y="2663"/>
                        <a:pt x="3993" y="1720"/>
                      </a:cubicBezTo>
                      <a:cubicBezTo>
                        <a:pt x="3993" y="689"/>
                        <a:pt x="3151" y="1"/>
                        <a:pt x="2273" y="1"/>
                      </a:cubicBezTo>
                      <a:close/>
                    </a:path>
                  </a:pathLst>
                </a:custGeom>
                <a:solidFill>
                  <a:srgbClr val="cfd9e0"/>
                </a:solidFill>
                <a:ln>
                  <a:noFill/>
                </a:ln>
              </p:spPr>
              <p:style>
                <a:lnRef idx="0"/>
                <a:fillRef idx="0"/>
                <a:effectRef idx="0"/>
                <a:fontRef idx="minor"/>
              </p:style>
            </p:sp>
            <p:sp>
              <p:nvSpPr>
                <p:cNvPr id="285" name="CustomShape 197"/>
                <p:cNvSpPr/>
                <p:nvPr/>
              </p:nvSpPr>
              <p:spPr>
                <a:xfrm>
                  <a:off x="4178160" y="793800"/>
                  <a:ext cx="7560" cy="7920"/>
                </a:xfrm>
                <a:custGeom>
                  <a:avLst/>
                  <a:gdLst/>
                  <a:ahLst/>
                  <a:rect l="l" t="t" r="r" b="b"/>
                  <a:pathLst>
                    <a:path w="968" h="969">
                      <a:moveTo>
                        <a:pt x="484" y="1"/>
                      </a:moveTo>
                      <a:cubicBezTo>
                        <a:pt x="218" y="1"/>
                        <a:pt x="0" y="219"/>
                        <a:pt x="0" y="485"/>
                      </a:cubicBezTo>
                      <a:cubicBezTo>
                        <a:pt x="0" y="763"/>
                        <a:pt x="218" y="969"/>
                        <a:pt x="484" y="969"/>
                      </a:cubicBezTo>
                      <a:cubicBezTo>
                        <a:pt x="750" y="969"/>
                        <a:pt x="968" y="763"/>
                        <a:pt x="968" y="485"/>
                      </a:cubicBezTo>
                      <a:cubicBezTo>
                        <a:pt x="968" y="219"/>
                        <a:pt x="750" y="1"/>
                        <a:pt x="484" y="1"/>
                      </a:cubicBezTo>
                      <a:close/>
                    </a:path>
                  </a:pathLst>
                </a:custGeom>
                <a:solidFill>
                  <a:srgbClr val="869fb1"/>
                </a:solidFill>
                <a:ln>
                  <a:noFill/>
                </a:ln>
              </p:spPr>
              <p:style>
                <a:lnRef idx="0"/>
                <a:fillRef idx="0"/>
                <a:effectRef idx="0"/>
                <a:fontRef idx="minor"/>
              </p:style>
            </p:sp>
          </p:grpSp>
          <p:grpSp>
            <p:nvGrpSpPr>
              <p:cNvPr id="286" name="Group 198"/>
              <p:cNvGrpSpPr/>
              <p:nvPr/>
            </p:nvGrpSpPr>
            <p:grpSpPr>
              <a:xfrm>
                <a:off x="4215240" y="548640"/>
                <a:ext cx="32760" cy="28800"/>
                <a:chOff x="4215240" y="548640"/>
                <a:chExt cx="32760" cy="28800"/>
              </a:xfrm>
            </p:grpSpPr>
            <p:sp>
              <p:nvSpPr>
                <p:cNvPr id="287" name="CustomShape 199"/>
                <p:cNvSpPr/>
                <p:nvPr/>
              </p:nvSpPr>
              <p:spPr>
                <a:xfrm>
                  <a:off x="4215240" y="548640"/>
                  <a:ext cx="32760" cy="28800"/>
                </a:xfrm>
                <a:custGeom>
                  <a:avLst/>
                  <a:gdLst/>
                  <a:ahLst/>
                  <a:rect l="l" t="t" r="r" b="b"/>
                  <a:pathLst>
                    <a:path w="3993" h="3425">
                      <a:moveTo>
                        <a:pt x="2273" y="0"/>
                      </a:moveTo>
                      <a:cubicBezTo>
                        <a:pt x="1853" y="0"/>
                        <a:pt x="1426" y="157"/>
                        <a:pt x="1077" y="510"/>
                      </a:cubicBezTo>
                      <a:cubicBezTo>
                        <a:pt x="1" y="1586"/>
                        <a:pt x="763" y="3425"/>
                        <a:pt x="2287" y="3425"/>
                      </a:cubicBezTo>
                      <a:cubicBezTo>
                        <a:pt x="3230" y="3425"/>
                        <a:pt x="3993" y="2663"/>
                        <a:pt x="3993" y="1719"/>
                      </a:cubicBezTo>
                      <a:cubicBezTo>
                        <a:pt x="3993" y="688"/>
                        <a:pt x="3151" y="0"/>
                        <a:pt x="2273" y="0"/>
                      </a:cubicBezTo>
                      <a:close/>
                    </a:path>
                  </a:pathLst>
                </a:custGeom>
                <a:solidFill>
                  <a:srgbClr val="cfd9e0"/>
                </a:solidFill>
                <a:ln>
                  <a:noFill/>
                </a:ln>
              </p:spPr>
              <p:style>
                <a:lnRef idx="0"/>
                <a:fillRef idx="0"/>
                <a:effectRef idx="0"/>
                <a:fontRef idx="minor"/>
              </p:style>
            </p:sp>
            <p:sp>
              <p:nvSpPr>
                <p:cNvPr id="288" name="CustomShape 200"/>
                <p:cNvSpPr/>
                <p:nvPr/>
              </p:nvSpPr>
              <p:spPr>
                <a:xfrm>
                  <a:off x="4228920" y="559080"/>
                  <a:ext cx="9000" cy="7920"/>
                </a:xfrm>
                <a:custGeom>
                  <a:avLst/>
                  <a:gdLst/>
                  <a:ahLst/>
                  <a:rect l="l" t="t" r="r" b="b"/>
                  <a:pathLst>
                    <a:path w="1138" h="976">
                      <a:moveTo>
                        <a:pt x="654" y="0"/>
                      </a:moveTo>
                      <a:cubicBezTo>
                        <a:pt x="218" y="0"/>
                        <a:pt x="1" y="521"/>
                        <a:pt x="303" y="835"/>
                      </a:cubicBezTo>
                      <a:cubicBezTo>
                        <a:pt x="401" y="932"/>
                        <a:pt x="522" y="976"/>
                        <a:pt x="641" y="976"/>
                      </a:cubicBezTo>
                      <a:cubicBezTo>
                        <a:pt x="893" y="976"/>
                        <a:pt x="1138" y="783"/>
                        <a:pt x="1138" y="496"/>
                      </a:cubicBezTo>
                      <a:cubicBezTo>
                        <a:pt x="1138" y="218"/>
                        <a:pt x="920" y="12"/>
                        <a:pt x="654" y="0"/>
                      </a:cubicBezTo>
                      <a:close/>
                    </a:path>
                  </a:pathLst>
                </a:custGeom>
                <a:solidFill>
                  <a:srgbClr val="869fb1"/>
                </a:solidFill>
                <a:ln>
                  <a:noFill/>
                </a:ln>
              </p:spPr>
              <p:style>
                <a:lnRef idx="0"/>
                <a:fillRef idx="0"/>
                <a:effectRef idx="0"/>
                <a:fontRef idx="minor"/>
              </p:style>
            </p:sp>
          </p:grpSp>
        </p:grpSp>
        <p:grpSp>
          <p:nvGrpSpPr>
            <p:cNvPr id="289" name="Group 201"/>
            <p:cNvGrpSpPr/>
            <p:nvPr/>
          </p:nvGrpSpPr>
          <p:grpSpPr>
            <a:xfrm>
              <a:off x="4403520" y="680400"/>
              <a:ext cx="1351440" cy="1134000"/>
              <a:chOff x="4403520" y="680400"/>
              <a:chExt cx="1351440" cy="1134000"/>
            </a:xfrm>
          </p:grpSpPr>
          <p:sp>
            <p:nvSpPr>
              <p:cNvPr id="290" name="CustomShape 202"/>
              <p:cNvSpPr/>
              <p:nvPr/>
            </p:nvSpPr>
            <p:spPr>
              <a:xfrm>
                <a:off x="4780800" y="1286640"/>
                <a:ext cx="360" cy="360"/>
              </a:xfrm>
              <a:custGeom>
                <a:avLst/>
                <a:gdLst/>
                <a:ahLst/>
                <a:rect l="l" t="t" r="r" b="b"/>
                <a:pathLst>
                  <a:path w="1" h="1">
                    <a:moveTo>
                      <a:pt x="0" y="0"/>
                    </a:moveTo>
                  </a:path>
                </a:pathLst>
              </a:custGeom>
              <a:noFill/>
              <a:ln w="1800">
                <a:solidFill>
                  <a:srgbClr val="a5b7c5"/>
                </a:solidFill>
                <a:miter/>
              </a:ln>
            </p:spPr>
            <p:style>
              <a:lnRef idx="0"/>
              <a:fillRef idx="0"/>
              <a:effectRef idx="0"/>
              <a:fontRef idx="minor"/>
            </p:style>
          </p:sp>
          <p:grpSp>
            <p:nvGrpSpPr>
              <p:cNvPr id="291" name="Group 203"/>
              <p:cNvGrpSpPr/>
              <p:nvPr/>
            </p:nvGrpSpPr>
            <p:grpSpPr>
              <a:xfrm>
                <a:off x="4424760" y="696960"/>
                <a:ext cx="1314000" cy="1099080"/>
                <a:chOff x="4424760" y="696960"/>
                <a:chExt cx="1314000" cy="1099080"/>
              </a:xfrm>
            </p:grpSpPr>
            <p:sp>
              <p:nvSpPr>
                <p:cNvPr id="292" name="CustomShape 204"/>
                <p:cNvSpPr/>
                <p:nvPr/>
              </p:nvSpPr>
              <p:spPr>
                <a:xfrm>
                  <a:off x="5386680" y="997920"/>
                  <a:ext cx="61920" cy="5040"/>
                </a:xfrm>
                <a:custGeom>
                  <a:avLst/>
                  <a:gdLst/>
                  <a:ahLst/>
                  <a:rect l="l" t="t" r="r" b="b"/>
                  <a:pathLst>
                    <a:path w="7501" h="630">
                      <a:moveTo>
                        <a:pt x="0" y="630"/>
                      </a:moveTo>
                      <a:lnTo>
                        <a:pt x="7500" y="1"/>
                      </a:lnTo>
                    </a:path>
                  </a:pathLst>
                </a:custGeom>
                <a:noFill/>
                <a:ln w="1800">
                  <a:solidFill>
                    <a:srgbClr val="a5b7c5"/>
                  </a:solidFill>
                  <a:miter/>
                </a:ln>
              </p:spPr>
              <p:style>
                <a:lnRef idx="0"/>
                <a:fillRef idx="0"/>
                <a:effectRef idx="0"/>
                <a:fontRef idx="minor"/>
              </p:style>
            </p:sp>
            <p:sp>
              <p:nvSpPr>
                <p:cNvPr id="293" name="CustomShape 205"/>
                <p:cNvSpPr/>
                <p:nvPr/>
              </p:nvSpPr>
              <p:spPr>
                <a:xfrm>
                  <a:off x="5387400" y="997920"/>
                  <a:ext cx="69480" cy="83160"/>
                </a:xfrm>
                <a:custGeom>
                  <a:avLst/>
                  <a:gdLst/>
                  <a:ahLst/>
                  <a:rect l="l" t="t" r="r" b="b"/>
                  <a:pathLst>
                    <a:path w="8409" h="9836">
                      <a:moveTo>
                        <a:pt x="1" y="1"/>
                      </a:moveTo>
                      <a:lnTo>
                        <a:pt x="8408" y="9835"/>
                      </a:lnTo>
                    </a:path>
                  </a:pathLst>
                </a:custGeom>
                <a:noFill/>
                <a:ln w="1800">
                  <a:solidFill>
                    <a:srgbClr val="a5b7c5"/>
                  </a:solidFill>
                  <a:miter/>
                </a:ln>
              </p:spPr>
              <p:style>
                <a:lnRef idx="0"/>
                <a:fillRef idx="0"/>
                <a:effectRef idx="0"/>
                <a:fontRef idx="minor"/>
              </p:style>
            </p:sp>
            <p:grpSp>
              <p:nvGrpSpPr>
                <p:cNvPr id="294" name="Group 206"/>
                <p:cNvGrpSpPr/>
                <p:nvPr/>
              </p:nvGrpSpPr>
              <p:grpSpPr>
                <a:xfrm>
                  <a:off x="4424760" y="696960"/>
                  <a:ext cx="1314000" cy="1099080"/>
                  <a:chOff x="4424760" y="696960"/>
                  <a:chExt cx="1314000" cy="1099080"/>
                </a:xfrm>
              </p:grpSpPr>
              <p:sp>
                <p:nvSpPr>
                  <p:cNvPr id="295" name="CustomShape 207"/>
                  <p:cNvSpPr/>
                  <p:nvPr/>
                </p:nvSpPr>
                <p:spPr>
                  <a:xfrm>
                    <a:off x="4645440" y="1375560"/>
                    <a:ext cx="72720" cy="23760"/>
                  </a:xfrm>
                  <a:custGeom>
                    <a:avLst/>
                    <a:gdLst/>
                    <a:ahLst/>
                    <a:rect l="l" t="t" r="r" b="b"/>
                    <a:pathLst>
                      <a:path w="8807" h="2831">
                        <a:moveTo>
                          <a:pt x="8806" y="0"/>
                        </a:moveTo>
                        <a:lnTo>
                          <a:pt x="0" y="2831"/>
                        </a:lnTo>
                      </a:path>
                    </a:pathLst>
                  </a:custGeom>
                  <a:noFill/>
                  <a:ln w="1800">
                    <a:solidFill>
                      <a:srgbClr val="a5b7c5"/>
                    </a:solidFill>
                    <a:miter/>
                  </a:ln>
                </p:spPr>
                <p:style>
                  <a:lnRef idx="0"/>
                  <a:fillRef idx="0"/>
                  <a:effectRef idx="0"/>
                  <a:fontRef idx="minor"/>
                </p:style>
              </p:sp>
              <p:sp>
                <p:nvSpPr>
                  <p:cNvPr id="296" name="CustomShape 208"/>
                  <p:cNvSpPr/>
                  <p:nvPr/>
                </p:nvSpPr>
                <p:spPr>
                  <a:xfrm>
                    <a:off x="4718520" y="1360800"/>
                    <a:ext cx="73440" cy="14760"/>
                  </a:xfrm>
                  <a:custGeom>
                    <a:avLst/>
                    <a:gdLst/>
                    <a:ahLst/>
                    <a:rect l="l" t="t" r="r" b="b"/>
                    <a:pathLst>
                      <a:path w="8892" h="1803">
                        <a:moveTo>
                          <a:pt x="1" y="1803"/>
                        </a:moveTo>
                        <a:lnTo>
                          <a:pt x="8892" y="0"/>
                        </a:lnTo>
                      </a:path>
                    </a:pathLst>
                  </a:custGeom>
                  <a:noFill/>
                  <a:ln w="1800">
                    <a:solidFill>
                      <a:srgbClr val="a5b7c5"/>
                    </a:solidFill>
                    <a:miter/>
                  </a:ln>
                </p:spPr>
                <p:style>
                  <a:lnRef idx="0"/>
                  <a:fillRef idx="0"/>
                  <a:effectRef idx="0"/>
                  <a:fontRef idx="minor"/>
                </p:style>
              </p:sp>
              <p:grpSp>
                <p:nvGrpSpPr>
                  <p:cNvPr id="297" name="Group 209"/>
                  <p:cNvGrpSpPr/>
                  <p:nvPr/>
                </p:nvGrpSpPr>
                <p:grpSpPr>
                  <a:xfrm>
                    <a:off x="4424760" y="696960"/>
                    <a:ext cx="1314000" cy="1099080"/>
                    <a:chOff x="4424760" y="696960"/>
                    <a:chExt cx="1314000" cy="1099080"/>
                  </a:xfrm>
                </p:grpSpPr>
                <p:sp>
                  <p:nvSpPr>
                    <p:cNvPr id="298" name="CustomShape 210"/>
                    <p:cNvSpPr/>
                    <p:nvPr/>
                  </p:nvSpPr>
                  <p:spPr>
                    <a:xfrm>
                      <a:off x="4795560" y="869760"/>
                      <a:ext cx="24840" cy="110520"/>
                    </a:xfrm>
                    <a:custGeom>
                      <a:avLst/>
                      <a:gdLst/>
                      <a:ahLst/>
                      <a:rect l="l" t="t" r="r" b="b"/>
                      <a:pathLst>
                        <a:path w="3038" h="13066">
                          <a:moveTo>
                            <a:pt x="3037" y="13065"/>
                          </a:moveTo>
                          <a:lnTo>
                            <a:pt x="1" y="1"/>
                          </a:lnTo>
                        </a:path>
                      </a:pathLst>
                    </a:custGeom>
                    <a:noFill/>
                    <a:ln w="1800">
                      <a:solidFill>
                        <a:srgbClr val="a5b7c5"/>
                      </a:solidFill>
                      <a:miter/>
                    </a:ln>
                  </p:spPr>
                  <p:style>
                    <a:lnRef idx="0"/>
                    <a:fillRef idx="0"/>
                    <a:effectRef idx="0"/>
                    <a:fontRef idx="minor"/>
                  </p:style>
                </p:sp>
                <p:sp>
                  <p:nvSpPr>
                    <p:cNvPr id="299" name="CustomShape 211"/>
                    <p:cNvSpPr/>
                    <p:nvPr/>
                  </p:nvSpPr>
                  <p:spPr>
                    <a:xfrm>
                      <a:off x="4710600" y="893520"/>
                      <a:ext cx="109440" cy="84960"/>
                    </a:xfrm>
                    <a:custGeom>
                      <a:avLst/>
                      <a:gdLst/>
                      <a:ahLst/>
                      <a:rect l="l" t="t" r="r" b="b"/>
                      <a:pathLst>
                        <a:path w="13234" h="10077">
                          <a:moveTo>
                            <a:pt x="0" y="0"/>
                          </a:moveTo>
                          <a:lnTo>
                            <a:pt x="13234" y="10077"/>
                          </a:lnTo>
                        </a:path>
                      </a:pathLst>
                    </a:custGeom>
                    <a:noFill/>
                    <a:ln w="1800">
                      <a:solidFill>
                        <a:srgbClr val="a5b7c5"/>
                      </a:solidFill>
                      <a:miter/>
                    </a:ln>
                  </p:spPr>
                  <p:style>
                    <a:lnRef idx="0"/>
                    <a:fillRef idx="0"/>
                    <a:effectRef idx="0"/>
                    <a:fontRef idx="minor"/>
                  </p:style>
                </p:sp>
                <p:sp>
                  <p:nvSpPr>
                    <p:cNvPr id="300" name="CustomShape 212"/>
                    <p:cNvSpPr/>
                    <p:nvPr/>
                  </p:nvSpPr>
                  <p:spPr>
                    <a:xfrm>
                      <a:off x="4710600" y="808200"/>
                      <a:ext cx="48240" cy="85320"/>
                    </a:xfrm>
                    <a:custGeom>
                      <a:avLst/>
                      <a:gdLst/>
                      <a:ahLst/>
                      <a:rect l="l" t="t" r="r" b="b"/>
                      <a:pathLst>
                        <a:path w="5832" h="10090">
                          <a:moveTo>
                            <a:pt x="5831" y="0"/>
                          </a:moveTo>
                          <a:lnTo>
                            <a:pt x="1" y="10089"/>
                          </a:lnTo>
                        </a:path>
                      </a:pathLst>
                    </a:custGeom>
                    <a:noFill/>
                    <a:ln w="1800">
                      <a:solidFill>
                        <a:srgbClr val="a5b7c5"/>
                      </a:solidFill>
                      <a:miter/>
                    </a:ln>
                  </p:spPr>
                  <p:style>
                    <a:lnRef idx="0"/>
                    <a:fillRef idx="0"/>
                    <a:effectRef idx="0"/>
                    <a:fontRef idx="minor"/>
                  </p:style>
                </p:sp>
                <p:sp>
                  <p:nvSpPr>
                    <p:cNvPr id="301" name="CustomShape 213"/>
                    <p:cNvSpPr/>
                    <p:nvPr/>
                  </p:nvSpPr>
                  <p:spPr>
                    <a:xfrm>
                      <a:off x="4710600" y="866880"/>
                      <a:ext cx="88560" cy="26280"/>
                    </a:xfrm>
                    <a:custGeom>
                      <a:avLst/>
                      <a:gdLst/>
                      <a:ahLst/>
                      <a:rect l="l" t="t" r="r" b="b"/>
                      <a:pathLst>
                        <a:path w="10719" h="3135">
                          <a:moveTo>
                            <a:pt x="1" y="3134"/>
                          </a:moveTo>
                          <a:lnTo>
                            <a:pt x="10719" y="1"/>
                          </a:lnTo>
                        </a:path>
                      </a:pathLst>
                    </a:custGeom>
                    <a:noFill/>
                    <a:ln w="1800">
                      <a:solidFill>
                        <a:srgbClr val="a5b7c5"/>
                      </a:solidFill>
                      <a:miter/>
                    </a:ln>
                  </p:spPr>
                  <p:style>
                    <a:lnRef idx="0"/>
                    <a:fillRef idx="0"/>
                    <a:effectRef idx="0"/>
                    <a:fontRef idx="minor"/>
                  </p:style>
                </p:sp>
                <p:sp>
                  <p:nvSpPr>
                    <p:cNvPr id="302" name="CustomShape 214"/>
                    <p:cNvSpPr/>
                    <p:nvPr/>
                  </p:nvSpPr>
                  <p:spPr>
                    <a:xfrm>
                      <a:off x="4647240" y="808200"/>
                      <a:ext cx="20520" cy="58680"/>
                    </a:xfrm>
                    <a:custGeom>
                      <a:avLst/>
                      <a:gdLst/>
                      <a:ahLst/>
                      <a:rect l="l" t="t" r="r" b="b"/>
                      <a:pathLst>
                        <a:path w="2505" h="6956">
                          <a:moveTo>
                            <a:pt x="2505" y="6956"/>
                          </a:moveTo>
                          <a:lnTo>
                            <a:pt x="1" y="0"/>
                          </a:lnTo>
                        </a:path>
                      </a:pathLst>
                    </a:custGeom>
                    <a:noFill/>
                    <a:ln w="1800">
                      <a:solidFill>
                        <a:srgbClr val="a5b7c5"/>
                      </a:solidFill>
                      <a:miter/>
                    </a:ln>
                  </p:spPr>
                  <p:style>
                    <a:lnRef idx="0"/>
                    <a:fillRef idx="0"/>
                    <a:effectRef idx="0"/>
                    <a:fontRef idx="minor"/>
                  </p:style>
                </p:sp>
                <p:sp>
                  <p:nvSpPr>
                    <p:cNvPr id="303" name="CustomShape 215"/>
                    <p:cNvSpPr/>
                    <p:nvPr/>
                  </p:nvSpPr>
                  <p:spPr>
                    <a:xfrm>
                      <a:off x="4592880" y="862920"/>
                      <a:ext cx="78840" cy="10800"/>
                    </a:xfrm>
                    <a:custGeom>
                      <a:avLst/>
                      <a:gdLst/>
                      <a:ahLst/>
                      <a:rect l="l" t="t" r="r" b="b"/>
                      <a:pathLst>
                        <a:path w="9521" h="1307">
                          <a:moveTo>
                            <a:pt x="1" y="1307"/>
                          </a:moveTo>
                          <a:lnTo>
                            <a:pt x="9521" y="0"/>
                          </a:lnTo>
                        </a:path>
                      </a:pathLst>
                    </a:custGeom>
                    <a:noFill/>
                    <a:ln w="1800">
                      <a:solidFill>
                        <a:srgbClr val="a5b7c5"/>
                      </a:solidFill>
                      <a:miter/>
                    </a:ln>
                  </p:spPr>
                  <p:style>
                    <a:lnRef idx="0"/>
                    <a:fillRef idx="0"/>
                    <a:effectRef idx="0"/>
                    <a:fontRef idx="minor"/>
                  </p:style>
                </p:sp>
                <p:sp>
                  <p:nvSpPr>
                    <p:cNvPr id="304" name="CustomShape 216"/>
                    <p:cNvSpPr/>
                    <p:nvPr/>
                  </p:nvSpPr>
                  <p:spPr>
                    <a:xfrm>
                      <a:off x="4563360" y="862920"/>
                      <a:ext cx="104040" cy="68040"/>
                    </a:xfrm>
                    <a:custGeom>
                      <a:avLst/>
                      <a:gdLst/>
                      <a:ahLst/>
                      <a:rect l="l" t="t" r="r" b="b"/>
                      <a:pathLst>
                        <a:path w="12593" h="8081">
                          <a:moveTo>
                            <a:pt x="0" y="8081"/>
                          </a:moveTo>
                          <a:lnTo>
                            <a:pt x="12593" y="0"/>
                          </a:lnTo>
                        </a:path>
                      </a:pathLst>
                    </a:custGeom>
                    <a:noFill/>
                    <a:ln w="1800">
                      <a:solidFill>
                        <a:srgbClr val="a5b7c5"/>
                      </a:solidFill>
                      <a:miter/>
                    </a:ln>
                  </p:spPr>
                  <p:style>
                    <a:lnRef idx="0"/>
                    <a:fillRef idx="0"/>
                    <a:effectRef idx="0"/>
                    <a:fontRef idx="minor"/>
                  </p:style>
                </p:sp>
                <p:sp>
                  <p:nvSpPr>
                    <p:cNvPr id="305" name="CustomShape 217"/>
                    <p:cNvSpPr/>
                    <p:nvPr/>
                  </p:nvSpPr>
                  <p:spPr>
                    <a:xfrm>
                      <a:off x="4667760" y="808200"/>
                      <a:ext cx="91800" cy="54360"/>
                    </a:xfrm>
                    <a:custGeom>
                      <a:avLst/>
                      <a:gdLst/>
                      <a:ahLst/>
                      <a:rect l="l" t="t" r="r" b="b"/>
                      <a:pathLst>
                        <a:path w="11118" h="6473">
                          <a:moveTo>
                            <a:pt x="1" y="6472"/>
                          </a:moveTo>
                          <a:lnTo>
                            <a:pt x="11118" y="0"/>
                          </a:lnTo>
                        </a:path>
                      </a:pathLst>
                    </a:custGeom>
                    <a:noFill/>
                    <a:ln w="1800">
                      <a:solidFill>
                        <a:srgbClr val="a5b7c5"/>
                      </a:solidFill>
                      <a:miter/>
                    </a:ln>
                  </p:spPr>
                  <p:style>
                    <a:lnRef idx="0"/>
                    <a:fillRef idx="0"/>
                    <a:effectRef idx="0"/>
                    <a:fontRef idx="minor"/>
                  </p:style>
                </p:sp>
                <p:grpSp>
                  <p:nvGrpSpPr>
                    <p:cNvPr id="306" name="Group 218"/>
                    <p:cNvGrpSpPr/>
                    <p:nvPr/>
                  </p:nvGrpSpPr>
                  <p:grpSpPr>
                    <a:xfrm>
                      <a:off x="4424760" y="696960"/>
                      <a:ext cx="1314000" cy="1099080"/>
                      <a:chOff x="4424760" y="696960"/>
                      <a:chExt cx="1314000" cy="1099080"/>
                    </a:xfrm>
                  </p:grpSpPr>
                  <p:sp>
                    <p:nvSpPr>
                      <p:cNvPr id="307" name="CustomShape 219"/>
                      <p:cNvSpPr/>
                      <p:nvPr/>
                    </p:nvSpPr>
                    <p:spPr>
                      <a:xfrm>
                        <a:off x="4465800" y="1139400"/>
                        <a:ext cx="55440" cy="22320"/>
                      </a:xfrm>
                      <a:custGeom>
                        <a:avLst/>
                        <a:gdLst/>
                        <a:ahLst/>
                        <a:rect l="l" t="t" r="r" b="b"/>
                        <a:pathLst>
                          <a:path w="6739" h="2674">
                            <a:moveTo>
                              <a:pt x="0" y="0"/>
                            </a:moveTo>
                            <a:lnTo>
                              <a:pt x="6738" y="2674"/>
                            </a:lnTo>
                          </a:path>
                        </a:pathLst>
                      </a:custGeom>
                      <a:noFill/>
                      <a:ln w="1800">
                        <a:solidFill>
                          <a:srgbClr val="a5b7c5"/>
                        </a:solidFill>
                        <a:miter/>
                      </a:ln>
                    </p:spPr>
                    <p:style>
                      <a:lnRef idx="0"/>
                      <a:fillRef idx="0"/>
                      <a:effectRef idx="0"/>
                      <a:fontRef idx="minor"/>
                    </p:style>
                  </p:sp>
                  <p:sp>
                    <p:nvSpPr>
                      <p:cNvPr id="308" name="CustomShape 220"/>
                      <p:cNvSpPr/>
                      <p:nvPr/>
                    </p:nvSpPr>
                    <p:spPr>
                      <a:xfrm>
                        <a:off x="4473000" y="1112400"/>
                        <a:ext cx="45720" cy="67680"/>
                      </a:xfrm>
                      <a:custGeom>
                        <a:avLst/>
                        <a:gdLst/>
                        <a:ahLst/>
                        <a:rect l="l" t="t" r="r" b="b"/>
                        <a:pathLst>
                          <a:path w="5554" h="8033">
                            <a:moveTo>
                              <a:pt x="1" y="8033"/>
                            </a:moveTo>
                            <a:lnTo>
                              <a:pt x="5553" y="1"/>
                            </a:lnTo>
                          </a:path>
                        </a:pathLst>
                      </a:custGeom>
                      <a:noFill/>
                      <a:ln w="1800">
                        <a:solidFill>
                          <a:srgbClr val="a5b7c5"/>
                        </a:solidFill>
                        <a:miter/>
                      </a:ln>
                    </p:spPr>
                    <p:style>
                      <a:lnRef idx="0"/>
                      <a:fillRef idx="0"/>
                      <a:effectRef idx="0"/>
                      <a:fontRef idx="minor"/>
                    </p:style>
                  </p:sp>
                  <p:sp>
                    <p:nvSpPr>
                      <p:cNvPr id="309" name="CustomShape 221"/>
                      <p:cNvSpPr/>
                      <p:nvPr/>
                    </p:nvSpPr>
                    <p:spPr>
                      <a:xfrm>
                        <a:off x="4519080" y="1035720"/>
                        <a:ext cx="118080" cy="76320"/>
                      </a:xfrm>
                      <a:custGeom>
                        <a:avLst/>
                        <a:gdLst/>
                        <a:ahLst/>
                        <a:rect l="l" t="t" r="r" b="b"/>
                        <a:pathLst>
                          <a:path w="14263" h="9049">
                            <a:moveTo>
                              <a:pt x="0" y="9049"/>
                            </a:moveTo>
                            <a:lnTo>
                              <a:pt x="14262" y="0"/>
                            </a:lnTo>
                          </a:path>
                        </a:pathLst>
                      </a:custGeom>
                      <a:noFill/>
                      <a:ln w="1800">
                        <a:solidFill>
                          <a:srgbClr val="a5b7c5"/>
                        </a:solidFill>
                        <a:miter/>
                      </a:ln>
                    </p:spPr>
                    <p:style>
                      <a:lnRef idx="0"/>
                      <a:fillRef idx="0"/>
                      <a:effectRef idx="0"/>
                      <a:fontRef idx="minor"/>
                    </p:style>
                  </p:sp>
                  <p:sp>
                    <p:nvSpPr>
                      <p:cNvPr id="310" name="CustomShape 222"/>
                      <p:cNvSpPr/>
                      <p:nvPr/>
                    </p:nvSpPr>
                    <p:spPr>
                      <a:xfrm>
                        <a:off x="4559400" y="1034640"/>
                        <a:ext cx="81360" cy="85680"/>
                      </a:xfrm>
                      <a:custGeom>
                        <a:avLst/>
                        <a:gdLst/>
                        <a:ahLst/>
                        <a:rect l="l" t="t" r="r" b="b"/>
                        <a:pathLst>
                          <a:path w="9848" h="10162">
                            <a:moveTo>
                              <a:pt x="0" y="10161"/>
                            </a:moveTo>
                            <a:lnTo>
                              <a:pt x="9847" y="0"/>
                            </a:lnTo>
                          </a:path>
                        </a:pathLst>
                      </a:custGeom>
                      <a:noFill/>
                      <a:ln w="1800">
                        <a:solidFill>
                          <a:srgbClr val="a5b7c5"/>
                        </a:solidFill>
                        <a:miter/>
                      </a:ln>
                    </p:spPr>
                    <p:style>
                      <a:lnRef idx="0"/>
                      <a:fillRef idx="0"/>
                      <a:effectRef idx="0"/>
                      <a:fontRef idx="minor"/>
                    </p:style>
                  </p:sp>
                  <p:sp>
                    <p:nvSpPr>
                      <p:cNvPr id="311" name="CustomShape 223"/>
                      <p:cNvSpPr/>
                      <p:nvPr/>
                    </p:nvSpPr>
                    <p:spPr>
                      <a:xfrm>
                        <a:off x="4619880" y="1034640"/>
                        <a:ext cx="21240" cy="56520"/>
                      </a:xfrm>
                      <a:custGeom>
                        <a:avLst/>
                        <a:gdLst/>
                        <a:ahLst/>
                        <a:rect l="l" t="t" r="r" b="b"/>
                        <a:pathLst>
                          <a:path w="2590" h="6714">
                            <a:moveTo>
                              <a:pt x="0" y="6714"/>
                            </a:moveTo>
                            <a:lnTo>
                              <a:pt x="2589" y="0"/>
                            </a:lnTo>
                          </a:path>
                        </a:pathLst>
                      </a:custGeom>
                      <a:noFill/>
                      <a:ln w="1800">
                        <a:solidFill>
                          <a:srgbClr val="a5b7c5"/>
                        </a:solidFill>
                        <a:miter/>
                      </a:ln>
                    </p:spPr>
                    <p:style>
                      <a:lnRef idx="0"/>
                      <a:fillRef idx="0"/>
                      <a:effectRef idx="0"/>
                      <a:fontRef idx="minor"/>
                    </p:style>
                  </p:sp>
                  <p:sp>
                    <p:nvSpPr>
                      <p:cNvPr id="312" name="CustomShape 224"/>
                      <p:cNvSpPr/>
                      <p:nvPr/>
                    </p:nvSpPr>
                    <p:spPr>
                      <a:xfrm>
                        <a:off x="4640400" y="1038600"/>
                        <a:ext cx="48240" cy="104760"/>
                      </a:xfrm>
                      <a:custGeom>
                        <a:avLst/>
                        <a:gdLst/>
                        <a:ahLst/>
                        <a:rect l="l" t="t" r="r" b="b"/>
                        <a:pathLst>
                          <a:path w="5831" h="12388">
                            <a:moveTo>
                              <a:pt x="5831" y="12388"/>
                            </a:moveTo>
                            <a:lnTo>
                              <a:pt x="0" y="1"/>
                            </a:lnTo>
                          </a:path>
                        </a:pathLst>
                      </a:custGeom>
                      <a:noFill/>
                      <a:ln w="1800">
                        <a:solidFill>
                          <a:srgbClr val="a5b7c5"/>
                        </a:solidFill>
                        <a:miter/>
                      </a:ln>
                    </p:spPr>
                    <p:style>
                      <a:lnRef idx="0"/>
                      <a:fillRef idx="0"/>
                      <a:effectRef idx="0"/>
                      <a:fontRef idx="minor"/>
                    </p:style>
                  </p:sp>
                  <p:sp>
                    <p:nvSpPr>
                      <p:cNvPr id="313" name="CustomShape 225"/>
                      <p:cNvSpPr/>
                      <p:nvPr/>
                    </p:nvSpPr>
                    <p:spPr>
                      <a:xfrm>
                        <a:off x="4592880" y="998280"/>
                        <a:ext cx="47160" cy="39960"/>
                      </a:xfrm>
                      <a:custGeom>
                        <a:avLst/>
                        <a:gdLst/>
                        <a:ahLst/>
                        <a:rect l="l" t="t" r="r" b="b"/>
                        <a:pathLst>
                          <a:path w="5711" h="4755">
                            <a:moveTo>
                              <a:pt x="1" y="1"/>
                            </a:moveTo>
                            <a:lnTo>
                              <a:pt x="5710" y="4755"/>
                            </a:lnTo>
                          </a:path>
                        </a:pathLst>
                      </a:custGeom>
                      <a:noFill/>
                      <a:ln w="1800">
                        <a:solidFill>
                          <a:srgbClr val="a5b7c5"/>
                        </a:solidFill>
                        <a:miter/>
                      </a:ln>
                    </p:spPr>
                    <p:style>
                      <a:lnRef idx="0"/>
                      <a:fillRef idx="0"/>
                      <a:effectRef idx="0"/>
                      <a:fontRef idx="minor"/>
                    </p:style>
                  </p:sp>
                  <p:sp>
                    <p:nvSpPr>
                      <p:cNvPr id="314" name="CustomShape 226"/>
                      <p:cNvSpPr/>
                      <p:nvPr/>
                    </p:nvSpPr>
                    <p:spPr>
                      <a:xfrm>
                        <a:off x="4557600" y="1018440"/>
                        <a:ext cx="82080" cy="19800"/>
                      </a:xfrm>
                      <a:custGeom>
                        <a:avLst/>
                        <a:gdLst/>
                        <a:ahLst/>
                        <a:rect l="l" t="t" r="r" b="b"/>
                        <a:pathLst>
                          <a:path w="9945" h="2384">
                            <a:moveTo>
                              <a:pt x="1" y="1"/>
                            </a:moveTo>
                            <a:lnTo>
                              <a:pt x="9944" y="2384"/>
                            </a:lnTo>
                          </a:path>
                        </a:pathLst>
                      </a:custGeom>
                      <a:noFill/>
                      <a:ln w="1800">
                        <a:solidFill>
                          <a:srgbClr val="a5b7c5"/>
                        </a:solidFill>
                        <a:miter/>
                      </a:ln>
                    </p:spPr>
                    <p:style>
                      <a:lnRef idx="0"/>
                      <a:fillRef idx="0"/>
                      <a:effectRef idx="0"/>
                      <a:fontRef idx="minor"/>
                    </p:style>
                  </p:sp>
                  <p:sp>
                    <p:nvSpPr>
                      <p:cNvPr id="315" name="CustomShape 227"/>
                      <p:cNvSpPr/>
                      <p:nvPr/>
                    </p:nvSpPr>
                    <p:spPr>
                      <a:xfrm>
                        <a:off x="4519080" y="1038600"/>
                        <a:ext cx="122040" cy="20520"/>
                      </a:xfrm>
                      <a:custGeom>
                        <a:avLst/>
                        <a:gdLst/>
                        <a:ahLst/>
                        <a:rect l="l" t="t" r="r" b="b"/>
                        <a:pathLst>
                          <a:path w="14723" h="2457">
                            <a:moveTo>
                              <a:pt x="0" y="2457"/>
                            </a:moveTo>
                            <a:lnTo>
                              <a:pt x="14722" y="1"/>
                            </a:lnTo>
                          </a:path>
                        </a:pathLst>
                      </a:custGeom>
                      <a:noFill/>
                      <a:ln w="1800">
                        <a:solidFill>
                          <a:srgbClr val="a5b7c5"/>
                        </a:solidFill>
                        <a:miter/>
                      </a:ln>
                    </p:spPr>
                    <p:style>
                      <a:lnRef idx="0"/>
                      <a:fillRef idx="0"/>
                      <a:effectRef idx="0"/>
                      <a:fontRef idx="minor"/>
                    </p:style>
                  </p:sp>
                  <p:sp>
                    <p:nvSpPr>
                      <p:cNvPr id="316" name="CustomShape 228"/>
                      <p:cNvSpPr/>
                      <p:nvPr/>
                    </p:nvSpPr>
                    <p:spPr>
                      <a:xfrm>
                        <a:off x="4672080" y="976320"/>
                        <a:ext cx="42120" cy="54720"/>
                      </a:xfrm>
                      <a:custGeom>
                        <a:avLst/>
                        <a:gdLst/>
                        <a:ahLst/>
                        <a:rect l="l" t="t" r="r" b="b"/>
                        <a:pathLst>
                          <a:path w="5130" h="6509">
                            <a:moveTo>
                              <a:pt x="5130" y="6508"/>
                            </a:moveTo>
                            <a:lnTo>
                              <a:pt x="1" y="0"/>
                            </a:lnTo>
                          </a:path>
                        </a:pathLst>
                      </a:custGeom>
                      <a:noFill/>
                      <a:ln w="1800">
                        <a:solidFill>
                          <a:srgbClr val="a5b7c5"/>
                        </a:solidFill>
                        <a:miter/>
                      </a:ln>
                    </p:spPr>
                    <p:style>
                      <a:lnRef idx="0"/>
                      <a:fillRef idx="0"/>
                      <a:effectRef idx="0"/>
                      <a:fontRef idx="minor"/>
                    </p:style>
                  </p:sp>
                  <p:sp>
                    <p:nvSpPr>
                      <p:cNvPr id="317" name="CustomShape 229"/>
                      <p:cNvSpPr/>
                      <p:nvPr/>
                    </p:nvSpPr>
                    <p:spPr>
                      <a:xfrm>
                        <a:off x="4645080" y="976320"/>
                        <a:ext cx="26280" cy="59040"/>
                      </a:xfrm>
                      <a:custGeom>
                        <a:avLst/>
                        <a:gdLst/>
                        <a:ahLst/>
                        <a:rect l="l" t="t" r="r" b="b"/>
                        <a:pathLst>
                          <a:path w="3219" h="6993">
                            <a:moveTo>
                              <a:pt x="1" y="6992"/>
                            </a:moveTo>
                            <a:lnTo>
                              <a:pt x="3219" y="0"/>
                            </a:lnTo>
                          </a:path>
                        </a:pathLst>
                      </a:custGeom>
                      <a:noFill/>
                      <a:ln w="1800">
                        <a:solidFill>
                          <a:srgbClr val="a5b7c5"/>
                        </a:solidFill>
                        <a:miter/>
                      </a:ln>
                    </p:spPr>
                    <p:style>
                      <a:lnRef idx="0"/>
                      <a:fillRef idx="0"/>
                      <a:effectRef idx="0"/>
                      <a:fontRef idx="minor"/>
                    </p:style>
                  </p:sp>
                  <p:sp>
                    <p:nvSpPr>
                      <p:cNvPr id="318" name="CustomShape 230"/>
                      <p:cNvSpPr/>
                      <p:nvPr/>
                    </p:nvSpPr>
                    <p:spPr>
                      <a:xfrm>
                        <a:off x="4638240" y="1031760"/>
                        <a:ext cx="75960" cy="7200"/>
                      </a:xfrm>
                      <a:custGeom>
                        <a:avLst/>
                        <a:gdLst/>
                        <a:ahLst/>
                        <a:rect l="l" t="t" r="r" b="b"/>
                        <a:pathLst>
                          <a:path w="9194" h="884">
                            <a:moveTo>
                              <a:pt x="0" y="883"/>
                            </a:moveTo>
                            <a:lnTo>
                              <a:pt x="9194" y="0"/>
                            </a:lnTo>
                          </a:path>
                        </a:pathLst>
                      </a:custGeom>
                      <a:noFill/>
                      <a:ln w="1800">
                        <a:solidFill>
                          <a:srgbClr val="a5b7c5"/>
                        </a:solidFill>
                        <a:miter/>
                      </a:ln>
                    </p:spPr>
                    <p:style>
                      <a:lnRef idx="0"/>
                      <a:fillRef idx="0"/>
                      <a:effectRef idx="0"/>
                      <a:fontRef idx="minor"/>
                    </p:style>
                  </p:sp>
                  <p:sp>
                    <p:nvSpPr>
                      <p:cNvPr id="319" name="CustomShape 231"/>
                      <p:cNvSpPr/>
                      <p:nvPr/>
                    </p:nvSpPr>
                    <p:spPr>
                      <a:xfrm>
                        <a:off x="4714560" y="1031760"/>
                        <a:ext cx="27360" cy="63360"/>
                      </a:xfrm>
                      <a:custGeom>
                        <a:avLst/>
                        <a:gdLst/>
                        <a:ahLst/>
                        <a:rect l="l" t="t" r="r" b="b"/>
                        <a:pathLst>
                          <a:path w="3328" h="7525">
                            <a:moveTo>
                              <a:pt x="1" y="0"/>
                            </a:moveTo>
                            <a:lnTo>
                              <a:pt x="3328" y="7525"/>
                            </a:lnTo>
                          </a:path>
                        </a:pathLst>
                      </a:custGeom>
                      <a:noFill/>
                      <a:ln w="1800">
                        <a:solidFill>
                          <a:srgbClr val="a5b7c5"/>
                        </a:solidFill>
                        <a:miter/>
                      </a:ln>
                    </p:spPr>
                    <p:style>
                      <a:lnRef idx="0"/>
                      <a:fillRef idx="0"/>
                      <a:effectRef idx="0"/>
                      <a:fontRef idx="minor"/>
                    </p:style>
                  </p:sp>
                  <p:sp>
                    <p:nvSpPr>
                      <p:cNvPr id="320" name="CustomShape 232"/>
                      <p:cNvSpPr/>
                      <p:nvPr/>
                    </p:nvSpPr>
                    <p:spPr>
                      <a:xfrm>
                        <a:off x="4686840" y="1031760"/>
                        <a:ext cx="27360" cy="107640"/>
                      </a:xfrm>
                      <a:custGeom>
                        <a:avLst/>
                        <a:gdLst/>
                        <a:ahLst/>
                        <a:rect l="l" t="t" r="r" b="b"/>
                        <a:pathLst>
                          <a:path w="3339" h="12763">
                            <a:moveTo>
                              <a:pt x="3339" y="0"/>
                            </a:moveTo>
                            <a:lnTo>
                              <a:pt x="0" y="12762"/>
                            </a:lnTo>
                          </a:path>
                        </a:pathLst>
                      </a:custGeom>
                      <a:noFill/>
                      <a:ln w="1800">
                        <a:solidFill>
                          <a:srgbClr val="a5b7c5"/>
                        </a:solidFill>
                        <a:miter/>
                      </a:ln>
                    </p:spPr>
                    <p:style>
                      <a:lnRef idx="0"/>
                      <a:fillRef idx="0"/>
                      <a:effectRef idx="0"/>
                      <a:fontRef idx="minor"/>
                    </p:style>
                  </p:sp>
                  <p:grpSp>
                    <p:nvGrpSpPr>
                      <p:cNvPr id="321" name="Group 233"/>
                      <p:cNvGrpSpPr/>
                      <p:nvPr/>
                    </p:nvGrpSpPr>
                    <p:grpSpPr>
                      <a:xfrm>
                        <a:off x="4424760" y="696960"/>
                        <a:ext cx="1314000" cy="1099080"/>
                        <a:chOff x="4424760" y="696960"/>
                        <a:chExt cx="1314000" cy="1099080"/>
                      </a:xfrm>
                    </p:grpSpPr>
                    <p:sp>
                      <p:nvSpPr>
                        <p:cNvPr id="322" name="CustomShape 234"/>
                        <p:cNvSpPr/>
                        <p:nvPr/>
                      </p:nvSpPr>
                      <p:spPr>
                        <a:xfrm>
                          <a:off x="4742280" y="980640"/>
                          <a:ext cx="78120" cy="114480"/>
                        </a:xfrm>
                        <a:custGeom>
                          <a:avLst/>
                          <a:gdLst/>
                          <a:ahLst/>
                          <a:rect l="l" t="t" r="r" b="b"/>
                          <a:pathLst>
                            <a:path w="9461" h="13549">
                              <a:moveTo>
                                <a:pt x="1" y="13549"/>
                              </a:moveTo>
                              <a:lnTo>
                                <a:pt x="9460" y="0"/>
                              </a:lnTo>
                            </a:path>
                          </a:pathLst>
                        </a:custGeom>
                        <a:noFill/>
                        <a:ln w="1800">
                          <a:solidFill>
                            <a:srgbClr val="a5b7c5"/>
                          </a:solidFill>
                          <a:miter/>
                        </a:ln>
                      </p:spPr>
                      <p:style>
                        <a:lnRef idx="0"/>
                        <a:fillRef idx="0"/>
                        <a:effectRef idx="0"/>
                        <a:fontRef idx="minor"/>
                      </p:style>
                    </p:sp>
                    <p:sp>
                      <p:nvSpPr>
                        <p:cNvPr id="323" name="CustomShape 235"/>
                        <p:cNvSpPr/>
                        <p:nvPr/>
                      </p:nvSpPr>
                      <p:spPr>
                        <a:xfrm>
                          <a:off x="4820760" y="917280"/>
                          <a:ext cx="111600" cy="63000"/>
                        </a:xfrm>
                        <a:custGeom>
                          <a:avLst/>
                          <a:gdLst/>
                          <a:ahLst/>
                          <a:rect l="l" t="t" r="r" b="b"/>
                          <a:pathLst>
                            <a:path w="13476" h="7465">
                              <a:moveTo>
                                <a:pt x="0" y="7464"/>
                              </a:moveTo>
                              <a:lnTo>
                                <a:pt x="13476" y="0"/>
                              </a:lnTo>
                            </a:path>
                          </a:pathLst>
                        </a:custGeom>
                        <a:noFill/>
                        <a:ln w="1800">
                          <a:solidFill>
                            <a:srgbClr val="a5b7c5"/>
                          </a:solidFill>
                          <a:miter/>
                        </a:ln>
                      </p:spPr>
                      <p:style>
                        <a:lnRef idx="0"/>
                        <a:fillRef idx="0"/>
                        <a:effectRef idx="0"/>
                        <a:fontRef idx="minor"/>
                      </p:style>
                    </p:sp>
                    <p:sp>
                      <p:nvSpPr>
                        <p:cNvPr id="324" name="CustomShape 236"/>
                        <p:cNvSpPr/>
                        <p:nvPr/>
                      </p:nvSpPr>
                      <p:spPr>
                        <a:xfrm>
                          <a:off x="4820760" y="978840"/>
                          <a:ext cx="126000" cy="58680"/>
                        </a:xfrm>
                        <a:custGeom>
                          <a:avLst/>
                          <a:gdLst/>
                          <a:ahLst/>
                          <a:rect l="l" t="t" r="r" b="b"/>
                          <a:pathLst>
                            <a:path w="15231" h="6969">
                              <a:moveTo>
                                <a:pt x="1" y="1"/>
                              </a:moveTo>
                              <a:lnTo>
                                <a:pt x="15231" y="6968"/>
                              </a:lnTo>
                            </a:path>
                          </a:pathLst>
                        </a:custGeom>
                        <a:noFill/>
                        <a:ln w="1800">
                          <a:solidFill>
                            <a:srgbClr val="a5b7c5"/>
                          </a:solidFill>
                          <a:miter/>
                        </a:ln>
                      </p:spPr>
                      <p:style>
                        <a:lnRef idx="0"/>
                        <a:fillRef idx="0"/>
                        <a:effectRef idx="0"/>
                        <a:fontRef idx="minor"/>
                      </p:style>
                    </p:sp>
                    <p:sp>
                      <p:nvSpPr>
                        <p:cNvPr id="325" name="CustomShape 237"/>
                        <p:cNvSpPr/>
                        <p:nvPr/>
                      </p:nvSpPr>
                      <p:spPr>
                        <a:xfrm>
                          <a:off x="4947120" y="1038960"/>
                          <a:ext cx="28080" cy="77040"/>
                        </a:xfrm>
                        <a:custGeom>
                          <a:avLst/>
                          <a:gdLst/>
                          <a:ahLst/>
                          <a:rect l="l" t="t" r="r" b="b"/>
                          <a:pathLst>
                            <a:path w="3425" h="9134">
                              <a:moveTo>
                                <a:pt x="1" y="0"/>
                              </a:moveTo>
                              <a:lnTo>
                                <a:pt x="3424" y="9133"/>
                              </a:lnTo>
                            </a:path>
                          </a:pathLst>
                        </a:custGeom>
                        <a:noFill/>
                        <a:ln w="1800">
                          <a:solidFill>
                            <a:srgbClr val="a5b7c5"/>
                          </a:solidFill>
                          <a:miter/>
                        </a:ln>
                      </p:spPr>
                      <p:style>
                        <a:lnRef idx="0"/>
                        <a:fillRef idx="0"/>
                        <a:effectRef idx="0"/>
                        <a:fontRef idx="minor"/>
                      </p:style>
                    </p:sp>
                    <p:sp>
                      <p:nvSpPr>
                        <p:cNvPr id="326" name="CustomShape 238"/>
                        <p:cNvSpPr/>
                        <p:nvPr/>
                      </p:nvSpPr>
                      <p:spPr>
                        <a:xfrm>
                          <a:off x="4975560" y="1109520"/>
                          <a:ext cx="27720" cy="87120"/>
                        </a:xfrm>
                        <a:custGeom>
                          <a:avLst/>
                          <a:gdLst/>
                          <a:ahLst/>
                          <a:rect l="l" t="t" r="r" b="b"/>
                          <a:pathLst>
                            <a:path w="3400" h="10320">
                              <a:moveTo>
                                <a:pt x="3399" y="10319"/>
                              </a:moveTo>
                              <a:lnTo>
                                <a:pt x="0" y="1"/>
                              </a:lnTo>
                            </a:path>
                          </a:pathLst>
                        </a:custGeom>
                        <a:noFill/>
                        <a:ln w="1800">
                          <a:solidFill>
                            <a:srgbClr val="a5b7c5"/>
                          </a:solidFill>
                          <a:miter/>
                        </a:ln>
                      </p:spPr>
                      <p:style>
                        <a:lnRef idx="0"/>
                        <a:fillRef idx="0"/>
                        <a:effectRef idx="0"/>
                        <a:fontRef idx="minor"/>
                      </p:style>
                    </p:sp>
                    <p:sp>
                      <p:nvSpPr>
                        <p:cNvPr id="327" name="CustomShape 239"/>
                        <p:cNvSpPr/>
                        <p:nvPr/>
                      </p:nvSpPr>
                      <p:spPr>
                        <a:xfrm>
                          <a:off x="4962600" y="750240"/>
                          <a:ext cx="732240" cy="560520"/>
                        </a:xfrm>
                        <a:custGeom>
                          <a:avLst/>
                          <a:gdLst/>
                          <a:ahLst/>
                          <a:rect l="l" t="t" r="r" b="b"/>
                          <a:pathLst>
                            <a:path w="88235" h="66195">
                              <a:moveTo>
                                <a:pt x="1" y="63509"/>
                              </a:moveTo>
                              <a:lnTo>
                                <a:pt x="1537" y="42400"/>
                              </a:lnTo>
                              <a:lnTo>
                                <a:pt x="10077" y="22210"/>
                              </a:lnTo>
                              <a:cubicBezTo>
                                <a:pt x="10077" y="22210"/>
                                <a:pt x="14202" y="33218"/>
                                <a:pt x="14202" y="32384"/>
                              </a:cubicBezTo>
                              <a:cubicBezTo>
                                <a:pt x="14202" y="31561"/>
                                <a:pt x="26009" y="8976"/>
                                <a:pt x="26009" y="8976"/>
                              </a:cubicBezTo>
                              <a:lnTo>
                                <a:pt x="33618" y="31077"/>
                              </a:lnTo>
                              <a:lnTo>
                                <a:pt x="15025" y="46779"/>
                              </a:lnTo>
                              <a:lnTo>
                                <a:pt x="36037" y="48944"/>
                              </a:lnTo>
                              <a:lnTo>
                                <a:pt x="27557" y="58863"/>
                              </a:lnTo>
                              <a:lnTo>
                                <a:pt x="40803" y="66194"/>
                              </a:lnTo>
                              <a:lnTo>
                                <a:pt x="43586" y="48448"/>
                              </a:lnTo>
                              <a:lnTo>
                                <a:pt x="51122" y="29734"/>
                              </a:lnTo>
                              <a:lnTo>
                                <a:pt x="49670" y="16694"/>
                              </a:lnTo>
                              <a:lnTo>
                                <a:pt x="65263" y="21376"/>
                              </a:lnTo>
                              <a:lnTo>
                                <a:pt x="68819" y="9448"/>
                              </a:lnTo>
                              <a:lnTo>
                                <a:pt x="66098" y="1"/>
                              </a:lnTo>
                              <a:lnTo>
                                <a:pt x="88235" y="20069"/>
                              </a:lnTo>
                            </a:path>
                          </a:pathLst>
                        </a:custGeom>
                        <a:noFill/>
                        <a:ln w="1800">
                          <a:solidFill>
                            <a:srgbClr val="a5b7c5"/>
                          </a:solidFill>
                          <a:miter/>
                        </a:ln>
                      </p:spPr>
                      <p:style>
                        <a:lnRef idx="0"/>
                        <a:fillRef idx="0"/>
                        <a:effectRef idx="0"/>
                        <a:fontRef idx="minor"/>
                      </p:style>
                    </p:sp>
                    <p:sp>
                      <p:nvSpPr>
                        <p:cNvPr id="328" name="CustomShape 240"/>
                        <p:cNvSpPr/>
                        <p:nvPr/>
                      </p:nvSpPr>
                      <p:spPr>
                        <a:xfrm>
                          <a:off x="4932720" y="696960"/>
                          <a:ext cx="574560" cy="340560"/>
                        </a:xfrm>
                        <a:custGeom>
                          <a:avLst/>
                          <a:gdLst/>
                          <a:ahLst/>
                          <a:rect l="l" t="t" r="r" b="b"/>
                          <a:pathLst>
                            <a:path w="69242" h="40223">
                              <a:moveTo>
                                <a:pt x="69242" y="6255"/>
                              </a:moveTo>
                              <a:lnTo>
                                <a:pt x="53274" y="22948"/>
                              </a:lnTo>
                              <a:lnTo>
                                <a:pt x="45532" y="5432"/>
                              </a:lnTo>
                              <a:lnTo>
                                <a:pt x="29613" y="14747"/>
                              </a:lnTo>
                              <a:lnTo>
                                <a:pt x="28790" y="1"/>
                              </a:lnTo>
                              <a:lnTo>
                                <a:pt x="13500" y="28912"/>
                              </a:lnTo>
                              <a:lnTo>
                                <a:pt x="4306" y="13089"/>
                              </a:lnTo>
                              <a:lnTo>
                                <a:pt x="0" y="25984"/>
                              </a:lnTo>
                              <a:lnTo>
                                <a:pt x="1718" y="40222"/>
                              </a:lnTo>
                            </a:path>
                          </a:pathLst>
                        </a:custGeom>
                        <a:noFill/>
                        <a:ln w="1800">
                          <a:solidFill>
                            <a:srgbClr val="a5b7c5"/>
                          </a:solidFill>
                          <a:miter/>
                        </a:ln>
                      </p:spPr>
                      <p:style>
                        <a:lnRef idx="0"/>
                        <a:fillRef idx="0"/>
                        <a:effectRef idx="0"/>
                        <a:fontRef idx="minor"/>
                      </p:style>
                    </p:sp>
                    <p:sp>
                      <p:nvSpPr>
                        <p:cNvPr id="329" name="CustomShape 241"/>
                        <p:cNvSpPr/>
                        <p:nvPr/>
                      </p:nvSpPr>
                      <p:spPr>
                        <a:xfrm>
                          <a:off x="5003640" y="1024560"/>
                          <a:ext cx="131400" cy="288360"/>
                        </a:xfrm>
                        <a:custGeom>
                          <a:avLst/>
                          <a:gdLst/>
                          <a:ahLst/>
                          <a:rect l="l" t="t" r="r" b="b"/>
                          <a:pathLst>
                            <a:path w="15860" h="34054">
                              <a:moveTo>
                                <a:pt x="9266" y="1"/>
                              </a:moveTo>
                              <a:lnTo>
                                <a:pt x="10101" y="14396"/>
                              </a:lnTo>
                              <a:lnTo>
                                <a:pt x="15859" y="34053"/>
                              </a:lnTo>
                              <a:lnTo>
                                <a:pt x="0" y="19851"/>
                              </a:lnTo>
                              <a:lnTo>
                                <a:pt x="1234" y="33642"/>
                              </a:lnTo>
                            </a:path>
                          </a:pathLst>
                        </a:custGeom>
                        <a:noFill/>
                        <a:ln w="1800">
                          <a:solidFill>
                            <a:srgbClr val="a5b7c5"/>
                          </a:solidFill>
                          <a:miter/>
                        </a:ln>
                      </p:spPr>
                      <p:style>
                        <a:lnRef idx="0"/>
                        <a:fillRef idx="0"/>
                        <a:effectRef idx="0"/>
                        <a:fontRef idx="minor"/>
                      </p:style>
                    </p:sp>
                    <p:sp>
                      <p:nvSpPr>
                        <p:cNvPr id="330" name="CustomShape 242"/>
                        <p:cNvSpPr/>
                        <p:nvPr/>
                      </p:nvSpPr>
                      <p:spPr>
                        <a:xfrm>
                          <a:off x="4975560" y="1024560"/>
                          <a:ext cx="104760" cy="84600"/>
                        </a:xfrm>
                        <a:custGeom>
                          <a:avLst/>
                          <a:gdLst/>
                          <a:ahLst/>
                          <a:rect l="l" t="t" r="r" b="b"/>
                          <a:pathLst>
                            <a:path w="12666" h="10017">
                              <a:moveTo>
                                <a:pt x="0" y="10017"/>
                              </a:moveTo>
                              <a:lnTo>
                                <a:pt x="12665" y="1"/>
                              </a:lnTo>
                            </a:path>
                          </a:pathLst>
                        </a:custGeom>
                        <a:noFill/>
                        <a:ln w="1800">
                          <a:solidFill>
                            <a:srgbClr val="a5b7c5"/>
                          </a:solidFill>
                          <a:miter/>
                        </a:ln>
                      </p:spPr>
                      <p:style>
                        <a:lnRef idx="0"/>
                        <a:fillRef idx="0"/>
                        <a:effectRef idx="0"/>
                        <a:fontRef idx="minor"/>
                      </p:style>
                    </p:sp>
                    <p:sp>
                      <p:nvSpPr>
                        <p:cNvPr id="331" name="CustomShape 243"/>
                        <p:cNvSpPr/>
                        <p:nvPr/>
                      </p:nvSpPr>
                      <p:spPr>
                        <a:xfrm>
                          <a:off x="5080680" y="1017720"/>
                          <a:ext cx="164880" cy="6480"/>
                        </a:xfrm>
                        <a:custGeom>
                          <a:avLst/>
                          <a:gdLst/>
                          <a:ahLst/>
                          <a:rect l="l" t="t" r="r" b="b"/>
                          <a:pathLst>
                            <a:path w="19900" h="823">
                              <a:moveTo>
                                <a:pt x="0" y="823"/>
                              </a:moveTo>
                              <a:lnTo>
                                <a:pt x="19900" y="0"/>
                              </a:lnTo>
                            </a:path>
                          </a:pathLst>
                        </a:custGeom>
                        <a:noFill/>
                        <a:ln w="1800">
                          <a:solidFill>
                            <a:srgbClr val="a5b7c5"/>
                          </a:solidFill>
                          <a:miter/>
                        </a:ln>
                      </p:spPr>
                      <p:style>
                        <a:lnRef idx="0"/>
                        <a:fillRef idx="0"/>
                        <a:effectRef idx="0"/>
                        <a:fontRef idx="minor"/>
                      </p:style>
                    </p:sp>
                    <p:sp>
                      <p:nvSpPr>
                        <p:cNvPr id="332" name="CustomShape 244"/>
                        <p:cNvSpPr/>
                        <p:nvPr/>
                      </p:nvSpPr>
                      <p:spPr>
                        <a:xfrm>
                          <a:off x="5003640" y="1024560"/>
                          <a:ext cx="76680" cy="167400"/>
                        </a:xfrm>
                        <a:custGeom>
                          <a:avLst/>
                          <a:gdLst/>
                          <a:ahLst/>
                          <a:rect l="l" t="t" r="r" b="b"/>
                          <a:pathLst>
                            <a:path w="9267" h="19816">
                              <a:moveTo>
                                <a:pt x="9266" y="1"/>
                              </a:moveTo>
                              <a:lnTo>
                                <a:pt x="0" y="19815"/>
                              </a:lnTo>
                            </a:path>
                          </a:pathLst>
                        </a:custGeom>
                        <a:noFill/>
                        <a:ln w="1800">
                          <a:solidFill>
                            <a:srgbClr val="a5b7c5"/>
                          </a:solidFill>
                          <a:miter/>
                        </a:ln>
                      </p:spPr>
                      <p:style>
                        <a:lnRef idx="0"/>
                        <a:fillRef idx="0"/>
                        <a:effectRef idx="0"/>
                        <a:fontRef idx="minor"/>
                      </p:style>
                    </p:sp>
                    <p:sp>
                      <p:nvSpPr>
                        <p:cNvPr id="333" name="CustomShape 245"/>
                        <p:cNvSpPr/>
                        <p:nvPr/>
                      </p:nvSpPr>
                      <p:spPr>
                        <a:xfrm>
                          <a:off x="5241960" y="891720"/>
                          <a:ext cx="132840" cy="126360"/>
                        </a:xfrm>
                        <a:custGeom>
                          <a:avLst/>
                          <a:gdLst/>
                          <a:ahLst/>
                          <a:rect l="l" t="t" r="r" b="b"/>
                          <a:pathLst>
                            <a:path w="16054" h="14964">
                              <a:moveTo>
                                <a:pt x="1" y="14964"/>
                              </a:moveTo>
                              <a:lnTo>
                                <a:pt x="16053" y="0"/>
                              </a:lnTo>
                            </a:path>
                          </a:pathLst>
                        </a:custGeom>
                        <a:noFill/>
                        <a:ln w="1800">
                          <a:solidFill>
                            <a:srgbClr val="a5b7c5"/>
                          </a:solidFill>
                          <a:miter/>
                        </a:ln>
                      </p:spPr>
                      <p:style>
                        <a:lnRef idx="0"/>
                        <a:fillRef idx="0"/>
                        <a:effectRef idx="0"/>
                        <a:fontRef idx="minor"/>
                      </p:style>
                    </p:sp>
                    <p:sp>
                      <p:nvSpPr>
                        <p:cNvPr id="334" name="CustomShape 246"/>
                        <p:cNvSpPr/>
                        <p:nvPr/>
                      </p:nvSpPr>
                      <p:spPr>
                        <a:xfrm>
                          <a:off x="5245920" y="743040"/>
                          <a:ext cx="64800" cy="273960"/>
                        </a:xfrm>
                        <a:custGeom>
                          <a:avLst/>
                          <a:gdLst/>
                          <a:ahLst/>
                          <a:rect l="l" t="t" r="r" b="b"/>
                          <a:pathLst>
                            <a:path w="7828" h="32384">
                              <a:moveTo>
                                <a:pt x="1" y="32383"/>
                              </a:moveTo>
                              <a:lnTo>
                                <a:pt x="7827" y="0"/>
                              </a:lnTo>
                            </a:path>
                          </a:pathLst>
                        </a:custGeom>
                        <a:noFill/>
                        <a:ln w="1800">
                          <a:solidFill>
                            <a:srgbClr val="a5b7c5"/>
                          </a:solidFill>
                          <a:miter/>
                        </a:ln>
                      </p:spPr>
                      <p:style>
                        <a:lnRef idx="0"/>
                        <a:fillRef idx="0"/>
                        <a:effectRef idx="0"/>
                        <a:fontRef idx="minor"/>
                      </p:style>
                    </p:sp>
                    <p:sp>
                      <p:nvSpPr>
                        <p:cNvPr id="335" name="CustomShape 247"/>
                        <p:cNvSpPr/>
                        <p:nvPr/>
                      </p:nvSpPr>
                      <p:spPr>
                        <a:xfrm>
                          <a:off x="5241960" y="1002240"/>
                          <a:ext cx="149040" cy="11160"/>
                        </a:xfrm>
                        <a:custGeom>
                          <a:avLst/>
                          <a:gdLst/>
                          <a:ahLst/>
                          <a:rect l="l" t="t" r="r" b="b"/>
                          <a:pathLst>
                            <a:path w="17989" h="1344">
                              <a:moveTo>
                                <a:pt x="1" y="1343"/>
                              </a:moveTo>
                              <a:lnTo>
                                <a:pt x="17989" y="0"/>
                              </a:lnTo>
                            </a:path>
                          </a:pathLst>
                        </a:custGeom>
                        <a:noFill/>
                        <a:ln w="1800">
                          <a:solidFill>
                            <a:srgbClr val="a5b7c5"/>
                          </a:solidFill>
                          <a:miter/>
                        </a:ln>
                      </p:spPr>
                      <p:style>
                        <a:lnRef idx="0"/>
                        <a:fillRef idx="0"/>
                        <a:effectRef idx="0"/>
                        <a:fontRef idx="minor"/>
                      </p:style>
                    </p:sp>
                    <p:sp>
                      <p:nvSpPr>
                        <p:cNvPr id="336" name="CustomShape 248"/>
                        <p:cNvSpPr/>
                        <p:nvPr/>
                      </p:nvSpPr>
                      <p:spPr>
                        <a:xfrm>
                          <a:off x="5243040" y="1017720"/>
                          <a:ext cx="18720" cy="146880"/>
                        </a:xfrm>
                        <a:custGeom>
                          <a:avLst/>
                          <a:gdLst/>
                          <a:ahLst/>
                          <a:rect l="l" t="t" r="r" b="b"/>
                          <a:pathLst>
                            <a:path w="2300" h="17384">
                              <a:moveTo>
                                <a:pt x="1" y="0"/>
                              </a:moveTo>
                              <a:lnTo>
                                <a:pt x="2299" y="17383"/>
                              </a:lnTo>
                            </a:path>
                          </a:pathLst>
                        </a:custGeom>
                        <a:noFill/>
                        <a:ln w="1800">
                          <a:solidFill>
                            <a:srgbClr val="a5b7c5"/>
                          </a:solidFill>
                          <a:miter/>
                        </a:ln>
                      </p:spPr>
                      <p:style>
                        <a:lnRef idx="0"/>
                        <a:fillRef idx="0"/>
                        <a:effectRef idx="0"/>
                        <a:fontRef idx="minor"/>
                      </p:style>
                    </p:sp>
                    <p:sp>
                      <p:nvSpPr>
                        <p:cNvPr id="337" name="CustomShape 249"/>
                        <p:cNvSpPr/>
                        <p:nvPr/>
                      </p:nvSpPr>
                      <p:spPr>
                        <a:xfrm>
                          <a:off x="5087520" y="1146600"/>
                          <a:ext cx="107640" cy="106200"/>
                        </a:xfrm>
                        <a:custGeom>
                          <a:avLst/>
                          <a:gdLst/>
                          <a:ahLst/>
                          <a:rect l="l" t="t" r="r" b="b"/>
                          <a:pathLst>
                            <a:path w="13017" h="12570">
                              <a:moveTo>
                                <a:pt x="0" y="1"/>
                              </a:moveTo>
                              <a:lnTo>
                                <a:pt x="13016" y="12569"/>
                              </a:lnTo>
                            </a:path>
                          </a:pathLst>
                        </a:custGeom>
                        <a:noFill/>
                        <a:ln w="1800">
                          <a:solidFill>
                            <a:srgbClr val="a5b7c5"/>
                          </a:solidFill>
                          <a:miter/>
                        </a:ln>
                      </p:spPr>
                      <p:style>
                        <a:lnRef idx="0"/>
                        <a:fillRef idx="0"/>
                        <a:effectRef idx="0"/>
                        <a:fontRef idx="minor"/>
                      </p:style>
                    </p:sp>
                    <p:sp>
                      <p:nvSpPr>
                        <p:cNvPr id="338" name="CustomShape 250"/>
                        <p:cNvSpPr/>
                        <p:nvPr/>
                      </p:nvSpPr>
                      <p:spPr>
                        <a:xfrm>
                          <a:off x="5178600" y="1248840"/>
                          <a:ext cx="16560" cy="108720"/>
                        </a:xfrm>
                        <a:custGeom>
                          <a:avLst/>
                          <a:gdLst/>
                          <a:ahLst/>
                          <a:rect l="l" t="t" r="r" b="b"/>
                          <a:pathLst>
                            <a:path w="2034" h="12872">
                              <a:moveTo>
                                <a:pt x="2033" y="0"/>
                              </a:moveTo>
                              <a:lnTo>
                                <a:pt x="1" y="12871"/>
                              </a:lnTo>
                            </a:path>
                          </a:pathLst>
                        </a:custGeom>
                        <a:noFill/>
                        <a:ln w="1800">
                          <a:solidFill>
                            <a:srgbClr val="a5b7c5"/>
                          </a:solidFill>
                          <a:miter/>
                        </a:ln>
                      </p:spPr>
                      <p:style>
                        <a:lnRef idx="0"/>
                        <a:fillRef idx="0"/>
                        <a:effectRef idx="0"/>
                        <a:fontRef idx="minor"/>
                      </p:style>
                    </p:sp>
                    <p:sp>
                      <p:nvSpPr>
                        <p:cNvPr id="339" name="CustomShape 251"/>
                        <p:cNvSpPr/>
                        <p:nvPr/>
                      </p:nvSpPr>
                      <p:spPr>
                        <a:xfrm>
                          <a:off x="5003640" y="1188720"/>
                          <a:ext cx="97560" cy="144720"/>
                        </a:xfrm>
                        <a:custGeom>
                          <a:avLst/>
                          <a:gdLst/>
                          <a:ahLst/>
                          <a:rect l="l" t="t" r="r" b="b"/>
                          <a:pathLst>
                            <a:path w="11807" h="17106">
                              <a:moveTo>
                                <a:pt x="11807" y="17105"/>
                              </a:moveTo>
                              <a:lnTo>
                                <a:pt x="0" y="1"/>
                              </a:lnTo>
                            </a:path>
                          </a:pathLst>
                        </a:custGeom>
                        <a:noFill/>
                        <a:ln w="1800">
                          <a:solidFill>
                            <a:srgbClr val="a5b7c5"/>
                          </a:solidFill>
                          <a:miter/>
                        </a:ln>
                      </p:spPr>
                      <p:style>
                        <a:lnRef idx="0"/>
                        <a:fillRef idx="0"/>
                        <a:effectRef idx="0"/>
                        <a:fontRef idx="minor"/>
                      </p:style>
                    </p:sp>
                    <p:sp>
                      <p:nvSpPr>
                        <p:cNvPr id="340" name="CustomShape 252"/>
                        <p:cNvSpPr/>
                        <p:nvPr/>
                      </p:nvSpPr>
                      <p:spPr>
                        <a:xfrm>
                          <a:off x="5375160" y="830160"/>
                          <a:ext cx="158760" cy="61200"/>
                        </a:xfrm>
                        <a:custGeom>
                          <a:avLst/>
                          <a:gdLst/>
                          <a:ahLst/>
                          <a:rect l="l" t="t" r="r" b="b"/>
                          <a:pathLst>
                            <a:path w="19150" h="7247">
                              <a:moveTo>
                                <a:pt x="19149" y="0"/>
                              </a:moveTo>
                              <a:lnTo>
                                <a:pt x="0" y="7246"/>
                              </a:lnTo>
                            </a:path>
                          </a:pathLst>
                        </a:custGeom>
                        <a:noFill/>
                        <a:ln w="1800">
                          <a:solidFill>
                            <a:srgbClr val="a5b7c5"/>
                          </a:solidFill>
                          <a:miter/>
                        </a:ln>
                      </p:spPr>
                      <p:style>
                        <a:lnRef idx="0"/>
                        <a:fillRef idx="0"/>
                        <a:effectRef idx="0"/>
                        <a:fontRef idx="minor"/>
                      </p:style>
                    </p:sp>
                    <p:sp>
                      <p:nvSpPr>
                        <p:cNvPr id="341" name="CustomShape 253"/>
                        <p:cNvSpPr/>
                        <p:nvPr/>
                      </p:nvSpPr>
                      <p:spPr>
                        <a:xfrm>
                          <a:off x="5262120" y="1160640"/>
                          <a:ext cx="62280" cy="3960"/>
                        </a:xfrm>
                        <a:custGeom>
                          <a:avLst/>
                          <a:gdLst/>
                          <a:ahLst/>
                          <a:rect l="l" t="t" r="r" b="b"/>
                          <a:pathLst>
                            <a:path w="7549" h="509">
                              <a:moveTo>
                                <a:pt x="0" y="508"/>
                              </a:moveTo>
                              <a:lnTo>
                                <a:pt x="7549" y="0"/>
                              </a:lnTo>
                            </a:path>
                          </a:pathLst>
                        </a:custGeom>
                        <a:noFill/>
                        <a:ln w="1800">
                          <a:solidFill>
                            <a:srgbClr val="a5b7c5"/>
                          </a:solidFill>
                          <a:miter/>
                        </a:ln>
                      </p:spPr>
                      <p:style>
                        <a:lnRef idx="0"/>
                        <a:fillRef idx="0"/>
                        <a:effectRef idx="0"/>
                        <a:fontRef idx="minor"/>
                      </p:style>
                    </p:sp>
                    <p:sp>
                      <p:nvSpPr>
                        <p:cNvPr id="342" name="CustomShape 254"/>
                        <p:cNvSpPr/>
                        <p:nvPr/>
                      </p:nvSpPr>
                      <p:spPr>
                        <a:xfrm>
                          <a:off x="5241960" y="1013400"/>
                          <a:ext cx="82440" cy="146880"/>
                        </a:xfrm>
                        <a:custGeom>
                          <a:avLst/>
                          <a:gdLst/>
                          <a:ahLst/>
                          <a:rect l="l" t="t" r="r" b="b"/>
                          <a:pathLst>
                            <a:path w="9969" h="17360">
                              <a:moveTo>
                                <a:pt x="9969" y="17359"/>
                              </a:moveTo>
                              <a:lnTo>
                                <a:pt x="1" y="0"/>
                              </a:lnTo>
                            </a:path>
                          </a:pathLst>
                        </a:custGeom>
                        <a:noFill/>
                        <a:ln w="1800">
                          <a:solidFill>
                            <a:srgbClr val="a5b7c5"/>
                          </a:solidFill>
                          <a:miter/>
                        </a:ln>
                      </p:spPr>
                      <p:style>
                        <a:lnRef idx="0"/>
                        <a:fillRef idx="0"/>
                        <a:effectRef idx="0"/>
                        <a:fontRef idx="minor"/>
                      </p:style>
                    </p:sp>
                    <p:sp>
                      <p:nvSpPr>
                        <p:cNvPr id="343" name="CustomShape 255"/>
                        <p:cNvSpPr/>
                        <p:nvPr/>
                      </p:nvSpPr>
                      <p:spPr>
                        <a:xfrm>
                          <a:off x="4781880" y="980640"/>
                          <a:ext cx="42480" cy="131400"/>
                        </a:xfrm>
                        <a:custGeom>
                          <a:avLst/>
                          <a:gdLst/>
                          <a:ahLst/>
                          <a:rect l="l" t="t" r="r" b="b"/>
                          <a:pathLst>
                            <a:path w="5179" h="15557">
                              <a:moveTo>
                                <a:pt x="1" y="15557"/>
                              </a:moveTo>
                              <a:lnTo>
                                <a:pt x="5178" y="0"/>
                              </a:lnTo>
                            </a:path>
                          </a:pathLst>
                        </a:custGeom>
                        <a:noFill/>
                        <a:ln w="1800">
                          <a:solidFill>
                            <a:srgbClr val="a5b7c5"/>
                          </a:solidFill>
                          <a:miter/>
                        </a:ln>
                      </p:spPr>
                      <p:style>
                        <a:lnRef idx="0"/>
                        <a:fillRef idx="0"/>
                        <a:effectRef idx="0"/>
                        <a:fontRef idx="minor"/>
                      </p:style>
                    </p:sp>
                    <p:sp>
                      <p:nvSpPr>
                        <p:cNvPr id="344" name="CustomShape 256"/>
                        <p:cNvSpPr/>
                        <p:nvPr/>
                      </p:nvSpPr>
                      <p:spPr>
                        <a:xfrm>
                          <a:off x="4932720" y="917280"/>
                          <a:ext cx="117360" cy="20520"/>
                        </a:xfrm>
                        <a:custGeom>
                          <a:avLst/>
                          <a:gdLst/>
                          <a:ahLst/>
                          <a:rect l="l" t="t" r="r" b="b"/>
                          <a:pathLst>
                            <a:path w="14166" h="2481">
                              <a:moveTo>
                                <a:pt x="0" y="0"/>
                              </a:moveTo>
                              <a:lnTo>
                                <a:pt x="14165" y="2480"/>
                              </a:lnTo>
                            </a:path>
                          </a:pathLst>
                        </a:custGeom>
                        <a:noFill/>
                        <a:ln w="1800">
                          <a:solidFill>
                            <a:srgbClr val="a5b7c5"/>
                          </a:solidFill>
                          <a:miter/>
                        </a:ln>
                      </p:spPr>
                      <p:style>
                        <a:lnRef idx="0"/>
                        <a:fillRef idx="0"/>
                        <a:effectRef idx="0"/>
                        <a:fontRef idx="minor"/>
                      </p:style>
                    </p:sp>
                    <p:sp>
                      <p:nvSpPr>
                        <p:cNvPr id="345" name="CustomShape 257"/>
                        <p:cNvSpPr/>
                        <p:nvPr/>
                      </p:nvSpPr>
                      <p:spPr>
                        <a:xfrm>
                          <a:off x="5003640" y="1146600"/>
                          <a:ext cx="83520" cy="45720"/>
                        </a:xfrm>
                        <a:custGeom>
                          <a:avLst/>
                          <a:gdLst/>
                          <a:ahLst/>
                          <a:rect l="l" t="t" r="r" b="b"/>
                          <a:pathLst>
                            <a:path w="10090" h="5421">
                              <a:moveTo>
                                <a:pt x="0" y="5420"/>
                              </a:moveTo>
                              <a:lnTo>
                                <a:pt x="10089" y="1"/>
                              </a:lnTo>
                            </a:path>
                          </a:pathLst>
                        </a:custGeom>
                        <a:noFill/>
                        <a:ln w="1800">
                          <a:solidFill>
                            <a:srgbClr val="a5b7c5"/>
                          </a:solidFill>
                          <a:miter/>
                        </a:ln>
                      </p:spPr>
                      <p:style>
                        <a:lnRef idx="0"/>
                        <a:fillRef idx="0"/>
                        <a:effectRef idx="0"/>
                        <a:fontRef idx="minor"/>
                      </p:style>
                    </p:sp>
                    <p:grpSp>
                      <p:nvGrpSpPr>
                        <p:cNvPr id="346" name="Group 258"/>
                        <p:cNvGrpSpPr/>
                        <p:nvPr/>
                      </p:nvGrpSpPr>
                      <p:grpSpPr>
                        <a:xfrm>
                          <a:off x="4424760" y="696960"/>
                          <a:ext cx="1314000" cy="1099080"/>
                          <a:chOff x="4424760" y="696960"/>
                          <a:chExt cx="1314000" cy="1099080"/>
                        </a:xfrm>
                      </p:grpSpPr>
                      <p:sp>
                        <p:nvSpPr>
                          <p:cNvPr id="347" name="CustomShape 259"/>
                          <p:cNvSpPr/>
                          <p:nvPr/>
                        </p:nvSpPr>
                        <p:spPr>
                          <a:xfrm>
                            <a:off x="4816080" y="1240560"/>
                            <a:ext cx="39600" cy="3600"/>
                          </a:xfrm>
                          <a:custGeom>
                            <a:avLst/>
                            <a:gdLst/>
                            <a:ahLst/>
                            <a:rect l="l" t="t" r="r" b="b"/>
                            <a:pathLst>
                              <a:path w="4828" h="485">
                                <a:moveTo>
                                  <a:pt x="0" y="1"/>
                                </a:moveTo>
                                <a:lnTo>
                                  <a:pt x="4827" y="485"/>
                                </a:lnTo>
                              </a:path>
                            </a:pathLst>
                          </a:custGeom>
                          <a:noFill/>
                          <a:ln w="1800">
                            <a:solidFill>
                              <a:srgbClr val="a5b7c5"/>
                            </a:solidFill>
                            <a:miter/>
                          </a:ln>
                        </p:spPr>
                        <p:style>
                          <a:lnRef idx="0"/>
                          <a:fillRef idx="0"/>
                          <a:effectRef idx="0"/>
                          <a:fontRef idx="minor"/>
                        </p:style>
                      </p:sp>
                      <p:grpSp>
                        <p:nvGrpSpPr>
                          <p:cNvPr id="348" name="Group 260"/>
                          <p:cNvGrpSpPr/>
                          <p:nvPr/>
                        </p:nvGrpSpPr>
                        <p:grpSpPr>
                          <a:xfrm>
                            <a:off x="4424760" y="696960"/>
                            <a:ext cx="1314000" cy="1099080"/>
                            <a:chOff x="4424760" y="696960"/>
                            <a:chExt cx="1314000" cy="1099080"/>
                          </a:xfrm>
                        </p:grpSpPr>
                        <p:sp>
                          <p:nvSpPr>
                            <p:cNvPr id="349" name="CustomShape 261"/>
                            <p:cNvSpPr/>
                            <p:nvPr/>
                          </p:nvSpPr>
                          <p:spPr>
                            <a:xfrm>
                              <a:off x="4820040" y="1109520"/>
                              <a:ext cx="155160" cy="131040"/>
                            </a:xfrm>
                            <a:custGeom>
                              <a:avLst/>
                              <a:gdLst/>
                              <a:ahLst/>
                              <a:rect l="l" t="t" r="r" b="b"/>
                              <a:pathLst>
                                <a:path w="18727" h="15497">
                                  <a:moveTo>
                                    <a:pt x="18726" y="1"/>
                                  </a:moveTo>
                                  <a:lnTo>
                                    <a:pt x="0" y="15497"/>
                                  </a:lnTo>
                                </a:path>
                              </a:pathLst>
                            </a:custGeom>
                            <a:noFill/>
                            <a:ln w="1800">
                              <a:solidFill>
                                <a:srgbClr val="a5b7c5"/>
                              </a:solidFill>
                              <a:miter/>
                            </a:ln>
                          </p:spPr>
                          <p:style>
                            <a:lnRef idx="0"/>
                            <a:fillRef idx="0"/>
                            <a:effectRef idx="0"/>
                            <a:fontRef idx="minor"/>
                          </p:style>
                        </p:sp>
                        <p:sp>
                          <p:nvSpPr>
                            <p:cNvPr id="350" name="CustomShape 262"/>
                            <p:cNvSpPr/>
                            <p:nvPr/>
                          </p:nvSpPr>
                          <p:spPr>
                            <a:xfrm>
                              <a:off x="4856040" y="1116360"/>
                              <a:ext cx="119160" cy="128160"/>
                            </a:xfrm>
                            <a:custGeom>
                              <a:avLst/>
                              <a:gdLst/>
                              <a:ahLst/>
                              <a:rect l="l" t="t" r="r" b="b"/>
                              <a:pathLst>
                                <a:path w="14384" h="15146">
                                  <a:moveTo>
                                    <a:pt x="0" y="15146"/>
                                  </a:moveTo>
                                  <a:lnTo>
                                    <a:pt x="14383" y="0"/>
                                  </a:lnTo>
                                </a:path>
                              </a:pathLst>
                            </a:custGeom>
                            <a:noFill/>
                            <a:ln w="1800">
                              <a:solidFill>
                                <a:srgbClr val="a5b7c5"/>
                              </a:solidFill>
                              <a:miter/>
                            </a:ln>
                          </p:spPr>
                          <p:style>
                            <a:lnRef idx="0"/>
                            <a:fillRef idx="0"/>
                            <a:effectRef idx="0"/>
                            <a:fontRef idx="minor"/>
                          </p:style>
                        </p:sp>
                        <p:sp>
                          <p:nvSpPr>
                            <p:cNvPr id="351" name="CustomShape 263"/>
                            <p:cNvSpPr/>
                            <p:nvPr/>
                          </p:nvSpPr>
                          <p:spPr>
                            <a:xfrm>
                              <a:off x="4777920" y="1240560"/>
                              <a:ext cx="41760" cy="48600"/>
                            </a:xfrm>
                            <a:custGeom>
                              <a:avLst/>
                              <a:gdLst/>
                              <a:ahLst/>
                              <a:rect l="l" t="t" r="r" b="b"/>
                              <a:pathLst>
                                <a:path w="5082" h="5771">
                                  <a:moveTo>
                                    <a:pt x="1" y="5771"/>
                                  </a:moveTo>
                                  <a:lnTo>
                                    <a:pt x="5081" y="1"/>
                                  </a:lnTo>
                                </a:path>
                              </a:pathLst>
                            </a:custGeom>
                            <a:noFill/>
                            <a:ln w="1800">
                              <a:solidFill>
                                <a:srgbClr val="a5b7c5"/>
                              </a:solidFill>
                              <a:miter/>
                            </a:ln>
                          </p:spPr>
                          <p:style>
                            <a:lnRef idx="0"/>
                            <a:fillRef idx="0"/>
                            <a:effectRef idx="0"/>
                            <a:fontRef idx="minor"/>
                          </p:style>
                        </p:sp>
                        <p:sp>
                          <p:nvSpPr>
                            <p:cNvPr id="352" name="CustomShape 264"/>
                            <p:cNvSpPr/>
                            <p:nvPr/>
                          </p:nvSpPr>
                          <p:spPr>
                            <a:xfrm>
                              <a:off x="4752000" y="1236600"/>
                              <a:ext cx="63720" cy="27720"/>
                            </a:xfrm>
                            <a:custGeom>
                              <a:avLst/>
                              <a:gdLst/>
                              <a:ahLst/>
                              <a:rect l="l" t="t" r="r" b="b"/>
                              <a:pathLst>
                                <a:path w="7707" h="3316">
                                  <a:moveTo>
                                    <a:pt x="1" y="3315"/>
                                  </a:moveTo>
                                  <a:lnTo>
                                    <a:pt x="7706" y="1"/>
                                  </a:lnTo>
                                </a:path>
                              </a:pathLst>
                            </a:custGeom>
                            <a:noFill/>
                            <a:ln w="1800">
                              <a:solidFill>
                                <a:srgbClr val="a5b7c5"/>
                              </a:solidFill>
                              <a:miter/>
                            </a:ln>
                          </p:spPr>
                          <p:style>
                            <a:lnRef idx="0"/>
                            <a:fillRef idx="0"/>
                            <a:effectRef idx="0"/>
                            <a:fontRef idx="minor"/>
                          </p:style>
                        </p:sp>
                        <p:sp>
                          <p:nvSpPr>
                            <p:cNvPr id="353" name="CustomShape 265"/>
                            <p:cNvSpPr/>
                            <p:nvPr/>
                          </p:nvSpPr>
                          <p:spPr>
                            <a:xfrm>
                              <a:off x="4781880" y="1112400"/>
                              <a:ext cx="33840" cy="128160"/>
                            </a:xfrm>
                            <a:custGeom>
                              <a:avLst/>
                              <a:gdLst/>
                              <a:ahLst/>
                              <a:rect l="l" t="t" r="r" b="b"/>
                              <a:pathLst>
                                <a:path w="4102" h="15146">
                                  <a:moveTo>
                                    <a:pt x="1" y="1"/>
                                  </a:moveTo>
                                  <a:lnTo>
                                    <a:pt x="4101" y="15146"/>
                                  </a:lnTo>
                                </a:path>
                              </a:pathLst>
                            </a:custGeom>
                            <a:noFill/>
                            <a:ln w="1800">
                              <a:solidFill>
                                <a:srgbClr val="a5b7c5"/>
                              </a:solidFill>
                              <a:miter/>
                            </a:ln>
                          </p:spPr>
                          <p:style>
                            <a:lnRef idx="0"/>
                            <a:fillRef idx="0"/>
                            <a:effectRef idx="0"/>
                            <a:fontRef idx="minor"/>
                          </p:style>
                        </p:sp>
                        <p:sp>
                          <p:nvSpPr>
                            <p:cNvPr id="354" name="CustomShape 266"/>
                            <p:cNvSpPr/>
                            <p:nvPr/>
                          </p:nvSpPr>
                          <p:spPr>
                            <a:xfrm>
                              <a:off x="4816080" y="1240560"/>
                              <a:ext cx="23760" cy="78120"/>
                            </a:xfrm>
                            <a:custGeom>
                              <a:avLst/>
                              <a:gdLst/>
                              <a:ahLst/>
                              <a:rect l="l" t="t" r="r" b="b"/>
                              <a:pathLst>
                                <a:path w="2904" h="9267">
                                  <a:moveTo>
                                    <a:pt x="0" y="1"/>
                                  </a:moveTo>
                                  <a:lnTo>
                                    <a:pt x="2904" y="9267"/>
                                  </a:lnTo>
                                </a:path>
                              </a:pathLst>
                            </a:custGeom>
                            <a:noFill/>
                            <a:ln w="1800">
                              <a:solidFill>
                                <a:srgbClr val="a5b7c5"/>
                              </a:solidFill>
                              <a:miter/>
                            </a:ln>
                          </p:spPr>
                          <p:style>
                            <a:lnRef idx="0"/>
                            <a:fillRef idx="0"/>
                            <a:effectRef idx="0"/>
                            <a:fontRef idx="minor"/>
                          </p:style>
                        </p:sp>
                        <p:sp>
                          <p:nvSpPr>
                            <p:cNvPr id="355" name="CustomShape 267"/>
                            <p:cNvSpPr/>
                            <p:nvPr/>
                          </p:nvSpPr>
                          <p:spPr>
                            <a:xfrm>
                              <a:off x="4776480" y="1288080"/>
                              <a:ext cx="63360" cy="30600"/>
                            </a:xfrm>
                            <a:custGeom>
                              <a:avLst/>
                              <a:gdLst/>
                              <a:ahLst/>
                              <a:rect l="l" t="t" r="r" b="b"/>
                              <a:pathLst>
                                <a:path w="7670" h="3666">
                                  <a:moveTo>
                                    <a:pt x="0" y="1"/>
                                  </a:moveTo>
                                  <a:lnTo>
                                    <a:pt x="7670" y="3666"/>
                                  </a:lnTo>
                                </a:path>
                              </a:pathLst>
                            </a:custGeom>
                            <a:noFill/>
                            <a:ln w="1800">
                              <a:solidFill>
                                <a:srgbClr val="a5b7c5"/>
                              </a:solidFill>
                              <a:miter/>
                            </a:ln>
                          </p:spPr>
                          <p:style>
                            <a:lnRef idx="0"/>
                            <a:fillRef idx="0"/>
                            <a:effectRef idx="0"/>
                            <a:fontRef idx="minor"/>
                          </p:style>
                        </p:sp>
                        <p:grpSp>
                          <p:nvGrpSpPr>
                            <p:cNvPr id="356" name="Group 268"/>
                            <p:cNvGrpSpPr/>
                            <p:nvPr/>
                          </p:nvGrpSpPr>
                          <p:grpSpPr>
                            <a:xfrm>
                              <a:off x="4424760" y="696960"/>
                              <a:ext cx="1314000" cy="1099080"/>
                              <a:chOff x="4424760" y="696960"/>
                              <a:chExt cx="1314000" cy="1099080"/>
                            </a:xfrm>
                          </p:grpSpPr>
                          <p:sp>
                            <p:nvSpPr>
                              <p:cNvPr id="357" name="CustomShape 269"/>
                              <p:cNvSpPr/>
                              <p:nvPr/>
                            </p:nvSpPr>
                            <p:spPr>
                              <a:xfrm>
                                <a:off x="4436640" y="1273320"/>
                                <a:ext cx="97920" cy="98640"/>
                              </a:xfrm>
                              <a:custGeom>
                                <a:avLst/>
                                <a:gdLst/>
                                <a:ahLst/>
                                <a:rect l="l" t="t" r="r" b="b"/>
                                <a:pathLst>
                                  <a:path w="11819" h="11662">
                                    <a:moveTo>
                                      <a:pt x="0" y="0"/>
                                    </a:moveTo>
                                    <a:lnTo>
                                      <a:pt x="11819" y="11662"/>
                                    </a:lnTo>
                                  </a:path>
                                </a:pathLst>
                              </a:custGeom>
                              <a:noFill/>
                              <a:ln w="1800">
                                <a:solidFill>
                                  <a:srgbClr val="a5b7c5"/>
                                </a:solidFill>
                                <a:miter/>
                              </a:ln>
                            </p:spPr>
                            <p:style>
                              <a:lnRef idx="0"/>
                              <a:fillRef idx="0"/>
                              <a:effectRef idx="0"/>
                              <a:fontRef idx="minor"/>
                            </p:style>
                          </p:sp>
                          <p:sp>
                            <p:nvSpPr>
                              <p:cNvPr id="358" name="CustomShape 270"/>
                              <p:cNvSpPr/>
                              <p:nvPr/>
                            </p:nvSpPr>
                            <p:spPr>
                              <a:xfrm>
                                <a:off x="4534920" y="1180440"/>
                                <a:ext cx="35280" cy="191160"/>
                              </a:xfrm>
                              <a:custGeom>
                                <a:avLst/>
                                <a:gdLst/>
                                <a:ahLst/>
                                <a:rect l="l" t="t" r="r" b="b"/>
                                <a:pathLst>
                                  <a:path w="4271" h="22610">
                                    <a:moveTo>
                                      <a:pt x="1" y="22610"/>
                                    </a:moveTo>
                                    <a:lnTo>
                                      <a:pt x="4271" y="1"/>
                                    </a:lnTo>
                                  </a:path>
                                </a:pathLst>
                              </a:custGeom>
                              <a:noFill/>
                              <a:ln w="1800">
                                <a:solidFill>
                                  <a:srgbClr val="a5b7c5"/>
                                </a:solidFill>
                                <a:miter/>
                              </a:ln>
                            </p:spPr>
                            <p:style>
                              <a:lnRef idx="0"/>
                              <a:fillRef idx="0"/>
                              <a:effectRef idx="0"/>
                              <a:fontRef idx="minor"/>
                            </p:style>
                          </p:sp>
                          <p:sp>
                            <p:nvSpPr>
                              <p:cNvPr id="359" name="CustomShape 271"/>
                              <p:cNvSpPr/>
                              <p:nvPr/>
                            </p:nvSpPr>
                            <p:spPr>
                              <a:xfrm>
                                <a:off x="4570200" y="1180440"/>
                                <a:ext cx="74520" cy="223560"/>
                              </a:xfrm>
                              <a:custGeom>
                                <a:avLst/>
                                <a:gdLst/>
                                <a:ahLst/>
                                <a:rect l="l" t="t" r="r" b="b"/>
                                <a:pathLst>
                                  <a:path w="9025" h="26409">
                                    <a:moveTo>
                                      <a:pt x="1" y="1"/>
                                    </a:moveTo>
                                    <a:lnTo>
                                      <a:pt x="9025" y="26408"/>
                                    </a:lnTo>
                                  </a:path>
                                </a:pathLst>
                              </a:custGeom>
                              <a:noFill/>
                              <a:ln w="1800">
                                <a:solidFill>
                                  <a:srgbClr val="a5b7c5"/>
                                </a:solidFill>
                                <a:miter/>
                              </a:ln>
                            </p:spPr>
                            <p:style>
                              <a:lnRef idx="0"/>
                              <a:fillRef idx="0"/>
                              <a:effectRef idx="0"/>
                              <a:fontRef idx="minor"/>
                            </p:style>
                          </p:sp>
                          <p:sp>
                            <p:nvSpPr>
                              <p:cNvPr id="360" name="CustomShape 272"/>
                              <p:cNvSpPr/>
                              <p:nvPr/>
                            </p:nvSpPr>
                            <p:spPr>
                              <a:xfrm>
                                <a:off x="4672080" y="1226160"/>
                                <a:ext cx="46080" cy="149760"/>
                              </a:xfrm>
                              <a:custGeom>
                                <a:avLst/>
                                <a:gdLst/>
                                <a:ahLst/>
                                <a:rect l="l" t="t" r="r" b="b"/>
                                <a:pathLst>
                                  <a:path w="5614" h="17711">
                                    <a:moveTo>
                                      <a:pt x="5614" y="17711"/>
                                    </a:moveTo>
                                    <a:lnTo>
                                      <a:pt x="1" y="1"/>
                                    </a:lnTo>
                                  </a:path>
                                </a:pathLst>
                              </a:custGeom>
                              <a:noFill/>
                              <a:ln w="1800">
                                <a:solidFill>
                                  <a:srgbClr val="a5b7c5"/>
                                </a:solidFill>
                                <a:miter/>
                              </a:ln>
                            </p:spPr>
                            <p:style>
                              <a:lnRef idx="0"/>
                              <a:fillRef idx="0"/>
                              <a:effectRef idx="0"/>
                              <a:fontRef idx="minor"/>
                            </p:style>
                          </p:sp>
                          <p:sp>
                            <p:nvSpPr>
                              <p:cNvPr id="361" name="CustomShape 273"/>
                              <p:cNvSpPr/>
                              <p:nvPr/>
                            </p:nvSpPr>
                            <p:spPr>
                              <a:xfrm>
                                <a:off x="4645080" y="1226160"/>
                                <a:ext cx="26280" cy="177840"/>
                              </a:xfrm>
                              <a:custGeom>
                                <a:avLst/>
                                <a:gdLst/>
                                <a:ahLst/>
                                <a:rect l="l" t="t" r="r" b="b"/>
                                <a:pathLst>
                                  <a:path w="3219" h="21026">
                                    <a:moveTo>
                                      <a:pt x="3219" y="1"/>
                                    </a:moveTo>
                                    <a:lnTo>
                                      <a:pt x="1" y="21025"/>
                                    </a:lnTo>
                                  </a:path>
                                </a:pathLst>
                              </a:custGeom>
                              <a:noFill/>
                              <a:ln w="1800">
                                <a:solidFill>
                                  <a:srgbClr val="a5b7c5"/>
                                </a:solidFill>
                                <a:miter/>
                              </a:ln>
                            </p:spPr>
                            <p:style>
                              <a:lnRef idx="0"/>
                              <a:fillRef idx="0"/>
                              <a:effectRef idx="0"/>
                              <a:fontRef idx="minor"/>
                            </p:style>
                          </p:sp>
                          <p:sp>
                            <p:nvSpPr>
                              <p:cNvPr id="362" name="CustomShape 274"/>
                              <p:cNvSpPr/>
                              <p:nvPr/>
                            </p:nvSpPr>
                            <p:spPr>
                              <a:xfrm>
                                <a:off x="4534920" y="1371960"/>
                                <a:ext cx="111960" cy="26640"/>
                              </a:xfrm>
                              <a:custGeom>
                                <a:avLst/>
                                <a:gdLst/>
                                <a:ahLst/>
                                <a:rect l="l" t="t" r="r" b="b"/>
                                <a:pathLst>
                                  <a:path w="13525" h="3207">
                                    <a:moveTo>
                                      <a:pt x="1" y="1"/>
                                    </a:moveTo>
                                    <a:lnTo>
                                      <a:pt x="13525" y="3206"/>
                                    </a:lnTo>
                                  </a:path>
                                </a:pathLst>
                              </a:custGeom>
                              <a:noFill/>
                              <a:ln w="1800">
                                <a:solidFill>
                                  <a:srgbClr val="a5b7c5"/>
                                </a:solidFill>
                                <a:miter/>
                              </a:ln>
                            </p:spPr>
                            <p:style>
                              <a:lnRef idx="0"/>
                              <a:fillRef idx="0"/>
                              <a:effectRef idx="0"/>
                              <a:fontRef idx="minor"/>
                            </p:style>
                          </p:sp>
                          <p:sp>
                            <p:nvSpPr>
                              <p:cNvPr id="363" name="CustomShape 275"/>
                              <p:cNvSpPr/>
                              <p:nvPr/>
                            </p:nvSpPr>
                            <p:spPr>
                              <a:xfrm>
                                <a:off x="4521960" y="1371960"/>
                                <a:ext cx="12600" cy="84960"/>
                              </a:xfrm>
                              <a:custGeom>
                                <a:avLst/>
                                <a:gdLst/>
                                <a:ahLst/>
                                <a:rect l="l" t="t" r="r" b="b"/>
                                <a:pathLst>
                                  <a:path w="1561" h="10078">
                                    <a:moveTo>
                                      <a:pt x="1561" y="1"/>
                                    </a:moveTo>
                                    <a:lnTo>
                                      <a:pt x="0" y="10077"/>
                                    </a:lnTo>
                                  </a:path>
                                </a:pathLst>
                              </a:custGeom>
                              <a:noFill/>
                              <a:ln w="1800">
                                <a:solidFill>
                                  <a:srgbClr val="a5b7c5"/>
                                </a:solidFill>
                                <a:miter/>
                              </a:ln>
                            </p:spPr>
                            <p:style>
                              <a:lnRef idx="0"/>
                              <a:fillRef idx="0"/>
                              <a:effectRef idx="0"/>
                              <a:fontRef idx="minor"/>
                            </p:style>
                          </p:sp>
                          <p:sp>
                            <p:nvSpPr>
                              <p:cNvPr id="364" name="CustomShape 276"/>
                              <p:cNvSpPr/>
                              <p:nvPr/>
                            </p:nvSpPr>
                            <p:spPr>
                              <a:xfrm>
                                <a:off x="4429800" y="1371960"/>
                                <a:ext cx="104760" cy="36720"/>
                              </a:xfrm>
                              <a:custGeom>
                                <a:avLst/>
                                <a:gdLst/>
                                <a:ahLst/>
                                <a:rect l="l" t="t" r="r" b="b"/>
                                <a:pathLst>
                                  <a:path w="12642" h="4392">
                                    <a:moveTo>
                                      <a:pt x="0" y="4392"/>
                                    </a:moveTo>
                                    <a:lnTo>
                                      <a:pt x="12642" y="1"/>
                                    </a:lnTo>
                                  </a:path>
                                </a:pathLst>
                              </a:custGeom>
                              <a:noFill/>
                              <a:ln w="1800">
                                <a:solidFill>
                                  <a:srgbClr val="a5b7c5"/>
                                </a:solidFill>
                                <a:miter/>
                              </a:ln>
                            </p:spPr>
                            <p:style>
                              <a:lnRef idx="0"/>
                              <a:fillRef idx="0"/>
                              <a:effectRef idx="0"/>
                              <a:fontRef idx="minor"/>
                            </p:style>
                          </p:sp>
                          <p:sp>
                            <p:nvSpPr>
                              <p:cNvPr id="365" name="CustomShape 277"/>
                              <p:cNvSpPr/>
                              <p:nvPr/>
                            </p:nvSpPr>
                            <p:spPr>
                              <a:xfrm>
                                <a:off x="4534920" y="1371960"/>
                                <a:ext cx="52920" cy="126720"/>
                              </a:xfrm>
                              <a:custGeom>
                                <a:avLst/>
                                <a:gdLst/>
                                <a:ahLst/>
                                <a:rect l="l" t="t" r="r" b="b"/>
                                <a:pathLst>
                                  <a:path w="6400" h="15001">
                                    <a:moveTo>
                                      <a:pt x="1" y="1"/>
                                    </a:moveTo>
                                    <a:lnTo>
                                      <a:pt x="6400" y="15001"/>
                                    </a:lnTo>
                                  </a:path>
                                </a:pathLst>
                              </a:custGeom>
                              <a:noFill/>
                              <a:ln w="1800">
                                <a:solidFill>
                                  <a:srgbClr val="a5b7c5"/>
                                </a:solidFill>
                                <a:miter/>
                              </a:ln>
                            </p:spPr>
                            <p:style>
                              <a:lnRef idx="0"/>
                              <a:fillRef idx="0"/>
                              <a:effectRef idx="0"/>
                              <a:fontRef idx="minor"/>
                            </p:style>
                          </p:sp>
                          <p:sp>
                            <p:nvSpPr>
                              <p:cNvPr id="366" name="CustomShape 278"/>
                              <p:cNvSpPr/>
                              <p:nvPr/>
                            </p:nvSpPr>
                            <p:spPr>
                              <a:xfrm>
                                <a:off x="4587840" y="1399320"/>
                                <a:ext cx="58680" cy="99720"/>
                              </a:xfrm>
                              <a:custGeom>
                                <a:avLst/>
                                <a:gdLst/>
                                <a:ahLst/>
                                <a:rect l="l" t="t" r="r" b="b"/>
                                <a:pathLst>
                                  <a:path w="7126" h="11795">
                                    <a:moveTo>
                                      <a:pt x="1" y="11795"/>
                                    </a:moveTo>
                                    <a:lnTo>
                                      <a:pt x="7126" y="0"/>
                                    </a:lnTo>
                                  </a:path>
                                </a:pathLst>
                              </a:custGeom>
                              <a:noFill/>
                              <a:ln w="1800">
                                <a:solidFill>
                                  <a:srgbClr val="a5b7c5"/>
                                </a:solidFill>
                                <a:miter/>
                              </a:ln>
                            </p:spPr>
                            <p:style>
                              <a:lnRef idx="0"/>
                              <a:fillRef idx="0"/>
                              <a:effectRef idx="0"/>
                              <a:fontRef idx="minor"/>
                            </p:style>
                          </p:sp>
                          <p:sp>
                            <p:nvSpPr>
                              <p:cNvPr id="367" name="CustomShape 279"/>
                              <p:cNvSpPr/>
                              <p:nvPr/>
                            </p:nvSpPr>
                            <p:spPr>
                              <a:xfrm>
                                <a:off x="4752000" y="1264680"/>
                                <a:ext cx="36360" cy="95760"/>
                              </a:xfrm>
                              <a:custGeom>
                                <a:avLst/>
                                <a:gdLst/>
                                <a:ahLst/>
                                <a:rect l="l" t="t" r="r" b="b"/>
                                <a:pathLst>
                                  <a:path w="4441" h="11348">
                                    <a:moveTo>
                                      <a:pt x="4440" y="11347"/>
                                    </a:moveTo>
                                    <a:lnTo>
                                      <a:pt x="1" y="0"/>
                                    </a:lnTo>
                                  </a:path>
                                </a:pathLst>
                              </a:custGeom>
                              <a:noFill/>
                              <a:ln w="1800">
                                <a:solidFill>
                                  <a:srgbClr val="a5b7c5"/>
                                </a:solidFill>
                                <a:miter/>
                              </a:ln>
                            </p:spPr>
                            <p:style>
                              <a:lnRef idx="0"/>
                              <a:fillRef idx="0"/>
                              <a:effectRef idx="0"/>
                              <a:fontRef idx="minor"/>
                            </p:style>
                          </p:sp>
                          <p:sp>
                            <p:nvSpPr>
                              <p:cNvPr id="368" name="CustomShape 280"/>
                              <p:cNvSpPr/>
                              <p:nvPr/>
                            </p:nvSpPr>
                            <p:spPr>
                              <a:xfrm>
                                <a:off x="4436640" y="1197000"/>
                                <a:ext cx="52200" cy="75960"/>
                              </a:xfrm>
                              <a:custGeom>
                                <a:avLst/>
                                <a:gdLst/>
                                <a:ahLst/>
                                <a:rect l="l" t="t" r="r" b="b"/>
                                <a:pathLst>
                                  <a:path w="6327" h="9013">
                                    <a:moveTo>
                                      <a:pt x="0" y="9012"/>
                                    </a:moveTo>
                                    <a:lnTo>
                                      <a:pt x="6327" y="0"/>
                                    </a:lnTo>
                                  </a:path>
                                </a:pathLst>
                              </a:custGeom>
                              <a:noFill/>
                              <a:ln w="1800">
                                <a:solidFill>
                                  <a:srgbClr val="a5b7c5"/>
                                </a:solidFill>
                                <a:miter/>
                              </a:ln>
                            </p:spPr>
                            <p:style>
                              <a:lnRef idx="0"/>
                              <a:fillRef idx="0"/>
                              <a:effectRef idx="0"/>
                              <a:fontRef idx="minor"/>
                            </p:style>
                          </p:sp>
                          <p:sp>
                            <p:nvSpPr>
                              <p:cNvPr id="369" name="CustomShape 281"/>
                              <p:cNvSpPr/>
                              <p:nvPr/>
                            </p:nvSpPr>
                            <p:spPr>
                              <a:xfrm>
                                <a:off x="4489560" y="1176480"/>
                                <a:ext cx="84600" cy="21600"/>
                              </a:xfrm>
                              <a:custGeom>
                                <a:avLst/>
                                <a:gdLst/>
                                <a:ahLst/>
                                <a:rect l="l" t="t" r="r" b="b"/>
                                <a:pathLst>
                                  <a:path w="10247" h="2577">
                                    <a:moveTo>
                                      <a:pt x="1" y="2577"/>
                                    </a:moveTo>
                                    <a:lnTo>
                                      <a:pt x="10247" y="0"/>
                                    </a:lnTo>
                                  </a:path>
                                </a:pathLst>
                              </a:custGeom>
                              <a:noFill/>
                              <a:ln w="1800">
                                <a:solidFill>
                                  <a:srgbClr val="a5b7c5"/>
                                </a:solidFill>
                                <a:miter/>
                              </a:ln>
                            </p:spPr>
                            <p:style>
                              <a:lnRef idx="0"/>
                              <a:fillRef idx="0"/>
                              <a:effectRef idx="0"/>
                              <a:fontRef idx="minor"/>
                            </p:style>
                          </p:sp>
                          <p:grpSp>
                            <p:nvGrpSpPr>
                              <p:cNvPr id="370" name="Group 282"/>
                              <p:cNvGrpSpPr/>
                              <p:nvPr/>
                            </p:nvGrpSpPr>
                            <p:grpSpPr>
                              <a:xfrm>
                                <a:off x="4424760" y="696960"/>
                                <a:ext cx="1314000" cy="1099080"/>
                                <a:chOff x="4424760" y="696960"/>
                                <a:chExt cx="1314000" cy="1099080"/>
                              </a:xfrm>
                            </p:grpSpPr>
                            <p:sp>
                              <p:nvSpPr>
                                <p:cNvPr id="371" name="CustomShape 283"/>
                                <p:cNvSpPr/>
                                <p:nvPr/>
                              </p:nvSpPr>
                              <p:spPr>
                                <a:xfrm>
                                  <a:off x="4608720" y="1518480"/>
                                  <a:ext cx="97920" cy="57600"/>
                                </a:xfrm>
                                <a:custGeom>
                                  <a:avLst/>
                                  <a:gdLst/>
                                  <a:ahLst/>
                                  <a:rect l="l" t="t" r="r" b="b"/>
                                  <a:pathLst>
                                    <a:path w="11820" h="6836">
                                      <a:moveTo>
                                        <a:pt x="1" y="6836"/>
                                      </a:moveTo>
                                      <a:lnTo>
                                        <a:pt x="11819" y="1"/>
                                      </a:lnTo>
                                    </a:path>
                                  </a:pathLst>
                                </a:custGeom>
                                <a:noFill/>
                                <a:ln w="1800">
                                  <a:solidFill>
                                    <a:srgbClr val="a5b7c5"/>
                                  </a:solidFill>
                                  <a:miter/>
                                </a:ln>
                              </p:spPr>
                              <p:style>
                                <a:lnRef idx="0"/>
                                <a:fillRef idx="0"/>
                                <a:effectRef idx="0"/>
                                <a:fontRef idx="minor"/>
                              </p:style>
                            </p:sp>
                            <p:sp>
                              <p:nvSpPr>
                                <p:cNvPr id="372" name="CustomShape 284"/>
                                <p:cNvSpPr/>
                                <p:nvPr/>
                              </p:nvSpPr>
                              <p:spPr>
                                <a:xfrm>
                                  <a:off x="4706640" y="1504440"/>
                                  <a:ext cx="109080" cy="13680"/>
                                </a:xfrm>
                                <a:custGeom>
                                  <a:avLst/>
                                  <a:gdLst/>
                                  <a:ahLst/>
                                  <a:rect l="l" t="t" r="r" b="b"/>
                                  <a:pathLst>
                                    <a:path w="13162" h="1670">
                                      <a:moveTo>
                                        <a:pt x="13161" y="0"/>
                                      </a:moveTo>
                                      <a:lnTo>
                                        <a:pt x="0" y="1670"/>
                                      </a:lnTo>
                                    </a:path>
                                  </a:pathLst>
                                </a:custGeom>
                                <a:noFill/>
                                <a:ln w="1800">
                                  <a:solidFill>
                                    <a:srgbClr val="a5b7c5"/>
                                  </a:solidFill>
                                  <a:miter/>
                                </a:ln>
                              </p:spPr>
                              <p:style>
                                <a:lnRef idx="0"/>
                                <a:fillRef idx="0"/>
                                <a:effectRef idx="0"/>
                                <a:fontRef idx="minor"/>
                              </p:style>
                            </p:sp>
                            <p:sp>
                              <p:nvSpPr>
                                <p:cNvPr id="373" name="CustomShape 285"/>
                                <p:cNvSpPr/>
                                <p:nvPr/>
                              </p:nvSpPr>
                              <p:spPr>
                                <a:xfrm>
                                  <a:off x="4706640" y="1514520"/>
                                  <a:ext cx="68040" cy="137520"/>
                                </a:xfrm>
                                <a:custGeom>
                                  <a:avLst/>
                                  <a:gdLst/>
                                  <a:ahLst/>
                                  <a:rect l="l" t="t" r="r" b="b"/>
                                  <a:pathLst>
                                    <a:path w="8239" h="16283">
                                      <a:moveTo>
                                        <a:pt x="0" y="0"/>
                                      </a:moveTo>
                                      <a:lnTo>
                                        <a:pt x="8238" y="16282"/>
                                      </a:lnTo>
                                    </a:path>
                                  </a:pathLst>
                                </a:custGeom>
                                <a:noFill/>
                                <a:ln w="1800">
                                  <a:solidFill>
                                    <a:srgbClr val="a5b7c5"/>
                                  </a:solidFill>
                                  <a:miter/>
                                </a:ln>
                              </p:spPr>
                              <p:style>
                                <a:lnRef idx="0"/>
                                <a:fillRef idx="0"/>
                                <a:effectRef idx="0"/>
                                <a:fontRef idx="minor"/>
                              </p:style>
                            </p:sp>
                            <p:sp>
                              <p:nvSpPr>
                                <p:cNvPr id="374" name="CustomShape 286"/>
                                <p:cNvSpPr/>
                                <p:nvPr/>
                              </p:nvSpPr>
                              <p:spPr>
                                <a:xfrm>
                                  <a:off x="4702680" y="1514520"/>
                                  <a:ext cx="3600" cy="177120"/>
                                </a:xfrm>
                                <a:custGeom>
                                  <a:avLst/>
                                  <a:gdLst/>
                                  <a:ahLst/>
                                  <a:rect l="l" t="t" r="r" b="b"/>
                                  <a:pathLst>
                                    <a:path w="485" h="20952">
                                      <a:moveTo>
                                        <a:pt x="0" y="20952"/>
                                      </a:moveTo>
                                      <a:lnTo>
                                        <a:pt x="484" y="0"/>
                                      </a:lnTo>
                                    </a:path>
                                  </a:pathLst>
                                </a:custGeom>
                                <a:noFill/>
                                <a:ln w="1800">
                                  <a:solidFill>
                                    <a:srgbClr val="a5b7c5"/>
                                  </a:solidFill>
                                  <a:miter/>
                                </a:ln>
                              </p:spPr>
                              <p:style>
                                <a:lnRef idx="0"/>
                                <a:fillRef idx="0"/>
                                <a:effectRef idx="0"/>
                                <a:fontRef idx="minor"/>
                              </p:style>
                            </p:sp>
                            <p:sp>
                              <p:nvSpPr>
                                <p:cNvPr id="375" name="CustomShape 287"/>
                                <p:cNvSpPr/>
                                <p:nvPr/>
                              </p:nvSpPr>
                              <p:spPr>
                                <a:xfrm>
                                  <a:off x="4702680" y="1688040"/>
                                  <a:ext cx="39240" cy="56880"/>
                                </a:xfrm>
                                <a:custGeom>
                                  <a:avLst/>
                                  <a:gdLst/>
                                  <a:ahLst/>
                                  <a:rect l="l" t="t" r="r" b="b"/>
                                  <a:pathLst>
                                    <a:path w="4779" h="6739">
                                      <a:moveTo>
                                        <a:pt x="4779" y="6739"/>
                                      </a:moveTo>
                                      <a:lnTo>
                                        <a:pt x="0" y="1"/>
                                      </a:lnTo>
                                    </a:path>
                                  </a:pathLst>
                                </a:custGeom>
                                <a:noFill/>
                                <a:ln w="1800">
                                  <a:solidFill>
                                    <a:srgbClr val="a5b7c5"/>
                                  </a:solidFill>
                                  <a:miter/>
                                </a:ln>
                              </p:spPr>
                              <p:style>
                                <a:lnRef idx="0"/>
                                <a:fillRef idx="0"/>
                                <a:effectRef idx="0"/>
                                <a:fontRef idx="minor"/>
                              </p:style>
                            </p:sp>
                            <p:sp>
                              <p:nvSpPr>
                                <p:cNvPr id="376" name="CustomShape 288"/>
                                <p:cNvSpPr/>
                                <p:nvPr/>
                              </p:nvSpPr>
                              <p:spPr>
                                <a:xfrm>
                                  <a:off x="4627080" y="1683000"/>
                                  <a:ext cx="75240" cy="4680"/>
                                </a:xfrm>
                                <a:custGeom>
                                  <a:avLst/>
                                  <a:gdLst/>
                                  <a:ahLst/>
                                  <a:rect l="l" t="t" r="r" b="b"/>
                                  <a:pathLst>
                                    <a:path w="9086" h="594">
                                      <a:moveTo>
                                        <a:pt x="9085" y="594"/>
                                      </a:moveTo>
                                      <a:lnTo>
                                        <a:pt x="1" y="1"/>
                                      </a:lnTo>
                                    </a:path>
                                  </a:pathLst>
                                </a:custGeom>
                                <a:noFill/>
                                <a:ln w="1800">
                                  <a:solidFill>
                                    <a:srgbClr val="a5b7c5"/>
                                  </a:solidFill>
                                  <a:miter/>
                                </a:ln>
                              </p:spPr>
                              <p:style>
                                <a:lnRef idx="0"/>
                                <a:fillRef idx="0"/>
                                <a:effectRef idx="0"/>
                                <a:fontRef idx="minor"/>
                              </p:style>
                            </p:sp>
                            <p:sp>
                              <p:nvSpPr>
                                <p:cNvPr id="377" name="CustomShape 289"/>
                                <p:cNvSpPr/>
                                <p:nvPr/>
                              </p:nvSpPr>
                              <p:spPr>
                                <a:xfrm>
                                  <a:off x="4702680" y="1652400"/>
                                  <a:ext cx="72000" cy="35280"/>
                                </a:xfrm>
                                <a:custGeom>
                                  <a:avLst/>
                                  <a:gdLst/>
                                  <a:ahLst/>
                                  <a:rect l="l" t="t" r="r" b="b"/>
                                  <a:pathLst>
                                    <a:path w="8723" h="4186">
                                      <a:moveTo>
                                        <a:pt x="0" y="4186"/>
                                      </a:moveTo>
                                      <a:lnTo>
                                        <a:pt x="8722" y="0"/>
                                      </a:lnTo>
                                    </a:path>
                                  </a:pathLst>
                                </a:custGeom>
                                <a:noFill/>
                                <a:ln w="1800">
                                  <a:solidFill>
                                    <a:srgbClr val="a5b7c5"/>
                                  </a:solidFill>
                                  <a:miter/>
                                </a:ln>
                              </p:spPr>
                              <p:style>
                                <a:lnRef idx="0"/>
                                <a:fillRef idx="0"/>
                                <a:effectRef idx="0"/>
                                <a:fontRef idx="minor"/>
                              </p:style>
                            </p:sp>
                            <p:grpSp>
                              <p:nvGrpSpPr>
                                <p:cNvPr id="378" name="Group 290"/>
                                <p:cNvGrpSpPr/>
                                <p:nvPr/>
                              </p:nvGrpSpPr>
                              <p:grpSpPr>
                                <a:xfrm>
                                  <a:off x="4424760" y="696960"/>
                                  <a:ext cx="1314000" cy="1099080"/>
                                  <a:chOff x="4424760" y="696960"/>
                                  <a:chExt cx="1314000" cy="1099080"/>
                                </a:xfrm>
                              </p:grpSpPr>
                              <p:sp>
                                <p:nvSpPr>
                                  <p:cNvPr id="379" name="CustomShape 291"/>
                                  <p:cNvSpPr/>
                                  <p:nvPr/>
                                </p:nvSpPr>
                                <p:spPr>
                                  <a:xfrm>
                                    <a:off x="4645800" y="1399320"/>
                                    <a:ext cx="60480" cy="118800"/>
                                  </a:xfrm>
                                  <a:custGeom>
                                    <a:avLst/>
                                    <a:gdLst/>
                                    <a:ahLst/>
                                    <a:rect l="l" t="t" r="r" b="b"/>
                                    <a:pathLst>
                                      <a:path w="7320" h="14081">
                                        <a:moveTo>
                                          <a:pt x="7319" y="14081"/>
                                        </a:moveTo>
                                        <a:lnTo>
                                          <a:pt x="1" y="0"/>
                                        </a:lnTo>
                                      </a:path>
                                    </a:pathLst>
                                  </a:custGeom>
                                  <a:noFill/>
                                  <a:ln w="1800">
                                    <a:solidFill>
                                      <a:srgbClr val="a5b7c5"/>
                                    </a:solidFill>
                                    <a:miter/>
                                  </a:ln>
                                </p:spPr>
                                <p:style>
                                  <a:lnRef idx="0"/>
                                  <a:fillRef idx="0"/>
                                  <a:effectRef idx="0"/>
                                  <a:fontRef idx="minor"/>
                                </p:style>
                              </p:sp>
                              <p:sp>
                                <p:nvSpPr>
                                  <p:cNvPr id="380" name="CustomShape 292"/>
                                  <p:cNvSpPr/>
                                  <p:nvPr/>
                                </p:nvSpPr>
                                <p:spPr>
                                  <a:xfrm>
                                    <a:off x="4706640" y="1376280"/>
                                    <a:ext cx="11520" cy="142200"/>
                                  </a:xfrm>
                                  <a:custGeom>
                                    <a:avLst/>
                                    <a:gdLst/>
                                    <a:ahLst/>
                                    <a:rect l="l" t="t" r="r" b="b"/>
                                    <a:pathLst>
                                      <a:path w="1428" h="16803">
                                        <a:moveTo>
                                          <a:pt x="0" y="16803"/>
                                        </a:moveTo>
                                        <a:lnTo>
                                          <a:pt x="1428" y="1"/>
                                        </a:lnTo>
                                      </a:path>
                                    </a:pathLst>
                                  </a:custGeom>
                                  <a:noFill/>
                                  <a:ln w="1800">
                                    <a:solidFill>
                                      <a:srgbClr val="a5b7c5"/>
                                    </a:solidFill>
                                    <a:miter/>
                                  </a:ln>
                                </p:spPr>
                                <p:style>
                                  <a:lnRef idx="0"/>
                                  <a:fillRef idx="0"/>
                                  <a:effectRef idx="0"/>
                                  <a:fontRef idx="minor"/>
                                </p:style>
                              </p:sp>
                              <p:sp>
                                <p:nvSpPr>
                                  <p:cNvPr id="381" name="CustomShape 293"/>
                                  <p:cNvSpPr/>
                                  <p:nvPr/>
                                </p:nvSpPr>
                                <p:spPr>
                                  <a:xfrm>
                                    <a:off x="4617360" y="1398600"/>
                                    <a:ext cx="27360" cy="177480"/>
                                  </a:xfrm>
                                  <a:custGeom>
                                    <a:avLst/>
                                    <a:gdLst/>
                                    <a:ahLst/>
                                    <a:rect l="l" t="t" r="r" b="b"/>
                                    <a:pathLst>
                                      <a:path w="3339" h="20977">
                                        <a:moveTo>
                                          <a:pt x="0" y="20977"/>
                                        </a:moveTo>
                                        <a:lnTo>
                                          <a:pt x="3339" y="1"/>
                                        </a:lnTo>
                                      </a:path>
                                    </a:pathLst>
                                  </a:custGeom>
                                  <a:noFill/>
                                  <a:ln w="1800">
                                    <a:solidFill>
                                      <a:srgbClr val="a5b7c5"/>
                                    </a:solidFill>
                                    <a:miter/>
                                  </a:ln>
                                </p:spPr>
                                <p:style>
                                  <a:lnRef idx="0"/>
                                  <a:fillRef idx="0"/>
                                  <a:effectRef idx="0"/>
                                  <a:fontRef idx="minor"/>
                                </p:style>
                              </p:sp>
                              <p:sp>
                                <p:nvSpPr>
                                  <p:cNvPr id="382" name="CustomShape 294"/>
                                  <p:cNvSpPr/>
                                  <p:nvPr/>
                                </p:nvSpPr>
                                <p:spPr>
                                  <a:xfrm>
                                    <a:off x="4707720" y="1359360"/>
                                    <a:ext cx="77760" cy="157320"/>
                                  </a:xfrm>
                                  <a:custGeom>
                                    <a:avLst/>
                                    <a:gdLst/>
                                    <a:ahLst/>
                                    <a:rect l="l" t="t" r="r" b="b"/>
                                    <a:pathLst>
                                      <a:path w="9412" h="18594">
                                        <a:moveTo>
                                          <a:pt x="0" y="18593"/>
                                        </a:moveTo>
                                        <a:lnTo>
                                          <a:pt x="9411" y="1"/>
                                        </a:lnTo>
                                      </a:path>
                                    </a:pathLst>
                                  </a:custGeom>
                                  <a:noFill/>
                                  <a:ln w="1800">
                                    <a:solidFill>
                                      <a:srgbClr val="a5b7c5"/>
                                    </a:solidFill>
                                    <a:miter/>
                                  </a:ln>
                                </p:spPr>
                                <p:style>
                                  <a:lnRef idx="0"/>
                                  <a:fillRef idx="0"/>
                                  <a:effectRef idx="0"/>
                                  <a:fontRef idx="minor"/>
                                </p:style>
                              </p:sp>
                              <p:sp>
                                <p:nvSpPr>
                                  <p:cNvPr id="383" name="CustomShape 295"/>
                                  <p:cNvSpPr/>
                                  <p:nvPr/>
                                </p:nvSpPr>
                                <p:spPr>
                                  <a:xfrm>
                                    <a:off x="4792320" y="1364760"/>
                                    <a:ext cx="23400" cy="139320"/>
                                  </a:xfrm>
                                  <a:custGeom>
                                    <a:avLst/>
                                    <a:gdLst/>
                                    <a:ahLst/>
                                    <a:rect l="l" t="t" r="r" b="b"/>
                                    <a:pathLst>
                                      <a:path w="2844" h="16465">
                                        <a:moveTo>
                                          <a:pt x="1" y="1"/>
                                        </a:moveTo>
                                        <a:lnTo>
                                          <a:pt x="2843" y="16464"/>
                                        </a:lnTo>
                                      </a:path>
                                    </a:pathLst>
                                  </a:custGeom>
                                  <a:noFill/>
                                  <a:ln w="1800">
                                    <a:solidFill>
                                      <a:srgbClr val="a5b7c5"/>
                                    </a:solidFill>
                                    <a:miter/>
                                  </a:ln>
                                </p:spPr>
                                <p:style>
                                  <a:lnRef idx="0"/>
                                  <a:fillRef idx="0"/>
                                  <a:effectRef idx="0"/>
                                  <a:fontRef idx="minor"/>
                                </p:style>
                              </p:sp>
                              <p:grpSp>
                                <p:nvGrpSpPr>
                                  <p:cNvPr id="384" name="Group 296"/>
                                  <p:cNvGrpSpPr/>
                                  <p:nvPr/>
                                </p:nvGrpSpPr>
                                <p:grpSpPr>
                                  <a:xfrm>
                                    <a:off x="4424760" y="696960"/>
                                    <a:ext cx="1314000" cy="1099080"/>
                                    <a:chOff x="4424760" y="696960"/>
                                    <a:chExt cx="1314000" cy="1099080"/>
                                  </a:xfrm>
                                </p:grpSpPr>
                                <p:sp>
                                  <p:nvSpPr>
                                    <p:cNvPr id="385" name="CustomShape 297"/>
                                    <p:cNvSpPr/>
                                    <p:nvPr/>
                                  </p:nvSpPr>
                                  <p:spPr>
                                    <a:xfrm>
                                      <a:off x="4424760" y="1180440"/>
                                      <a:ext cx="445680" cy="615600"/>
                                    </a:xfrm>
                                    <a:custGeom>
                                      <a:avLst/>
                                      <a:gdLst/>
                                      <a:ahLst/>
                                      <a:rect l="l" t="t" r="r" b="b"/>
                                      <a:pathLst>
                                        <a:path w="53735" h="72703">
                                          <a:moveTo>
                                            <a:pt x="27593" y="71880"/>
                                          </a:moveTo>
                                          <a:lnTo>
                                            <a:pt x="23771" y="58694"/>
                                          </a:lnTo>
                                          <a:lnTo>
                                            <a:pt x="22936" y="46731"/>
                                          </a:lnTo>
                                          <a:lnTo>
                                            <a:pt x="19972" y="37380"/>
                                          </a:lnTo>
                                          <a:lnTo>
                                            <a:pt x="11674" y="32686"/>
                                          </a:lnTo>
                                          <a:lnTo>
                                            <a:pt x="1" y="27001"/>
                                          </a:lnTo>
                                          <a:lnTo>
                                            <a:pt x="1392" y="10610"/>
                                          </a:lnTo>
                                          <a:lnTo>
                                            <a:pt x="17517" y="1"/>
                                          </a:lnTo>
                                          <a:lnTo>
                                            <a:pt x="29747" y="5384"/>
                                          </a:lnTo>
                                          <a:lnTo>
                                            <a:pt x="43827" y="21291"/>
                                          </a:lnTo>
                                          <a:lnTo>
                                            <a:pt x="49343" y="27122"/>
                                          </a:lnTo>
                                          <a:lnTo>
                                            <a:pt x="53735" y="25815"/>
                                          </a:lnTo>
                                          <a:lnTo>
                                            <a:pt x="50347" y="35940"/>
                                          </a:lnTo>
                                          <a:lnTo>
                                            <a:pt x="47093" y="38214"/>
                                          </a:lnTo>
                                          <a:lnTo>
                                            <a:pt x="44069" y="44275"/>
                                          </a:lnTo>
                                          <a:lnTo>
                                            <a:pt x="45073" y="51944"/>
                                          </a:lnTo>
                                          <a:lnTo>
                                            <a:pt x="42170" y="55694"/>
                                          </a:lnTo>
                                          <a:lnTo>
                                            <a:pt x="38227" y="66025"/>
                                          </a:lnTo>
                                          <a:lnTo>
                                            <a:pt x="27593" y="72702"/>
                                          </a:lnTo>
                                        </a:path>
                                      </a:pathLst>
                                    </a:custGeom>
                                    <a:noFill/>
                                    <a:ln w="1800">
                                      <a:solidFill>
                                        <a:srgbClr val="a5b7c5"/>
                                      </a:solidFill>
                                      <a:miter/>
                                    </a:ln>
                                  </p:spPr>
                                  <p:style>
                                    <a:lnRef idx="0"/>
                                    <a:fillRef idx="0"/>
                                    <a:effectRef idx="0"/>
                                    <a:fontRef idx="minor"/>
                                  </p:style>
                                </p:sp>
                                <p:sp>
                                  <p:nvSpPr>
                                    <p:cNvPr id="386" name="CustomShape 298"/>
                                    <p:cNvSpPr/>
                                    <p:nvPr/>
                                  </p:nvSpPr>
                                  <p:spPr>
                                    <a:xfrm>
                                      <a:off x="4465800" y="696960"/>
                                      <a:ext cx="1272960" cy="736920"/>
                                    </a:xfrm>
                                    <a:custGeom>
                                      <a:avLst/>
                                      <a:gdLst/>
                                      <a:ahLst/>
                                      <a:rect l="l" t="t" r="r" b="b"/>
                                      <a:pathLst>
                                        <a:path w="153339" h="87013">
                                          <a:moveTo>
                                            <a:pt x="24811" y="62214"/>
                                          </a:moveTo>
                                          <a:lnTo>
                                            <a:pt x="34452" y="66980"/>
                                          </a:lnTo>
                                          <a:lnTo>
                                            <a:pt x="37549" y="69920"/>
                                          </a:lnTo>
                                          <a:lnTo>
                                            <a:pt x="41274" y="77698"/>
                                          </a:lnTo>
                                          <a:lnTo>
                                            <a:pt x="46270" y="79222"/>
                                          </a:lnTo>
                                          <a:lnTo>
                                            <a:pt x="55899" y="72775"/>
                                          </a:lnTo>
                                          <a:lnTo>
                                            <a:pt x="52645" y="69085"/>
                                          </a:lnTo>
                                          <a:lnTo>
                                            <a:pt x="48291" y="70234"/>
                                          </a:lnTo>
                                          <a:lnTo>
                                            <a:pt x="46585" y="64634"/>
                                          </a:lnTo>
                                          <a:lnTo>
                                            <a:pt x="48774" y="66097"/>
                                          </a:lnTo>
                                          <a:lnTo>
                                            <a:pt x="59698" y="70234"/>
                                          </a:lnTo>
                                          <a:lnTo>
                                            <a:pt x="65988" y="72279"/>
                                          </a:lnTo>
                                          <a:lnTo>
                                            <a:pt x="66315" y="75944"/>
                                          </a:lnTo>
                                          <a:lnTo>
                                            <a:pt x="70960" y="87013"/>
                                          </a:lnTo>
                                          <a:lnTo>
                                            <a:pt x="76573" y="75944"/>
                                          </a:lnTo>
                                          <a:lnTo>
                                            <a:pt x="80831" y="72932"/>
                                          </a:lnTo>
                                          <a:lnTo>
                                            <a:pt x="86069" y="78146"/>
                                          </a:lnTo>
                                          <a:lnTo>
                                            <a:pt x="88355" y="83928"/>
                                          </a:lnTo>
                                          <a:lnTo>
                                            <a:pt x="94633" y="84037"/>
                                          </a:lnTo>
                                          <a:lnTo>
                                            <a:pt x="94270" y="74299"/>
                                          </a:lnTo>
                                          <a:lnTo>
                                            <a:pt x="100936" y="72690"/>
                                          </a:lnTo>
                                          <a:lnTo>
                                            <a:pt x="106682" y="64307"/>
                                          </a:lnTo>
                                          <a:lnTo>
                                            <a:pt x="106319" y="56553"/>
                                          </a:lnTo>
                                          <a:lnTo>
                                            <a:pt x="103416" y="54690"/>
                                          </a:lnTo>
                                          <a:lnTo>
                                            <a:pt x="106827" y="53105"/>
                                          </a:lnTo>
                                          <a:lnTo>
                                            <a:pt x="120194" y="45339"/>
                                          </a:lnTo>
                                          <a:lnTo>
                                            <a:pt x="122528" y="36859"/>
                                          </a:lnTo>
                                          <a:lnTo>
                                            <a:pt x="118851" y="35493"/>
                                          </a:lnTo>
                                          <a:lnTo>
                                            <a:pt x="125093" y="28464"/>
                                          </a:lnTo>
                                          <a:lnTo>
                                            <a:pt x="148536" y="25972"/>
                                          </a:lnTo>
                                          <a:lnTo>
                                            <a:pt x="153339" y="12255"/>
                                          </a:lnTo>
                                          <a:lnTo>
                                            <a:pt x="125468" y="6255"/>
                                          </a:lnTo>
                                          <a:lnTo>
                                            <a:pt x="101758" y="5432"/>
                                          </a:lnTo>
                                          <a:lnTo>
                                            <a:pt x="85016" y="1"/>
                                          </a:lnTo>
                                          <a:lnTo>
                                            <a:pt x="60532" y="12255"/>
                                          </a:lnTo>
                                          <a:lnTo>
                                            <a:pt x="39714" y="20214"/>
                                          </a:lnTo>
                                          <a:lnTo>
                                            <a:pt x="35444" y="13089"/>
                                          </a:lnTo>
                                          <a:lnTo>
                                            <a:pt x="22186" y="13464"/>
                                          </a:lnTo>
                                          <a:lnTo>
                                            <a:pt x="15291" y="21351"/>
                                          </a:lnTo>
                                          <a:lnTo>
                                            <a:pt x="11831" y="27484"/>
                                          </a:lnTo>
                                          <a:lnTo>
                                            <a:pt x="21581" y="26614"/>
                                          </a:lnTo>
                                          <a:lnTo>
                                            <a:pt x="24532" y="19561"/>
                                          </a:lnTo>
                                          <a:lnTo>
                                            <a:pt x="29480" y="22694"/>
                                          </a:lnTo>
                                          <a:lnTo>
                                            <a:pt x="24811" y="32964"/>
                                          </a:lnTo>
                                          <a:lnTo>
                                            <a:pt x="20262" y="35541"/>
                                          </a:lnTo>
                                          <a:lnTo>
                                            <a:pt x="15569" y="31368"/>
                                          </a:lnTo>
                                          <a:lnTo>
                                            <a:pt x="15061" y="35650"/>
                                          </a:lnTo>
                                          <a:lnTo>
                                            <a:pt x="11057" y="37924"/>
                                          </a:lnTo>
                                          <a:lnTo>
                                            <a:pt x="6024" y="43089"/>
                                          </a:lnTo>
                                          <a:lnTo>
                                            <a:pt x="6387" y="49210"/>
                                          </a:lnTo>
                                          <a:lnTo>
                                            <a:pt x="992" y="49210"/>
                                          </a:lnTo>
                                          <a:lnTo>
                                            <a:pt x="0" y="52198"/>
                                          </a:lnTo>
                                          <a:lnTo>
                                            <a:pt x="835" y="57037"/>
                                          </a:lnTo>
                                          <a:lnTo>
                                            <a:pt x="6726" y="55198"/>
                                          </a:lnTo>
                                          <a:lnTo>
                                            <a:pt x="10924" y="50069"/>
                                          </a:lnTo>
                                          <a:lnTo>
                                            <a:pt x="16367" y="50686"/>
                                          </a:lnTo>
                                          <a:lnTo>
                                            <a:pt x="18049" y="46670"/>
                                          </a:lnTo>
                                          <a:lnTo>
                                            <a:pt x="23093" y="54363"/>
                                          </a:lnTo>
                                          <a:lnTo>
                                            <a:pt x="26528" y="56105"/>
                                          </a:lnTo>
                                          <a:lnTo>
                                            <a:pt x="26734" y="52210"/>
                                          </a:lnTo>
                                          <a:lnTo>
                                            <a:pt x="33835" y="47069"/>
                                          </a:lnTo>
                                          <a:lnTo>
                                            <a:pt x="38069" y="49488"/>
                                          </a:lnTo>
                                          <a:lnTo>
                                            <a:pt x="36278" y="53045"/>
                                          </a:lnTo>
                                          <a:lnTo>
                                            <a:pt x="28343" y="55392"/>
                                          </a:lnTo>
                                          <a:cubicBezTo>
                                            <a:pt x="28343" y="55392"/>
                                            <a:pt x="31041" y="58888"/>
                                            <a:pt x="31319" y="58984"/>
                                          </a:cubicBezTo>
                                          <a:cubicBezTo>
                                            <a:pt x="31597" y="59069"/>
                                            <a:pt x="36278" y="58150"/>
                                            <a:pt x="36278" y="58150"/>
                                          </a:cubicBezTo>
                                          <a:lnTo>
                                            <a:pt x="35456" y="61948"/>
                                          </a:lnTo>
                                          <a:lnTo>
                                            <a:pt x="30920" y="63255"/>
                                          </a:lnTo>
                                          <a:lnTo>
                                            <a:pt x="24823" y="62142"/>
                                          </a:lnTo>
                                        </a:path>
                                      </a:pathLst>
                                    </a:custGeom>
                                    <a:noFill/>
                                    <a:ln w="1800">
                                      <a:solidFill>
                                        <a:srgbClr val="a5b7c5"/>
                                      </a:solidFill>
                                      <a:miter/>
                                    </a:ln>
                                  </p:spPr>
                                  <p:style>
                                    <a:lnRef idx="0"/>
                                    <a:fillRef idx="0"/>
                                    <a:effectRef idx="0"/>
                                    <a:fontRef idx="minor"/>
                                  </p:style>
                                </p:sp>
                                <p:sp>
                                  <p:nvSpPr>
                                    <p:cNvPr id="387" name="CustomShape 299"/>
                                    <p:cNvSpPr/>
                                    <p:nvPr/>
                                  </p:nvSpPr>
                                  <p:spPr>
                                    <a:xfrm>
                                      <a:off x="4770360" y="980640"/>
                                      <a:ext cx="204840" cy="386280"/>
                                    </a:xfrm>
                                    <a:custGeom>
                                      <a:avLst/>
                                      <a:gdLst/>
                                      <a:ahLst/>
                                      <a:rect l="l" t="t" r="r" b="b"/>
                                      <a:pathLst>
                                        <a:path w="24703" h="45630">
                                          <a:moveTo>
                                            <a:pt x="8396" y="39968"/>
                                          </a:moveTo>
                                          <a:lnTo>
                                            <a:pt x="9835" y="45629"/>
                                          </a:lnTo>
                                          <a:lnTo>
                                            <a:pt x="11626" y="36786"/>
                                          </a:lnTo>
                                          <a:lnTo>
                                            <a:pt x="5492" y="30218"/>
                                          </a:lnTo>
                                          <a:lnTo>
                                            <a:pt x="1" y="25016"/>
                                          </a:lnTo>
                                          <a:lnTo>
                                            <a:pt x="1392" y="16040"/>
                                          </a:lnTo>
                                          <a:lnTo>
                                            <a:pt x="24702" y="15206"/>
                                          </a:lnTo>
                                          <a:lnTo>
                                            <a:pt x="6472" y="0"/>
                                          </a:lnTo>
                                        </a:path>
                                      </a:pathLst>
                                    </a:custGeom>
                                    <a:noFill/>
                                    <a:ln w="1800">
                                      <a:solidFill>
                                        <a:srgbClr val="a5b7c5"/>
                                      </a:solidFill>
                                      <a:miter/>
                                    </a:ln>
                                  </p:spPr>
                                  <p:style>
                                    <a:lnRef idx="0"/>
                                    <a:fillRef idx="0"/>
                                    <a:effectRef idx="0"/>
                                    <a:fontRef idx="minor"/>
                                  </p:style>
                                </p:sp>
                                <p:sp>
                                  <p:nvSpPr>
                                    <p:cNvPr id="388" name="CustomShape 300"/>
                                    <p:cNvSpPr/>
                                    <p:nvPr/>
                                  </p:nvSpPr>
                                  <p:spPr>
                                    <a:xfrm>
                                      <a:off x="4840200" y="1292400"/>
                                      <a:ext cx="26640" cy="26640"/>
                                    </a:xfrm>
                                    <a:custGeom>
                                      <a:avLst/>
                                      <a:gdLst/>
                                      <a:ahLst/>
                                      <a:rect l="l" t="t" r="r" b="b"/>
                                      <a:pathLst>
                                        <a:path w="3231" h="3182">
                                          <a:moveTo>
                                            <a:pt x="1" y="3182"/>
                                          </a:moveTo>
                                          <a:lnTo>
                                            <a:pt x="3231" y="0"/>
                                          </a:lnTo>
                                        </a:path>
                                      </a:pathLst>
                                    </a:custGeom>
                                    <a:noFill/>
                                    <a:ln w="1800">
                                      <a:solidFill>
                                        <a:srgbClr val="a5b7c5"/>
                                      </a:solidFill>
                                      <a:miter/>
                                    </a:ln>
                                  </p:spPr>
                                  <p:style>
                                    <a:lnRef idx="0"/>
                                    <a:fillRef idx="0"/>
                                    <a:effectRef idx="0"/>
                                    <a:fontRef idx="minor"/>
                                  </p:style>
                                </p:sp>
                              </p:grpSp>
                            </p:grpSp>
                          </p:grpSp>
                        </p:grpSp>
                        <p:sp>
                          <p:nvSpPr>
                            <p:cNvPr id="389" name="CustomShape 301"/>
                            <p:cNvSpPr/>
                            <p:nvPr/>
                          </p:nvSpPr>
                          <p:spPr>
                            <a:xfrm>
                              <a:off x="4753440" y="1218960"/>
                              <a:ext cx="5040" cy="46800"/>
                            </a:xfrm>
                            <a:custGeom>
                              <a:avLst/>
                              <a:gdLst/>
                              <a:ahLst/>
                              <a:rect l="l" t="t" r="r" b="b"/>
                              <a:pathLst>
                                <a:path w="654" h="5565">
                                  <a:moveTo>
                                    <a:pt x="653" y="0"/>
                                  </a:moveTo>
                                  <a:lnTo>
                                    <a:pt x="0" y="5565"/>
                                  </a:lnTo>
                                </a:path>
                              </a:pathLst>
                            </a:custGeom>
                            <a:noFill/>
                            <a:ln w="1800">
                              <a:solidFill>
                                <a:srgbClr val="a5b7c5"/>
                              </a:solidFill>
                              <a:miter/>
                            </a:ln>
                          </p:spPr>
                          <p:style>
                            <a:lnRef idx="0"/>
                            <a:fillRef idx="0"/>
                            <a:effectRef idx="0"/>
                            <a:fontRef idx="minor"/>
                          </p:style>
                        </p:sp>
                        <p:sp>
                          <p:nvSpPr>
                            <p:cNvPr id="390" name="CustomShape 302"/>
                            <p:cNvSpPr/>
                            <p:nvPr/>
                          </p:nvSpPr>
                          <p:spPr>
                            <a:xfrm>
                              <a:off x="4762800" y="1218960"/>
                              <a:ext cx="56880" cy="21240"/>
                            </a:xfrm>
                            <a:custGeom>
                              <a:avLst/>
                              <a:gdLst/>
                              <a:ahLst/>
                              <a:rect l="l" t="t" r="r" b="b"/>
                              <a:pathLst>
                                <a:path w="6872" h="2565">
                                  <a:moveTo>
                                    <a:pt x="0" y="0"/>
                                  </a:moveTo>
                                  <a:lnTo>
                                    <a:pt x="6871" y="2565"/>
                                  </a:lnTo>
                                </a:path>
                              </a:pathLst>
                            </a:custGeom>
                            <a:noFill/>
                            <a:ln w="1800">
                              <a:solidFill>
                                <a:srgbClr val="a5b7c5"/>
                              </a:solidFill>
                              <a:miter/>
                            </a:ln>
                          </p:spPr>
                          <p:style>
                            <a:lnRef idx="0"/>
                            <a:fillRef idx="0"/>
                            <a:effectRef idx="0"/>
                            <a:fontRef idx="minor"/>
                          </p:style>
                        </p:sp>
                        <p:sp>
                          <p:nvSpPr>
                            <p:cNvPr id="391" name="CustomShape 303"/>
                            <p:cNvSpPr/>
                            <p:nvPr/>
                          </p:nvSpPr>
                          <p:spPr>
                            <a:xfrm>
                              <a:off x="4724280" y="1232640"/>
                              <a:ext cx="28800" cy="33120"/>
                            </a:xfrm>
                            <a:custGeom>
                              <a:avLst/>
                              <a:gdLst/>
                              <a:ahLst/>
                              <a:rect l="l" t="t" r="r" b="b"/>
                              <a:pathLst>
                                <a:path w="3521" h="3969">
                                  <a:moveTo>
                                    <a:pt x="0" y="1"/>
                                  </a:moveTo>
                                  <a:lnTo>
                                    <a:pt x="3520" y="3969"/>
                                  </a:lnTo>
                                </a:path>
                              </a:pathLst>
                            </a:custGeom>
                            <a:noFill/>
                            <a:ln w="1800">
                              <a:solidFill>
                                <a:srgbClr val="a5b7c5"/>
                              </a:solidFill>
                              <a:miter/>
                            </a:ln>
                          </p:spPr>
                          <p:style>
                            <a:lnRef idx="0"/>
                            <a:fillRef idx="0"/>
                            <a:effectRef idx="0"/>
                            <a:fontRef idx="minor"/>
                          </p:style>
                        </p:sp>
                      </p:grpSp>
                    </p:grpSp>
                    <p:sp>
                      <p:nvSpPr>
                        <p:cNvPr id="392" name="CustomShape 304"/>
                        <p:cNvSpPr/>
                        <p:nvPr/>
                      </p:nvSpPr>
                      <p:spPr>
                        <a:xfrm>
                          <a:off x="4820760" y="797760"/>
                          <a:ext cx="153720" cy="180720"/>
                        </a:xfrm>
                        <a:custGeom>
                          <a:avLst/>
                          <a:gdLst/>
                          <a:ahLst/>
                          <a:rect l="l" t="t" r="r" b="b"/>
                          <a:pathLst>
                            <a:path w="18570" h="21376">
                              <a:moveTo>
                                <a:pt x="1" y="21376"/>
                              </a:moveTo>
                              <a:lnTo>
                                <a:pt x="18569" y="1"/>
                              </a:lnTo>
                            </a:path>
                          </a:pathLst>
                        </a:custGeom>
                        <a:noFill/>
                        <a:ln w="1800">
                          <a:solidFill>
                            <a:srgbClr val="a5b7c5"/>
                          </a:solidFill>
                          <a:miter/>
                        </a:ln>
                      </p:spPr>
                      <p:style>
                        <a:lnRef idx="0"/>
                        <a:fillRef idx="0"/>
                        <a:effectRef idx="0"/>
                        <a:fontRef idx="minor"/>
                      </p:style>
                    </p:sp>
                  </p:grpSp>
                </p:grpSp>
              </p:grpSp>
            </p:grpSp>
          </p:grpSp>
          <p:grpSp>
            <p:nvGrpSpPr>
              <p:cNvPr id="393" name="Group 305"/>
              <p:cNvGrpSpPr/>
              <p:nvPr/>
            </p:nvGrpSpPr>
            <p:grpSpPr>
              <a:xfrm>
                <a:off x="4442040" y="1122840"/>
                <a:ext cx="39600" cy="34560"/>
                <a:chOff x="4442040" y="1122840"/>
                <a:chExt cx="39600" cy="34560"/>
              </a:xfrm>
            </p:grpSpPr>
            <p:sp>
              <p:nvSpPr>
                <p:cNvPr id="394" name="CustomShape 306"/>
                <p:cNvSpPr/>
                <p:nvPr/>
              </p:nvSpPr>
              <p:spPr>
                <a:xfrm>
                  <a:off x="4442040" y="1122840"/>
                  <a:ext cx="39600" cy="34560"/>
                </a:xfrm>
                <a:custGeom>
                  <a:avLst/>
                  <a:gdLst/>
                  <a:ahLst/>
                  <a:rect l="l" t="t" r="r" b="b"/>
                  <a:pathLst>
                    <a:path w="4803" h="4126">
                      <a:moveTo>
                        <a:pt x="2730" y="0"/>
                      </a:moveTo>
                      <a:cubicBezTo>
                        <a:pt x="2226" y="0"/>
                        <a:pt x="1712" y="187"/>
                        <a:pt x="1295" y="605"/>
                      </a:cubicBezTo>
                      <a:cubicBezTo>
                        <a:pt x="0" y="1900"/>
                        <a:pt x="920" y="4125"/>
                        <a:pt x="2758" y="4125"/>
                      </a:cubicBezTo>
                      <a:cubicBezTo>
                        <a:pt x="3883" y="4113"/>
                        <a:pt x="4803" y="3194"/>
                        <a:pt x="4803" y="2069"/>
                      </a:cubicBezTo>
                      <a:cubicBezTo>
                        <a:pt x="4803" y="824"/>
                        <a:pt x="3788" y="0"/>
                        <a:pt x="2730" y="0"/>
                      </a:cubicBezTo>
                      <a:close/>
                    </a:path>
                  </a:pathLst>
                </a:custGeom>
                <a:solidFill>
                  <a:srgbClr val="cfd9e0"/>
                </a:solidFill>
                <a:ln>
                  <a:noFill/>
                </a:ln>
              </p:spPr>
              <p:style>
                <a:lnRef idx="0"/>
                <a:fillRef idx="0"/>
                <a:effectRef idx="0"/>
                <a:fontRef idx="minor"/>
              </p:style>
            </p:sp>
            <p:sp>
              <p:nvSpPr>
                <p:cNvPr id="395" name="CustomShape 307"/>
                <p:cNvSpPr/>
                <p:nvPr/>
              </p:nvSpPr>
              <p:spPr>
                <a:xfrm>
                  <a:off x="4458240" y="1133280"/>
                  <a:ext cx="13320" cy="13680"/>
                </a:xfrm>
                <a:custGeom>
                  <a:avLst/>
                  <a:gdLst/>
                  <a:ahLst/>
                  <a:rect l="l" t="t" r="r" b="b"/>
                  <a:pathLst>
                    <a:path w="1658" h="1658">
                      <a:moveTo>
                        <a:pt x="835" y="0"/>
                      </a:moveTo>
                      <a:cubicBezTo>
                        <a:pt x="376" y="0"/>
                        <a:pt x="1" y="375"/>
                        <a:pt x="1" y="835"/>
                      </a:cubicBezTo>
                      <a:cubicBezTo>
                        <a:pt x="1" y="1283"/>
                        <a:pt x="376" y="1658"/>
                        <a:pt x="835" y="1658"/>
                      </a:cubicBezTo>
                      <a:cubicBezTo>
                        <a:pt x="1283" y="1658"/>
                        <a:pt x="1658" y="1283"/>
                        <a:pt x="1658" y="835"/>
                      </a:cubicBezTo>
                      <a:cubicBezTo>
                        <a:pt x="1658" y="375"/>
                        <a:pt x="1283" y="0"/>
                        <a:pt x="835" y="0"/>
                      </a:cubicBezTo>
                      <a:close/>
                    </a:path>
                  </a:pathLst>
                </a:custGeom>
                <a:solidFill>
                  <a:srgbClr val="869fb1"/>
                </a:solidFill>
                <a:ln>
                  <a:noFill/>
                </a:ln>
              </p:spPr>
              <p:style>
                <a:lnRef idx="0"/>
                <a:fillRef idx="0"/>
                <a:effectRef idx="0"/>
                <a:fontRef idx="minor"/>
              </p:style>
            </p:sp>
          </p:grpSp>
          <p:grpSp>
            <p:nvGrpSpPr>
              <p:cNvPr id="396" name="Group 308"/>
              <p:cNvGrpSpPr/>
              <p:nvPr/>
            </p:nvGrpSpPr>
            <p:grpSpPr>
              <a:xfrm>
                <a:off x="4491000" y="1042920"/>
                <a:ext cx="39600" cy="34560"/>
                <a:chOff x="4491000" y="1042920"/>
                <a:chExt cx="39600" cy="34560"/>
              </a:xfrm>
            </p:grpSpPr>
            <p:sp>
              <p:nvSpPr>
                <p:cNvPr id="397" name="CustomShape 309"/>
                <p:cNvSpPr/>
                <p:nvPr/>
              </p:nvSpPr>
              <p:spPr>
                <a:xfrm>
                  <a:off x="4491000" y="1042920"/>
                  <a:ext cx="39600" cy="34560"/>
                </a:xfrm>
                <a:custGeom>
                  <a:avLst/>
                  <a:gdLst/>
                  <a:ahLst/>
                  <a:rect l="l" t="t" r="r" b="b"/>
                  <a:pathLst>
                    <a:path w="4803" h="4117">
                      <a:moveTo>
                        <a:pt x="2737" y="1"/>
                      </a:moveTo>
                      <a:cubicBezTo>
                        <a:pt x="2231" y="1"/>
                        <a:pt x="1715" y="189"/>
                        <a:pt x="1295" y="609"/>
                      </a:cubicBezTo>
                      <a:cubicBezTo>
                        <a:pt x="0" y="1903"/>
                        <a:pt x="908" y="4117"/>
                        <a:pt x="2746" y="4117"/>
                      </a:cubicBezTo>
                      <a:cubicBezTo>
                        <a:pt x="3884" y="4117"/>
                        <a:pt x="4803" y="3197"/>
                        <a:pt x="4803" y="2060"/>
                      </a:cubicBezTo>
                      <a:cubicBezTo>
                        <a:pt x="4803" y="818"/>
                        <a:pt x="3792" y="1"/>
                        <a:pt x="2737" y="1"/>
                      </a:cubicBezTo>
                      <a:close/>
                    </a:path>
                  </a:pathLst>
                </a:custGeom>
                <a:solidFill>
                  <a:srgbClr val="cfd9e0"/>
                </a:solidFill>
                <a:ln>
                  <a:noFill/>
                </a:ln>
              </p:spPr>
              <p:style>
                <a:lnRef idx="0"/>
                <a:fillRef idx="0"/>
                <a:effectRef idx="0"/>
                <a:fontRef idx="minor"/>
              </p:style>
            </p:sp>
            <p:sp>
              <p:nvSpPr>
                <p:cNvPr id="398" name="CustomShape 310"/>
                <p:cNvSpPr/>
                <p:nvPr/>
              </p:nvSpPr>
              <p:spPr>
                <a:xfrm>
                  <a:off x="4507200" y="1053000"/>
                  <a:ext cx="13320" cy="13680"/>
                </a:xfrm>
                <a:custGeom>
                  <a:avLst/>
                  <a:gdLst/>
                  <a:ahLst/>
                  <a:rect l="l" t="t" r="r" b="b"/>
                  <a:pathLst>
                    <a:path w="1659" h="1658">
                      <a:moveTo>
                        <a:pt x="823" y="1"/>
                      </a:moveTo>
                      <a:cubicBezTo>
                        <a:pt x="376" y="1"/>
                        <a:pt x="1" y="376"/>
                        <a:pt x="1" y="835"/>
                      </a:cubicBezTo>
                      <a:cubicBezTo>
                        <a:pt x="1" y="1295"/>
                        <a:pt x="376" y="1658"/>
                        <a:pt x="823" y="1658"/>
                      </a:cubicBezTo>
                      <a:cubicBezTo>
                        <a:pt x="1283" y="1658"/>
                        <a:pt x="1658" y="1295"/>
                        <a:pt x="1658" y="835"/>
                      </a:cubicBezTo>
                      <a:cubicBezTo>
                        <a:pt x="1658" y="376"/>
                        <a:pt x="1283" y="1"/>
                        <a:pt x="823" y="1"/>
                      </a:cubicBezTo>
                      <a:close/>
                    </a:path>
                  </a:pathLst>
                </a:custGeom>
                <a:solidFill>
                  <a:srgbClr val="869fb1"/>
                </a:solidFill>
                <a:ln>
                  <a:noFill/>
                </a:ln>
              </p:spPr>
              <p:style>
                <a:lnRef idx="0"/>
                <a:fillRef idx="0"/>
                <a:effectRef idx="0"/>
                <a:fontRef idx="minor"/>
              </p:style>
            </p:sp>
          </p:grpSp>
          <p:grpSp>
            <p:nvGrpSpPr>
              <p:cNvPr id="399" name="Group 311"/>
              <p:cNvGrpSpPr/>
              <p:nvPr/>
            </p:nvGrpSpPr>
            <p:grpSpPr>
              <a:xfrm>
                <a:off x="4498200" y="1440720"/>
                <a:ext cx="39600" cy="34560"/>
                <a:chOff x="4498200" y="1440720"/>
                <a:chExt cx="39600" cy="34560"/>
              </a:xfrm>
            </p:grpSpPr>
            <p:sp>
              <p:nvSpPr>
                <p:cNvPr id="400" name="CustomShape 312"/>
                <p:cNvSpPr/>
                <p:nvPr/>
              </p:nvSpPr>
              <p:spPr>
                <a:xfrm>
                  <a:off x="4498200" y="1440720"/>
                  <a:ext cx="39600" cy="34560"/>
                </a:xfrm>
                <a:custGeom>
                  <a:avLst/>
                  <a:gdLst/>
                  <a:ahLst/>
                  <a:rect l="l" t="t" r="r" b="b"/>
                  <a:pathLst>
                    <a:path w="4803" h="4114">
                      <a:moveTo>
                        <a:pt x="2732" y="0"/>
                      </a:moveTo>
                      <a:cubicBezTo>
                        <a:pt x="2227" y="0"/>
                        <a:pt x="1713" y="187"/>
                        <a:pt x="1295" y="605"/>
                      </a:cubicBezTo>
                      <a:cubicBezTo>
                        <a:pt x="0" y="1900"/>
                        <a:pt x="920" y="4113"/>
                        <a:pt x="2746" y="4113"/>
                      </a:cubicBezTo>
                      <a:cubicBezTo>
                        <a:pt x="3883" y="4113"/>
                        <a:pt x="4803" y="3194"/>
                        <a:pt x="4803" y="2057"/>
                      </a:cubicBezTo>
                      <a:cubicBezTo>
                        <a:pt x="4803" y="821"/>
                        <a:pt x="3788" y="0"/>
                        <a:pt x="2732" y="0"/>
                      </a:cubicBezTo>
                      <a:close/>
                    </a:path>
                  </a:pathLst>
                </a:custGeom>
                <a:solidFill>
                  <a:srgbClr val="cfd9e0"/>
                </a:solidFill>
                <a:ln>
                  <a:noFill/>
                </a:ln>
              </p:spPr>
              <p:style>
                <a:lnRef idx="0"/>
                <a:fillRef idx="0"/>
                <a:effectRef idx="0"/>
                <a:fontRef idx="minor"/>
              </p:style>
            </p:sp>
            <p:sp>
              <p:nvSpPr>
                <p:cNvPr id="401" name="CustomShape 313"/>
                <p:cNvSpPr/>
                <p:nvPr/>
              </p:nvSpPr>
              <p:spPr>
                <a:xfrm>
                  <a:off x="4514040" y="1451160"/>
                  <a:ext cx="13320" cy="13680"/>
                </a:xfrm>
                <a:custGeom>
                  <a:avLst/>
                  <a:gdLst/>
                  <a:ahLst/>
                  <a:rect l="l" t="t" r="r" b="b"/>
                  <a:pathLst>
                    <a:path w="1658" h="1658">
                      <a:moveTo>
                        <a:pt x="823" y="0"/>
                      </a:moveTo>
                      <a:cubicBezTo>
                        <a:pt x="363" y="0"/>
                        <a:pt x="1" y="375"/>
                        <a:pt x="1" y="823"/>
                      </a:cubicBezTo>
                      <a:cubicBezTo>
                        <a:pt x="1" y="1283"/>
                        <a:pt x="363" y="1658"/>
                        <a:pt x="823" y="1658"/>
                      </a:cubicBezTo>
                      <a:cubicBezTo>
                        <a:pt x="1283" y="1658"/>
                        <a:pt x="1658" y="1283"/>
                        <a:pt x="1658" y="823"/>
                      </a:cubicBezTo>
                      <a:cubicBezTo>
                        <a:pt x="1658" y="375"/>
                        <a:pt x="1283" y="0"/>
                        <a:pt x="823" y="0"/>
                      </a:cubicBezTo>
                      <a:close/>
                    </a:path>
                  </a:pathLst>
                </a:custGeom>
                <a:solidFill>
                  <a:srgbClr val="869fb1"/>
                </a:solidFill>
                <a:ln>
                  <a:noFill/>
                </a:ln>
              </p:spPr>
              <p:style>
                <a:lnRef idx="0"/>
                <a:fillRef idx="0"/>
                <a:effectRef idx="0"/>
                <a:fontRef idx="minor"/>
              </p:style>
            </p:sp>
          </p:grpSp>
          <p:grpSp>
            <p:nvGrpSpPr>
              <p:cNvPr id="402" name="Group 314"/>
              <p:cNvGrpSpPr/>
              <p:nvPr/>
            </p:nvGrpSpPr>
            <p:grpSpPr>
              <a:xfrm>
                <a:off x="4412880" y="1256760"/>
                <a:ext cx="39600" cy="34560"/>
                <a:chOff x="4412880" y="1256760"/>
                <a:chExt cx="39600" cy="34560"/>
              </a:xfrm>
            </p:grpSpPr>
            <p:sp>
              <p:nvSpPr>
                <p:cNvPr id="403" name="CustomShape 315"/>
                <p:cNvSpPr/>
                <p:nvPr/>
              </p:nvSpPr>
              <p:spPr>
                <a:xfrm>
                  <a:off x="4412880" y="1256760"/>
                  <a:ext cx="39600" cy="34560"/>
                </a:xfrm>
                <a:custGeom>
                  <a:avLst/>
                  <a:gdLst/>
                  <a:ahLst/>
                  <a:rect l="l" t="t" r="r" b="b"/>
                  <a:pathLst>
                    <a:path w="4815" h="4117">
                      <a:moveTo>
                        <a:pt x="2749" y="1"/>
                      </a:moveTo>
                      <a:cubicBezTo>
                        <a:pt x="2243" y="1"/>
                        <a:pt x="1726" y="189"/>
                        <a:pt x="1307" y="609"/>
                      </a:cubicBezTo>
                      <a:cubicBezTo>
                        <a:pt x="0" y="1903"/>
                        <a:pt x="919" y="4117"/>
                        <a:pt x="2758" y="4117"/>
                      </a:cubicBezTo>
                      <a:cubicBezTo>
                        <a:pt x="3895" y="4117"/>
                        <a:pt x="4815" y="3197"/>
                        <a:pt x="4815" y="2060"/>
                      </a:cubicBezTo>
                      <a:cubicBezTo>
                        <a:pt x="4815" y="818"/>
                        <a:pt x="3804" y="1"/>
                        <a:pt x="2749" y="1"/>
                      </a:cubicBezTo>
                      <a:close/>
                    </a:path>
                  </a:pathLst>
                </a:custGeom>
                <a:solidFill>
                  <a:srgbClr val="cfd9e0"/>
                </a:solidFill>
                <a:ln>
                  <a:noFill/>
                </a:ln>
              </p:spPr>
              <p:style>
                <a:lnRef idx="0"/>
                <a:fillRef idx="0"/>
                <a:effectRef idx="0"/>
                <a:fontRef idx="minor"/>
              </p:style>
            </p:sp>
            <p:sp>
              <p:nvSpPr>
                <p:cNvPr id="404" name="CustomShape 316"/>
                <p:cNvSpPr/>
                <p:nvPr/>
              </p:nvSpPr>
              <p:spPr>
                <a:xfrm>
                  <a:off x="4426560" y="1266840"/>
                  <a:ext cx="15840" cy="13680"/>
                </a:xfrm>
                <a:custGeom>
                  <a:avLst/>
                  <a:gdLst/>
                  <a:ahLst/>
                  <a:rect l="l" t="t" r="r" b="b"/>
                  <a:pathLst>
                    <a:path w="1936" h="1661">
                      <a:moveTo>
                        <a:pt x="1113" y="0"/>
                      </a:moveTo>
                      <a:cubicBezTo>
                        <a:pt x="375" y="0"/>
                        <a:pt x="0" y="896"/>
                        <a:pt x="520" y="1416"/>
                      </a:cubicBezTo>
                      <a:cubicBezTo>
                        <a:pt x="689" y="1585"/>
                        <a:pt x="898" y="1661"/>
                        <a:pt x="1103" y="1661"/>
                      </a:cubicBezTo>
                      <a:cubicBezTo>
                        <a:pt x="1528" y="1661"/>
                        <a:pt x="1936" y="1333"/>
                        <a:pt x="1936" y="835"/>
                      </a:cubicBezTo>
                      <a:cubicBezTo>
                        <a:pt x="1936" y="375"/>
                        <a:pt x="1573" y="0"/>
                        <a:pt x="1113" y="0"/>
                      </a:cubicBezTo>
                      <a:close/>
                    </a:path>
                  </a:pathLst>
                </a:custGeom>
                <a:solidFill>
                  <a:srgbClr val="869fb1"/>
                </a:solidFill>
                <a:ln>
                  <a:noFill/>
                </a:ln>
              </p:spPr>
              <p:style>
                <a:lnRef idx="0"/>
                <a:fillRef idx="0"/>
                <a:effectRef idx="0"/>
                <a:fontRef idx="minor"/>
              </p:style>
            </p:sp>
          </p:grpSp>
          <p:grpSp>
            <p:nvGrpSpPr>
              <p:cNvPr id="405" name="Group 317"/>
              <p:cNvGrpSpPr/>
              <p:nvPr/>
            </p:nvGrpSpPr>
            <p:grpSpPr>
              <a:xfrm>
                <a:off x="4465440" y="1180080"/>
                <a:ext cx="39600" cy="34560"/>
                <a:chOff x="4465440" y="1180080"/>
                <a:chExt cx="39600" cy="34560"/>
              </a:xfrm>
            </p:grpSpPr>
            <p:sp>
              <p:nvSpPr>
                <p:cNvPr id="406" name="CustomShape 318"/>
                <p:cNvSpPr/>
                <p:nvPr/>
              </p:nvSpPr>
              <p:spPr>
                <a:xfrm>
                  <a:off x="4465440" y="1180080"/>
                  <a:ext cx="39600" cy="34560"/>
                </a:xfrm>
                <a:custGeom>
                  <a:avLst/>
                  <a:gdLst/>
                  <a:ahLst/>
                  <a:rect l="l" t="t" r="r" b="b"/>
                  <a:pathLst>
                    <a:path w="4804" h="4114">
                      <a:moveTo>
                        <a:pt x="2732" y="0"/>
                      </a:moveTo>
                      <a:cubicBezTo>
                        <a:pt x="2228" y="0"/>
                        <a:pt x="1713" y="187"/>
                        <a:pt x="1295" y="605"/>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noFill/>
                </a:ln>
              </p:spPr>
              <p:style>
                <a:lnRef idx="0"/>
                <a:fillRef idx="0"/>
                <a:effectRef idx="0"/>
                <a:fontRef idx="minor"/>
              </p:style>
            </p:sp>
            <p:sp>
              <p:nvSpPr>
                <p:cNvPr id="407" name="CustomShape 319"/>
                <p:cNvSpPr/>
                <p:nvPr/>
              </p:nvSpPr>
              <p:spPr>
                <a:xfrm>
                  <a:off x="4481280" y="1190880"/>
                  <a:ext cx="13320" cy="13680"/>
                </a:xfrm>
                <a:custGeom>
                  <a:avLst/>
                  <a:gdLst/>
                  <a:ahLst/>
                  <a:rect l="l" t="t" r="r" b="b"/>
                  <a:pathLst>
                    <a:path w="1658" h="1658">
                      <a:moveTo>
                        <a:pt x="823" y="1"/>
                      </a:moveTo>
                      <a:cubicBezTo>
                        <a:pt x="363" y="1"/>
                        <a:pt x="0" y="363"/>
                        <a:pt x="0" y="823"/>
                      </a:cubicBezTo>
                      <a:cubicBezTo>
                        <a:pt x="0" y="1283"/>
                        <a:pt x="363" y="1658"/>
                        <a:pt x="823" y="1658"/>
                      </a:cubicBezTo>
                      <a:cubicBezTo>
                        <a:pt x="1282" y="1658"/>
                        <a:pt x="1657" y="1283"/>
                        <a:pt x="1657" y="823"/>
                      </a:cubicBezTo>
                      <a:cubicBezTo>
                        <a:pt x="1657" y="363"/>
                        <a:pt x="1282" y="1"/>
                        <a:pt x="823" y="1"/>
                      </a:cubicBezTo>
                      <a:close/>
                    </a:path>
                  </a:pathLst>
                </a:custGeom>
                <a:solidFill>
                  <a:srgbClr val="869fb1"/>
                </a:solidFill>
                <a:ln>
                  <a:noFill/>
                </a:ln>
              </p:spPr>
              <p:style>
                <a:lnRef idx="0"/>
                <a:fillRef idx="0"/>
                <a:effectRef idx="0"/>
                <a:fontRef idx="minor"/>
              </p:style>
            </p:sp>
          </p:grpSp>
          <p:grpSp>
            <p:nvGrpSpPr>
              <p:cNvPr id="408" name="Group 320"/>
              <p:cNvGrpSpPr/>
              <p:nvPr/>
            </p:nvGrpSpPr>
            <p:grpSpPr>
              <a:xfrm>
                <a:off x="4593600" y="1074600"/>
                <a:ext cx="39600" cy="34560"/>
                <a:chOff x="4593600" y="1074600"/>
                <a:chExt cx="39600" cy="34560"/>
              </a:xfrm>
            </p:grpSpPr>
            <p:sp>
              <p:nvSpPr>
                <p:cNvPr id="409" name="CustomShape 321"/>
                <p:cNvSpPr/>
                <p:nvPr/>
              </p:nvSpPr>
              <p:spPr>
                <a:xfrm>
                  <a:off x="4593600" y="1074600"/>
                  <a:ext cx="39600" cy="34560"/>
                </a:xfrm>
                <a:custGeom>
                  <a:avLst/>
                  <a:gdLst/>
                  <a:ahLst/>
                  <a:rect l="l" t="t" r="r" b="b"/>
                  <a:pathLst>
                    <a:path w="4815" h="4114">
                      <a:moveTo>
                        <a:pt x="2744" y="1"/>
                      </a:moveTo>
                      <a:cubicBezTo>
                        <a:pt x="2239" y="1"/>
                        <a:pt x="1725" y="188"/>
                        <a:pt x="1307" y="606"/>
                      </a:cubicBezTo>
                      <a:cubicBezTo>
                        <a:pt x="0" y="1900"/>
                        <a:pt x="920" y="4114"/>
                        <a:pt x="2758" y="4114"/>
                      </a:cubicBezTo>
                      <a:cubicBezTo>
                        <a:pt x="3895" y="4114"/>
                        <a:pt x="4815" y="3195"/>
                        <a:pt x="4815" y="2058"/>
                      </a:cubicBezTo>
                      <a:cubicBezTo>
                        <a:pt x="4815" y="821"/>
                        <a:pt x="3801" y="1"/>
                        <a:pt x="2744" y="1"/>
                      </a:cubicBezTo>
                      <a:close/>
                    </a:path>
                  </a:pathLst>
                </a:custGeom>
                <a:solidFill>
                  <a:srgbClr val="cfd9e0"/>
                </a:solidFill>
                <a:ln>
                  <a:noFill/>
                </a:ln>
              </p:spPr>
              <p:style>
                <a:lnRef idx="0"/>
                <a:fillRef idx="0"/>
                <a:effectRef idx="0"/>
                <a:fontRef idx="minor"/>
              </p:style>
            </p:sp>
            <p:sp>
              <p:nvSpPr>
                <p:cNvPr id="410" name="CustomShape 322"/>
                <p:cNvSpPr/>
                <p:nvPr/>
              </p:nvSpPr>
              <p:spPr>
                <a:xfrm>
                  <a:off x="4607280" y="1085400"/>
                  <a:ext cx="15840" cy="13680"/>
                </a:xfrm>
                <a:custGeom>
                  <a:avLst/>
                  <a:gdLst/>
                  <a:ahLst/>
                  <a:rect l="l" t="t" r="r" b="b"/>
                  <a:pathLst>
                    <a:path w="1936" h="1659">
                      <a:moveTo>
                        <a:pt x="1113" y="1"/>
                      </a:moveTo>
                      <a:cubicBezTo>
                        <a:pt x="375" y="1"/>
                        <a:pt x="0" y="896"/>
                        <a:pt x="521" y="1416"/>
                      </a:cubicBezTo>
                      <a:cubicBezTo>
                        <a:pt x="692" y="1583"/>
                        <a:pt x="899" y="1658"/>
                        <a:pt x="1101" y="1658"/>
                      </a:cubicBezTo>
                      <a:cubicBezTo>
                        <a:pt x="1529" y="1658"/>
                        <a:pt x="1936" y="1324"/>
                        <a:pt x="1936" y="824"/>
                      </a:cubicBezTo>
                      <a:cubicBezTo>
                        <a:pt x="1936" y="364"/>
                        <a:pt x="1573" y="1"/>
                        <a:pt x="1113" y="1"/>
                      </a:cubicBezTo>
                      <a:close/>
                    </a:path>
                  </a:pathLst>
                </a:custGeom>
                <a:solidFill>
                  <a:srgbClr val="869fb1"/>
                </a:solidFill>
                <a:ln>
                  <a:noFill/>
                </a:ln>
              </p:spPr>
              <p:style>
                <a:lnRef idx="0"/>
                <a:fillRef idx="0"/>
                <a:effectRef idx="0"/>
                <a:fontRef idx="minor"/>
              </p:style>
            </p:sp>
          </p:grpSp>
          <p:grpSp>
            <p:nvGrpSpPr>
              <p:cNvPr id="411" name="Group 323"/>
              <p:cNvGrpSpPr/>
              <p:nvPr/>
            </p:nvGrpSpPr>
            <p:grpSpPr>
              <a:xfrm>
                <a:off x="4664880" y="1156680"/>
                <a:ext cx="39600" cy="34560"/>
                <a:chOff x="4664880" y="1156680"/>
                <a:chExt cx="39600" cy="34560"/>
              </a:xfrm>
            </p:grpSpPr>
            <p:sp>
              <p:nvSpPr>
                <p:cNvPr id="412" name="CustomShape 324"/>
                <p:cNvSpPr/>
                <p:nvPr/>
              </p:nvSpPr>
              <p:spPr>
                <a:xfrm>
                  <a:off x="4664880" y="1156680"/>
                  <a:ext cx="39600" cy="34560"/>
                </a:xfrm>
                <a:custGeom>
                  <a:avLst/>
                  <a:gdLst/>
                  <a:ahLst/>
                  <a:rect l="l" t="t" r="r" b="b"/>
                  <a:pathLst>
                    <a:path w="4803" h="4115">
                      <a:moveTo>
                        <a:pt x="2732" y="1"/>
                      </a:moveTo>
                      <a:cubicBezTo>
                        <a:pt x="2227" y="1"/>
                        <a:pt x="1713" y="188"/>
                        <a:pt x="1294" y="606"/>
                      </a:cubicBezTo>
                      <a:cubicBezTo>
                        <a:pt x="0" y="1901"/>
                        <a:pt x="907" y="4114"/>
                        <a:pt x="2746" y="4114"/>
                      </a:cubicBezTo>
                      <a:cubicBezTo>
                        <a:pt x="3883" y="4114"/>
                        <a:pt x="4802" y="3195"/>
                        <a:pt x="4802" y="2058"/>
                      </a:cubicBezTo>
                      <a:cubicBezTo>
                        <a:pt x="4802" y="822"/>
                        <a:pt x="3788" y="1"/>
                        <a:pt x="2732" y="1"/>
                      </a:cubicBezTo>
                      <a:close/>
                    </a:path>
                  </a:pathLst>
                </a:custGeom>
                <a:solidFill>
                  <a:srgbClr val="cfd9e0"/>
                </a:solidFill>
                <a:ln>
                  <a:noFill/>
                </a:ln>
              </p:spPr>
              <p:style>
                <a:lnRef idx="0"/>
                <a:fillRef idx="0"/>
                <a:effectRef idx="0"/>
                <a:fontRef idx="minor"/>
              </p:style>
            </p:sp>
            <p:sp>
              <p:nvSpPr>
                <p:cNvPr id="413" name="CustomShape 325"/>
                <p:cNvSpPr/>
                <p:nvPr/>
              </p:nvSpPr>
              <p:spPr>
                <a:xfrm>
                  <a:off x="4678560" y="1167120"/>
                  <a:ext cx="15840" cy="13680"/>
                </a:xfrm>
                <a:custGeom>
                  <a:avLst/>
                  <a:gdLst/>
                  <a:ahLst/>
                  <a:rect l="l" t="t" r="r" b="b"/>
                  <a:pathLst>
                    <a:path w="1936" h="1658">
                      <a:moveTo>
                        <a:pt x="1113" y="0"/>
                      </a:moveTo>
                      <a:cubicBezTo>
                        <a:pt x="363" y="0"/>
                        <a:pt x="0" y="896"/>
                        <a:pt x="520" y="1416"/>
                      </a:cubicBezTo>
                      <a:cubicBezTo>
                        <a:pt x="687" y="1583"/>
                        <a:pt x="893" y="1657"/>
                        <a:pt x="1096" y="1657"/>
                      </a:cubicBezTo>
                      <a:cubicBezTo>
                        <a:pt x="1523" y="1657"/>
                        <a:pt x="1936" y="1324"/>
                        <a:pt x="1936" y="823"/>
                      </a:cubicBezTo>
                      <a:cubicBezTo>
                        <a:pt x="1936" y="363"/>
                        <a:pt x="1561" y="0"/>
                        <a:pt x="1113" y="0"/>
                      </a:cubicBezTo>
                      <a:close/>
                    </a:path>
                  </a:pathLst>
                </a:custGeom>
                <a:solidFill>
                  <a:srgbClr val="869fb1"/>
                </a:solidFill>
                <a:ln>
                  <a:noFill/>
                </a:ln>
              </p:spPr>
              <p:style>
                <a:lnRef idx="0"/>
                <a:fillRef idx="0"/>
                <a:effectRef idx="0"/>
                <a:fontRef idx="minor"/>
              </p:style>
            </p:sp>
          </p:grpSp>
          <p:grpSp>
            <p:nvGrpSpPr>
              <p:cNvPr id="414" name="Group 326"/>
              <p:cNvGrpSpPr/>
              <p:nvPr/>
            </p:nvGrpSpPr>
            <p:grpSpPr>
              <a:xfrm>
                <a:off x="4591440" y="1559880"/>
                <a:ext cx="39600" cy="34560"/>
                <a:chOff x="4591440" y="1559880"/>
                <a:chExt cx="39600" cy="34560"/>
              </a:xfrm>
            </p:grpSpPr>
            <p:sp>
              <p:nvSpPr>
                <p:cNvPr id="415" name="CustomShape 327"/>
                <p:cNvSpPr/>
                <p:nvPr/>
              </p:nvSpPr>
              <p:spPr>
                <a:xfrm>
                  <a:off x="4591440" y="1559880"/>
                  <a:ext cx="39600" cy="34560"/>
                </a:xfrm>
                <a:custGeom>
                  <a:avLst/>
                  <a:gdLst/>
                  <a:ahLst/>
                  <a:rect l="l" t="t" r="r" b="b"/>
                  <a:pathLst>
                    <a:path w="4815" h="4114">
                      <a:moveTo>
                        <a:pt x="2740" y="0"/>
                      </a:moveTo>
                      <a:cubicBezTo>
                        <a:pt x="2234" y="0"/>
                        <a:pt x="1717" y="187"/>
                        <a:pt x="1295" y="606"/>
                      </a:cubicBezTo>
                      <a:cubicBezTo>
                        <a:pt x="0" y="1900"/>
                        <a:pt x="920" y="4114"/>
                        <a:pt x="2758" y="4114"/>
                      </a:cubicBezTo>
                      <a:cubicBezTo>
                        <a:pt x="3895" y="4114"/>
                        <a:pt x="4803" y="3194"/>
                        <a:pt x="4815" y="2057"/>
                      </a:cubicBezTo>
                      <a:cubicBezTo>
                        <a:pt x="4815" y="821"/>
                        <a:pt x="3801" y="0"/>
                        <a:pt x="2740" y="0"/>
                      </a:cubicBezTo>
                      <a:close/>
                    </a:path>
                  </a:pathLst>
                </a:custGeom>
                <a:solidFill>
                  <a:srgbClr val="cfd9e0"/>
                </a:solidFill>
                <a:ln>
                  <a:noFill/>
                </a:ln>
              </p:spPr>
              <p:style>
                <a:lnRef idx="0"/>
                <a:fillRef idx="0"/>
                <a:effectRef idx="0"/>
                <a:fontRef idx="minor"/>
              </p:style>
            </p:sp>
            <p:sp>
              <p:nvSpPr>
                <p:cNvPr id="416" name="CustomShape 328"/>
                <p:cNvSpPr/>
                <p:nvPr/>
              </p:nvSpPr>
              <p:spPr>
                <a:xfrm>
                  <a:off x="4607640" y="1570320"/>
                  <a:ext cx="13320" cy="13680"/>
                </a:xfrm>
                <a:custGeom>
                  <a:avLst/>
                  <a:gdLst/>
                  <a:ahLst/>
                  <a:rect l="l" t="t" r="r" b="b"/>
                  <a:pathLst>
                    <a:path w="1658" h="1659">
                      <a:moveTo>
                        <a:pt x="835" y="1"/>
                      </a:moveTo>
                      <a:cubicBezTo>
                        <a:pt x="376" y="1"/>
                        <a:pt x="1" y="364"/>
                        <a:pt x="1" y="823"/>
                      </a:cubicBezTo>
                      <a:cubicBezTo>
                        <a:pt x="1" y="1283"/>
                        <a:pt x="376" y="1658"/>
                        <a:pt x="835" y="1658"/>
                      </a:cubicBezTo>
                      <a:cubicBezTo>
                        <a:pt x="1295" y="1658"/>
                        <a:pt x="1658" y="1283"/>
                        <a:pt x="1658" y="823"/>
                      </a:cubicBezTo>
                      <a:cubicBezTo>
                        <a:pt x="1658" y="364"/>
                        <a:pt x="1295" y="1"/>
                        <a:pt x="835" y="1"/>
                      </a:cubicBezTo>
                      <a:close/>
                    </a:path>
                  </a:pathLst>
                </a:custGeom>
                <a:solidFill>
                  <a:srgbClr val="869fb1"/>
                </a:solidFill>
                <a:ln>
                  <a:noFill/>
                </a:ln>
              </p:spPr>
              <p:style>
                <a:lnRef idx="0"/>
                <a:fillRef idx="0"/>
                <a:effectRef idx="0"/>
                <a:fontRef idx="minor"/>
              </p:style>
            </p:sp>
          </p:grpSp>
          <p:grpSp>
            <p:nvGrpSpPr>
              <p:cNvPr id="417" name="Group 329"/>
              <p:cNvGrpSpPr/>
              <p:nvPr/>
            </p:nvGrpSpPr>
            <p:grpSpPr>
              <a:xfrm>
                <a:off x="4630320" y="1779840"/>
                <a:ext cx="39600" cy="34560"/>
                <a:chOff x="4630320" y="1779840"/>
                <a:chExt cx="39600" cy="34560"/>
              </a:xfrm>
            </p:grpSpPr>
            <p:sp>
              <p:nvSpPr>
                <p:cNvPr id="418" name="CustomShape 330"/>
                <p:cNvSpPr/>
                <p:nvPr/>
              </p:nvSpPr>
              <p:spPr>
                <a:xfrm>
                  <a:off x="4630320" y="1779840"/>
                  <a:ext cx="39600" cy="34560"/>
                </a:xfrm>
                <a:custGeom>
                  <a:avLst/>
                  <a:gdLst/>
                  <a:ahLst/>
                  <a:rect l="l" t="t" r="r" b="b"/>
                  <a:pathLst>
                    <a:path w="4803" h="4114">
                      <a:moveTo>
                        <a:pt x="2732" y="0"/>
                      </a:moveTo>
                      <a:cubicBezTo>
                        <a:pt x="2227" y="0"/>
                        <a:pt x="1713" y="187"/>
                        <a:pt x="1295" y="605"/>
                      </a:cubicBezTo>
                      <a:cubicBezTo>
                        <a:pt x="1" y="1900"/>
                        <a:pt x="920" y="4114"/>
                        <a:pt x="2746" y="4114"/>
                      </a:cubicBezTo>
                      <a:cubicBezTo>
                        <a:pt x="3884" y="4114"/>
                        <a:pt x="4803" y="3194"/>
                        <a:pt x="4803" y="2057"/>
                      </a:cubicBezTo>
                      <a:cubicBezTo>
                        <a:pt x="4803" y="821"/>
                        <a:pt x="3789" y="0"/>
                        <a:pt x="2732" y="0"/>
                      </a:cubicBezTo>
                      <a:close/>
                    </a:path>
                  </a:pathLst>
                </a:custGeom>
                <a:solidFill>
                  <a:srgbClr val="cfd9e0"/>
                </a:solidFill>
                <a:ln>
                  <a:noFill/>
                </a:ln>
              </p:spPr>
              <p:style>
                <a:lnRef idx="0"/>
                <a:fillRef idx="0"/>
                <a:effectRef idx="0"/>
                <a:fontRef idx="minor"/>
              </p:style>
            </p:sp>
            <p:sp>
              <p:nvSpPr>
                <p:cNvPr id="419" name="CustomShape 331"/>
                <p:cNvSpPr/>
                <p:nvPr/>
              </p:nvSpPr>
              <p:spPr>
                <a:xfrm>
                  <a:off x="4646160" y="1790280"/>
                  <a:ext cx="13320" cy="13680"/>
                </a:xfrm>
                <a:custGeom>
                  <a:avLst/>
                  <a:gdLst/>
                  <a:ahLst/>
                  <a:rect l="l" t="t" r="r" b="b"/>
                  <a:pathLst>
                    <a:path w="1659" h="1658">
                      <a:moveTo>
                        <a:pt x="835" y="0"/>
                      </a:moveTo>
                      <a:cubicBezTo>
                        <a:pt x="376" y="0"/>
                        <a:pt x="1" y="363"/>
                        <a:pt x="1" y="823"/>
                      </a:cubicBezTo>
                      <a:cubicBezTo>
                        <a:pt x="1" y="1283"/>
                        <a:pt x="376" y="1658"/>
                        <a:pt x="835" y="1658"/>
                      </a:cubicBezTo>
                      <a:cubicBezTo>
                        <a:pt x="1295" y="1658"/>
                        <a:pt x="1658" y="1283"/>
                        <a:pt x="1658" y="823"/>
                      </a:cubicBezTo>
                      <a:cubicBezTo>
                        <a:pt x="1658" y="363"/>
                        <a:pt x="1295" y="0"/>
                        <a:pt x="835" y="0"/>
                      </a:cubicBezTo>
                      <a:close/>
                    </a:path>
                  </a:pathLst>
                </a:custGeom>
                <a:solidFill>
                  <a:srgbClr val="869fb1"/>
                </a:solidFill>
                <a:ln>
                  <a:noFill/>
                </a:ln>
              </p:spPr>
              <p:style>
                <a:lnRef idx="0"/>
                <a:fillRef idx="0"/>
                <a:effectRef idx="0"/>
                <a:fontRef idx="minor"/>
              </p:style>
            </p:sp>
          </p:grpSp>
          <p:grpSp>
            <p:nvGrpSpPr>
              <p:cNvPr id="420" name="Group 332"/>
              <p:cNvGrpSpPr/>
              <p:nvPr/>
            </p:nvGrpSpPr>
            <p:grpSpPr>
              <a:xfrm>
                <a:off x="4751280" y="1635840"/>
                <a:ext cx="39600" cy="34560"/>
                <a:chOff x="4751280" y="1635840"/>
                <a:chExt cx="39600" cy="34560"/>
              </a:xfrm>
            </p:grpSpPr>
            <p:sp>
              <p:nvSpPr>
                <p:cNvPr id="421" name="CustomShape 333"/>
                <p:cNvSpPr/>
                <p:nvPr/>
              </p:nvSpPr>
              <p:spPr>
                <a:xfrm>
                  <a:off x="4751280" y="1635840"/>
                  <a:ext cx="39600" cy="34560"/>
                </a:xfrm>
                <a:custGeom>
                  <a:avLst/>
                  <a:gdLst/>
                  <a:ahLst/>
                  <a:rect l="l" t="t" r="r" b="b"/>
                  <a:pathLst>
                    <a:path w="4803" h="4126">
                      <a:moveTo>
                        <a:pt x="2730" y="0"/>
                      </a:moveTo>
                      <a:cubicBezTo>
                        <a:pt x="2226" y="0"/>
                        <a:pt x="1712" y="187"/>
                        <a:pt x="1294" y="605"/>
                      </a:cubicBezTo>
                      <a:cubicBezTo>
                        <a:pt x="0" y="1912"/>
                        <a:pt x="919" y="4125"/>
                        <a:pt x="2746" y="4125"/>
                      </a:cubicBezTo>
                      <a:cubicBezTo>
                        <a:pt x="3883" y="4125"/>
                        <a:pt x="4803" y="3206"/>
                        <a:pt x="4803" y="2069"/>
                      </a:cubicBezTo>
                      <a:cubicBezTo>
                        <a:pt x="4803" y="824"/>
                        <a:pt x="3787" y="0"/>
                        <a:pt x="2730" y="0"/>
                      </a:cubicBezTo>
                      <a:close/>
                    </a:path>
                  </a:pathLst>
                </a:custGeom>
                <a:solidFill>
                  <a:srgbClr val="cfd9e0"/>
                </a:solidFill>
                <a:ln>
                  <a:noFill/>
                </a:ln>
              </p:spPr>
              <p:style>
                <a:lnRef idx="0"/>
                <a:fillRef idx="0"/>
                <a:effectRef idx="0"/>
                <a:fontRef idx="minor"/>
              </p:style>
            </p:sp>
            <p:sp>
              <p:nvSpPr>
                <p:cNvPr id="422" name="CustomShape 334"/>
                <p:cNvSpPr/>
                <p:nvPr/>
              </p:nvSpPr>
              <p:spPr>
                <a:xfrm>
                  <a:off x="4764960" y="1646280"/>
                  <a:ext cx="15840" cy="13680"/>
                </a:xfrm>
                <a:custGeom>
                  <a:avLst/>
                  <a:gdLst/>
                  <a:ahLst/>
                  <a:rect l="l" t="t" r="r" b="b"/>
                  <a:pathLst>
                    <a:path w="1936" h="1661">
                      <a:moveTo>
                        <a:pt x="1101" y="0"/>
                      </a:moveTo>
                      <a:cubicBezTo>
                        <a:pt x="363" y="0"/>
                        <a:pt x="0" y="896"/>
                        <a:pt x="520" y="1416"/>
                      </a:cubicBezTo>
                      <a:cubicBezTo>
                        <a:pt x="689" y="1585"/>
                        <a:pt x="898" y="1660"/>
                        <a:pt x="1103" y="1660"/>
                      </a:cubicBezTo>
                      <a:cubicBezTo>
                        <a:pt x="1528" y="1660"/>
                        <a:pt x="1936" y="1333"/>
                        <a:pt x="1936" y="835"/>
                      </a:cubicBezTo>
                      <a:cubicBezTo>
                        <a:pt x="1936" y="375"/>
                        <a:pt x="1561" y="0"/>
                        <a:pt x="1101" y="0"/>
                      </a:cubicBezTo>
                      <a:close/>
                    </a:path>
                  </a:pathLst>
                </a:custGeom>
                <a:solidFill>
                  <a:srgbClr val="869fb1"/>
                </a:solidFill>
                <a:ln>
                  <a:noFill/>
                </a:ln>
              </p:spPr>
              <p:style>
                <a:lnRef idx="0"/>
                <a:fillRef idx="0"/>
                <a:effectRef idx="0"/>
                <a:fontRef idx="minor"/>
              </p:style>
            </p:sp>
          </p:grpSp>
          <p:grpSp>
            <p:nvGrpSpPr>
              <p:cNvPr id="423" name="Group 335"/>
              <p:cNvGrpSpPr/>
              <p:nvPr/>
            </p:nvGrpSpPr>
            <p:grpSpPr>
              <a:xfrm>
                <a:off x="4764960" y="1344240"/>
                <a:ext cx="39600" cy="34560"/>
                <a:chOff x="4764960" y="1344240"/>
                <a:chExt cx="39600" cy="34560"/>
              </a:xfrm>
            </p:grpSpPr>
            <p:sp>
              <p:nvSpPr>
                <p:cNvPr id="424" name="CustomShape 336"/>
                <p:cNvSpPr/>
                <p:nvPr/>
              </p:nvSpPr>
              <p:spPr>
                <a:xfrm>
                  <a:off x="4764960" y="1344240"/>
                  <a:ext cx="39600" cy="34560"/>
                </a:xfrm>
                <a:custGeom>
                  <a:avLst/>
                  <a:gdLst/>
                  <a:ahLst/>
                  <a:rect l="l" t="t" r="r" b="b"/>
                  <a:pathLst>
                    <a:path w="4803" h="4115">
                      <a:moveTo>
                        <a:pt x="2732" y="1"/>
                      </a:moveTo>
                      <a:cubicBezTo>
                        <a:pt x="2227" y="1"/>
                        <a:pt x="1713" y="188"/>
                        <a:pt x="1295" y="606"/>
                      </a:cubicBezTo>
                      <a:cubicBezTo>
                        <a:pt x="0" y="1901"/>
                        <a:pt x="920" y="4114"/>
                        <a:pt x="2746" y="4114"/>
                      </a:cubicBezTo>
                      <a:cubicBezTo>
                        <a:pt x="3883" y="4114"/>
                        <a:pt x="4803" y="3195"/>
                        <a:pt x="4803" y="2058"/>
                      </a:cubicBezTo>
                      <a:cubicBezTo>
                        <a:pt x="4803" y="822"/>
                        <a:pt x="3789" y="1"/>
                        <a:pt x="2732" y="1"/>
                      </a:cubicBezTo>
                      <a:close/>
                    </a:path>
                  </a:pathLst>
                </a:custGeom>
                <a:solidFill>
                  <a:srgbClr val="cfd9e0"/>
                </a:solidFill>
                <a:ln>
                  <a:noFill/>
                </a:ln>
              </p:spPr>
              <p:style>
                <a:lnRef idx="0"/>
                <a:fillRef idx="0"/>
                <a:effectRef idx="0"/>
                <a:fontRef idx="minor"/>
              </p:style>
            </p:sp>
            <p:sp>
              <p:nvSpPr>
                <p:cNvPr id="425" name="CustomShape 337"/>
                <p:cNvSpPr/>
                <p:nvPr/>
              </p:nvSpPr>
              <p:spPr>
                <a:xfrm>
                  <a:off x="4778640" y="1354680"/>
                  <a:ext cx="15840" cy="13680"/>
                </a:xfrm>
                <a:custGeom>
                  <a:avLst/>
                  <a:gdLst/>
                  <a:ahLst/>
                  <a:rect l="l" t="t" r="r" b="b"/>
                  <a:pathLst>
                    <a:path w="1937" h="1658">
                      <a:moveTo>
                        <a:pt x="1101" y="0"/>
                      </a:moveTo>
                      <a:cubicBezTo>
                        <a:pt x="363" y="0"/>
                        <a:pt x="1" y="895"/>
                        <a:pt x="521" y="1416"/>
                      </a:cubicBezTo>
                      <a:cubicBezTo>
                        <a:pt x="688" y="1583"/>
                        <a:pt x="894" y="1657"/>
                        <a:pt x="1096" y="1657"/>
                      </a:cubicBezTo>
                      <a:cubicBezTo>
                        <a:pt x="1524" y="1657"/>
                        <a:pt x="1936" y="1324"/>
                        <a:pt x="1936" y="823"/>
                      </a:cubicBezTo>
                      <a:cubicBezTo>
                        <a:pt x="1936" y="363"/>
                        <a:pt x="1561" y="0"/>
                        <a:pt x="1101" y="0"/>
                      </a:cubicBezTo>
                      <a:close/>
                    </a:path>
                  </a:pathLst>
                </a:custGeom>
                <a:solidFill>
                  <a:srgbClr val="869fb1"/>
                </a:solidFill>
                <a:ln>
                  <a:noFill/>
                </a:ln>
              </p:spPr>
              <p:style>
                <a:lnRef idx="0"/>
                <a:fillRef idx="0"/>
                <a:effectRef idx="0"/>
                <a:fontRef idx="minor"/>
              </p:style>
            </p:sp>
          </p:grpSp>
          <p:grpSp>
            <p:nvGrpSpPr>
              <p:cNvPr id="426" name="Group 338"/>
              <p:cNvGrpSpPr/>
              <p:nvPr/>
            </p:nvGrpSpPr>
            <p:grpSpPr>
              <a:xfrm>
                <a:off x="4728240" y="1248120"/>
                <a:ext cx="39600" cy="34560"/>
                <a:chOff x="4728240" y="1248120"/>
                <a:chExt cx="39600" cy="34560"/>
              </a:xfrm>
            </p:grpSpPr>
            <p:sp>
              <p:nvSpPr>
                <p:cNvPr id="427" name="CustomShape 339"/>
                <p:cNvSpPr/>
                <p:nvPr/>
              </p:nvSpPr>
              <p:spPr>
                <a:xfrm>
                  <a:off x="4728240" y="1248120"/>
                  <a:ext cx="39600" cy="34560"/>
                </a:xfrm>
                <a:custGeom>
                  <a:avLst/>
                  <a:gdLst/>
                  <a:ahLst/>
                  <a:rect l="l" t="t" r="r" b="b"/>
                  <a:pathLst>
                    <a:path w="4812" h="4114">
                      <a:moveTo>
                        <a:pt x="2735" y="0"/>
                      </a:moveTo>
                      <a:cubicBezTo>
                        <a:pt x="2229" y="0"/>
                        <a:pt x="1714" y="187"/>
                        <a:pt x="1295" y="606"/>
                      </a:cubicBezTo>
                      <a:cubicBezTo>
                        <a:pt x="1" y="1900"/>
                        <a:pt x="920" y="4114"/>
                        <a:pt x="2747" y="4114"/>
                      </a:cubicBezTo>
                      <a:cubicBezTo>
                        <a:pt x="3884" y="4114"/>
                        <a:pt x="4803" y="3194"/>
                        <a:pt x="4803" y="2057"/>
                      </a:cubicBezTo>
                      <a:cubicBezTo>
                        <a:pt x="4811" y="821"/>
                        <a:pt x="3794" y="0"/>
                        <a:pt x="2735" y="0"/>
                      </a:cubicBezTo>
                      <a:close/>
                    </a:path>
                  </a:pathLst>
                </a:custGeom>
                <a:solidFill>
                  <a:srgbClr val="cfd9e0"/>
                </a:solidFill>
                <a:ln>
                  <a:noFill/>
                </a:ln>
              </p:spPr>
              <p:style>
                <a:lnRef idx="0"/>
                <a:fillRef idx="0"/>
                <a:effectRef idx="0"/>
                <a:fontRef idx="minor"/>
              </p:style>
            </p:sp>
            <p:sp>
              <p:nvSpPr>
                <p:cNvPr id="428" name="CustomShape 340"/>
                <p:cNvSpPr/>
                <p:nvPr/>
              </p:nvSpPr>
              <p:spPr>
                <a:xfrm>
                  <a:off x="4741920" y="1258560"/>
                  <a:ext cx="15840" cy="13680"/>
                </a:xfrm>
                <a:custGeom>
                  <a:avLst/>
                  <a:gdLst/>
                  <a:ahLst/>
                  <a:rect l="l" t="t" r="r" b="b"/>
                  <a:pathLst>
                    <a:path w="1936" h="1666">
                      <a:moveTo>
                        <a:pt x="1101" y="0"/>
                      </a:moveTo>
                      <a:cubicBezTo>
                        <a:pt x="363" y="0"/>
                        <a:pt x="0" y="896"/>
                        <a:pt x="520" y="1416"/>
                      </a:cubicBezTo>
                      <a:cubicBezTo>
                        <a:pt x="689" y="1589"/>
                        <a:pt x="898" y="1666"/>
                        <a:pt x="1103" y="1666"/>
                      </a:cubicBezTo>
                      <a:cubicBezTo>
                        <a:pt x="1528" y="1666"/>
                        <a:pt x="1936" y="1333"/>
                        <a:pt x="1936" y="835"/>
                      </a:cubicBezTo>
                      <a:cubicBezTo>
                        <a:pt x="1936" y="375"/>
                        <a:pt x="1561" y="0"/>
                        <a:pt x="1101" y="0"/>
                      </a:cubicBezTo>
                      <a:close/>
                    </a:path>
                  </a:pathLst>
                </a:custGeom>
                <a:solidFill>
                  <a:srgbClr val="869fb1"/>
                </a:solidFill>
                <a:ln>
                  <a:noFill/>
                </a:ln>
              </p:spPr>
              <p:style>
                <a:lnRef idx="0"/>
                <a:fillRef idx="0"/>
                <a:effectRef idx="0"/>
                <a:fontRef idx="minor"/>
              </p:style>
            </p:sp>
          </p:grpSp>
          <p:grpSp>
            <p:nvGrpSpPr>
              <p:cNvPr id="429" name="Group 341"/>
              <p:cNvGrpSpPr/>
              <p:nvPr/>
            </p:nvGrpSpPr>
            <p:grpSpPr>
              <a:xfrm>
                <a:off x="4847400" y="1382400"/>
                <a:ext cx="39600" cy="34560"/>
                <a:chOff x="4847400" y="1382400"/>
                <a:chExt cx="39600" cy="34560"/>
              </a:xfrm>
            </p:grpSpPr>
            <p:sp>
              <p:nvSpPr>
                <p:cNvPr id="430" name="CustomShape 342"/>
                <p:cNvSpPr/>
                <p:nvPr/>
              </p:nvSpPr>
              <p:spPr>
                <a:xfrm>
                  <a:off x="4847400" y="1382400"/>
                  <a:ext cx="39600" cy="34560"/>
                </a:xfrm>
                <a:custGeom>
                  <a:avLst/>
                  <a:gdLst/>
                  <a:ahLst/>
                  <a:rect l="l" t="t" r="r" b="b"/>
                  <a:pathLst>
                    <a:path w="4816" h="4122">
                      <a:moveTo>
                        <a:pt x="2738" y="0"/>
                      </a:moveTo>
                      <a:cubicBezTo>
                        <a:pt x="2231" y="0"/>
                        <a:pt x="1715" y="190"/>
                        <a:pt x="1295" y="613"/>
                      </a:cubicBezTo>
                      <a:cubicBezTo>
                        <a:pt x="1" y="1908"/>
                        <a:pt x="920" y="4122"/>
                        <a:pt x="2759" y="4122"/>
                      </a:cubicBezTo>
                      <a:cubicBezTo>
                        <a:pt x="3884" y="4122"/>
                        <a:pt x="4803" y="3202"/>
                        <a:pt x="4815" y="2065"/>
                      </a:cubicBezTo>
                      <a:cubicBezTo>
                        <a:pt x="4807" y="823"/>
                        <a:pt x="3794" y="0"/>
                        <a:pt x="2738" y="0"/>
                      </a:cubicBezTo>
                      <a:close/>
                    </a:path>
                  </a:pathLst>
                </a:custGeom>
                <a:solidFill>
                  <a:srgbClr val="cfd9e0"/>
                </a:solidFill>
                <a:ln>
                  <a:noFill/>
                </a:ln>
              </p:spPr>
              <p:style>
                <a:lnRef idx="0"/>
                <a:fillRef idx="0"/>
                <a:effectRef idx="0"/>
                <a:fontRef idx="minor"/>
              </p:style>
            </p:sp>
            <p:sp>
              <p:nvSpPr>
                <p:cNvPr id="431" name="CustomShape 343"/>
                <p:cNvSpPr/>
                <p:nvPr/>
              </p:nvSpPr>
              <p:spPr>
                <a:xfrm>
                  <a:off x="4863240" y="1392840"/>
                  <a:ext cx="13320" cy="13680"/>
                </a:xfrm>
                <a:custGeom>
                  <a:avLst/>
                  <a:gdLst/>
                  <a:ahLst/>
                  <a:rect l="l" t="t" r="r" b="b"/>
                  <a:pathLst>
                    <a:path w="1658" h="1658">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noFill/>
                </a:ln>
              </p:spPr>
              <p:style>
                <a:lnRef idx="0"/>
                <a:fillRef idx="0"/>
                <a:effectRef idx="0"/>
                <a:fontRef idx="minor"/>
              </p:style>
            </p:sp>
          </p:grpSp>
          <p:grpSp>
            <p:nvGrpSpPr>
              <p:cNvPr id="432" name="Group 344"/>
              <p:cNvGrpSpPr/>
              <p:nvPr/>
            </p:nvGrpSpPr>
            <p:grpSpPr>
              <a:xfrm>
                <a:off x="4648320" y="1209600"/>
                <a:ext cx="39600" cy="34560"/>
                <a:chOff x="4648320" y="1209600"/>
                <a:chExt cx="39600" cy="34560"/>
              </a:xfrm>
            </p:grpSpPr>
            <p:sp>
              <p:nvSpPr>
                <p:cNvPr id="433" name="CustomShape 345"/>
                <p:cNvSpPr/>
                <p:nvPr/>
              </p:nvSpPr>
              <p:spPr>
                <a:xfrm>
                  <a:off x="4648320" y="1209600"/>
                  <a:ext cx="39600" cy="34560"/>
                </a:xfrm>
                <a:custGeom>
                  <a:avLst/>
                  <a:gdLst/>
                  <a:ahLst/>
                  <a:rect l="l" t="t" r="r" b="b"/>
                  <a:pathLst>
                    <a:path w="4804" h="4117">
                      <a:moveTo>
                        <a:pt x="2738" y="0"/>
                      </a:moveTo>
                      <a:cubicBezTo>
                        <a:pt x="2231" y="0"/>
                        <a:pt x="1715" y="188"/>
                        <a:pt x="1295" y="608"/>
                      </a:cubicBezTo>
                      <a:cubicBezTo>
                        <a:pt x="1" y="1902"/>
                        <a:pt x="908" y="4116"/>
                        <a:pt x="2747" y="4116"/>
                      </a:cubicBezTo>
                      <a:cubicBezTo>
                        <a:pt x="3884" y="4116"/>
                        <a:pt x="4803" y="3197"/>
                        <a:pt x="4803" y="2060"/>
                      </a:cubicBezTo>
                      <a:cubicBezTo>
                        <a:pt x="4803" y="817"/>
                        <a:pt x="3793" y="0"/>
                        <a:pt x="2738" y="0"/>
                      </a:cubicBezTo>
                      <a:close/>
                    </a:path>
                  </a:pathLst>
                </a:custGeom>
                <a:solidFill>
                  <a:srgbClr val="cfd9e0"/>
                </a:solidFill>
                <a:ln>
                  <a:noFill/>
                </a:ln>
              </p:spPr>
              <p:style>
                <a:lnRef idx="0"/>
                <a:fillRef idx="0"/>
                <a:effectRef idx="0"/>
                <a:fontRef idx="minor"/>
              </p:style>
            </p:sp>
            <p:sp>
              <p:nvSpPr>
                <p:cNvPr id="434" name="CustomShape 346"/>
                <p:cNvSpPr/>
                <p:nvPr/>
              </p:nvSpPr>
              <p:spPr>
                <a:xfrm>
                  <a:off x="4661640" y="1219680"/>
                  <a:ext cx="15840" cy="13680"/>
                </a:xfrm>
                <a:custGeom>
                  <a:avLst/>
                  <a:gdLst/>
                  <a:ahLst/>
                  <a:rect l="l" t="t" r="r" b="b"/>
                  <a:pathLst>
                    <a:path w="1937" h="1662">
                      <a:moveTo>
                        <a:pt x="1114" y="1"/>
                      </a:moveTo>
                      <a:cubicBezTo>
                        <a:pt x="376" y="1"/>
                        <a:pt x="1" y="896"/>
                        <a:pt x="521" y="1416"/>
                      </a:cubicBezTo>
                      <a:cubicBezTo>
                        <a:pt x="694" y="1585"/>
                        <a:pt x="904" y="1661"/>
                        <a:pt x="1109" y="1661"/>
                      </a:cubicBezTo>
                      <a:cubicBezTo>
                        <a:pt x="1534" y="1661"/>
                        <a:pt x="1936" y="1334"/>
                        <a:pt x="1936" y="836"/>
                      </a:cubicBezTo>
                      <a:cubicBezTo>
                        <a:pt x="1936" y="376"/>
                        <a:pt x="1573" y="1"/>
                        <a:pt x="1114" y="1"/>
                      </a:cubicBezTo>
                      <a:close/>
                    </a:path>
                  </a:pathLst>
                </a:custGeom>
                <a:solidFill>
                  <a:srgbClr val="869fb1"/>
                </a:solidFill>
                <a:ln>
                  <a:noFill/>
                </a:ln>
              </p:spPr>
              <p:style>
                <a:lnRef idx="0"/>
                <a:fillRef idx="0"/>
                <a:effectRef idx="0"/>
                <a:fontRef idx="minor"/>
              </p:style>
            </p:sp>
          </p:grpSp>
          <p:grpSp>
            <p:nvGrpSpPr>
              <p:cNvPr id="435" name="Group 347"/>
              <p:cNvGrpSpPr/>
              <p:nvPr/>
            </p:nvGrpSpPr>
            <p:grpSpPr>
              <a:xfrm>
                <a:off x="4718520" y="1078920"/>
                <a:ext cx="39600" cy="34560"/>
                <a:chOff x="4718520" y="1078920"/>
                <a:chExt cx="39600" cy="34560"/>
              </a:xfrm>
            </p:grpSpPr>
            <p:sp>
              <p:nvSpPr>
                <p:cNvPr id="436" name="CustomShape 348"/>
                <p:cNvSpPr/>
                <p:nvPr/>
              </p:nvSpPr>
              <p:spPr>
                <a:xfrm>
                  <a:off x="4718520" y="1078920"/>
                  <a:ext cx="39600" cy="34560"/>
                </a:xfrm>
                <a:custGeom>
                  <a:avLst/>
                  <a:gdLst/>
                  <a:ahLst/>
                  <a:rect l="l" t="t" r="r" b="b"/>
                  <a:pathLst>
                    <a:path w="4803" h="4114">
                      <a:moveTo>
                        <a:pt x="2732" y="0"/>
                      </a:moveTo>
                      <a:cubicBezTo>
                        <a:pt x="2228" y="0"/>
                        <a:pt x="1713" y="187"/>
                        <a:pt x="1295" y="606"/>
                      </a:cubicBezTo>
                      <a:cubicBezTo>
                        <a:pt x="1" y="1900"/>
                        <a:pt x="908" y="4114"/>
                        <a:pt x="2747" y="4114"/>
                      </a:cubicBezTo>
                      <a:cubicBezTo>
                        <a:pt x="3884" y="4114"/>
                        <a:pt x="4803" y="3194"/>
                        <a:pt x="4803" y="2057"/>
                      </a:cubicBezTo>
                      <a:cubicBezTo>
                        <a:pt x="4803" y="821"/>
                        <a:pt x="3789" y="0"/>
                        <a:pt x="2732" y="0"/>
                      </a:cubicBezTo>
                      <a:close/>
                    </a:path>
                  </a:pathLst>
                </a:custGeom>
                <a:solidFill>
                  <a:srgbClr val="cfd9e0"/>
                </a:solidFill>
                <a:ln>
                  <a:noFill/>
                </a:ln>
              </p:spPr>
              <p:style>
                <a:lnRef idx="0"/>
                <a:fillRef idx="0"/>
                <a:effectRef idx="0"/>
                <a:fontRef idx="minor"/>
              </p:style>
            </p:sp>
            <p:sp>
              <p:nvSpPr>
                <p:cNvPr id="437" name="CustomShape 349"/>
                <p:cNvSpPr/>
                <p:nvPr/>
              </p:nvSpPr>
              <p:spPr>
                <a:xfrm>
                  <a:off x="4732200" y="1089360"/>
                  <a:ext cx="15840" cy="13680"/>
                </a:xfrm>
                <a:custGeom>
                  <a:avLst/>
                  <a:gdLst/>
                  <a:ahLst/>
                  <a:rect l="l" t="t" r="r" b="b"/>
                  <a:pathLst>
                    <a:path w="1949" h="1658">
                      <a:moveTo>
                        <a:pt x="1114" y="1"/>
                      </a:moveTo>
                      <a:cubicBezTo>
                        <a:pt x="376" y="1"/>
                        <a:pt x="1" y="896"/>
                        <a:pt x="533" y="1416"/>
                      </a:cubicBezTo>
                      <a:cubicBezTo>
                        <a:pt x="700" y="1583"/>
                        <a:pt x="905" y="1658"/>
                        <a:pt x="1105" y="1658"/>
                      </a:cubicBezTo>
                      <a:cubicBezTo>
                        <a:pt x="1529" y="1658"/>
                        <a:pt x="1936" y="1324"/>
                        <a:pt x="1936" y="823"/>
                      </a:cubicBezTo>
                      <a:cubicBezTo>
                        <a:pt x="1948" y="364"/>
                        <a:pt x="1573" y="1"/>
                        <a:pt x="1114" y="1"/>
                      </a:cubicBezTo>
                      <a:close/>
                    </a:path>
                  </a:pathLst>
                </a:custGeom>
                <a:solidFill>
                  <a:srgbClr val="869fb1"/>
                </a:solidFill>
                <a:ln>
                  <a:noFill/>
                </a:ln>
              </p:spPr>
              <p:style>
                <a:lnRef idx="0"/>
                <a:fillRef idx="0"/>
                <a:effectRef idx="0"/>
                <a:fontRef idx="minor"/>
              </p:style>
            </p:sp>
          </p:grpSp>
          <p:grpSp>
            <p:nvGrpSpPr>
              <p:cNvPr id="438" name="Group 350"/>
              <p:cNvGrpSpPr/>
              <p:nvPr/>
            </p:nvGrpSpPr>
            <p:grpSpPr>
              <a:xfrm>
                <a:off x="4746600" y="1175760"/>
                <a:ext cx="39600" cy="34560"/>
                <a:chOff x="4746600" y="1175760"/>
                <a:chExt cx="39600" cy="34560"/>
              </a:xfrm>
            </p:grpSpPr>
            <p:sp>
              <p:nvSpPr>
                <p:cNvPr id="439" name="CustomShape 351"/>
                <p:cNvSpPr/>
                <p:nvPr/>
              </p:nvSpPr>
              <p:spPr>
                <a:xfrm>
                  <a:off x="4746600" y="1175760"/>
                  <a:ext cx="39600" cy="34560"/>
                </a:xfrm>
                <a:custGeom>
                  <a:avLst/>
                  <a:gdLst/>
                  <a:ahLst/>
                  <a:rect l="l" t="t" r="r" b="b"/>
                  <a:pathLst>
                    <a:path w="4804" h="4117">
                      <a:moveTo>
                        <a:pt x="2731" y="0"/>
                      </a:moveTo>
                      <a:cubicBezTo>
                        <a:pt x="2226" y="0"/>
                        <a:pt x="1711" y="188"/>
                        <a:pt x="1295" y="608"/>
                      </a:cubicBezTo>
                      <a:cubicBezTo>
                        <a:pt x="1" y="1903"/>
                        <a:pt x="920" y="4104"/>
                        <a:pt x="2747" y="4116"/>
                      </a:cubicBezTo>
                      <a:cubicBezTo>
                        <a:pt x="3884" y="4104"/>
                        <a:pt x="4803" y="3185"/>
                        <a:pt x="4803" y="2048"/>
                      </a:cubicBezTo>
                      <a:cubicBezTo>
                        <a:pt x="4795" y="814"/>
                        <a:pt x="3783" y="0"/>
                        <a:pt x="2731" y="0"/>
                      </a:cubicBezTo>
                      <a:close/>
                    </a:path>
                  </a:pathLst>
                </a:custGeom>
                <a:solidFill>
                  <a:srgbClr val="cfd9e0"/>
                </a:solidFill>
                <a:ln>
                  <a:noFill/>
                </a:ln>
              </p:spPr>
              <p:style>
                <a:lnRef idx="0"/>
                <a:fillRef idx="0"/>
                <a:effectRef idx="0"/>
                <a:fontRef idx="minor"/>
              </p:style>
            </p:sp>
            <p:sp>
              <p:nvSpPr>
                <p:cNvPr id="440" name="CustomShape 352"/>
                <p:cNvSpPr/>
                <p:nvPr/>
              </p:nvSpPr>
              <p:spPr>
                <a:xfrm>
                  <a:off x="4760280" y="1186200"/>
                  <a:ext cx="15840" cy="13680"/>
                </a:xfrm>
                <a:custGeom>
                  <a:avLst/>
                  <a:gdLst/>
                  <a:ahLst/>
                  <a:rect l="l" t="t" r="r" b="b"/>
                  <a:pathLst>
                    <a:path w="1949" h="1654">
                      <a:moveTo>
                        <a:pt x="1114" y="0"/>
                      </a:moveTo>
                      <a:cubicBezTo>
                        <a:pt x="376" y="0"/>
                        <a:pt x="1" y="883"/>
                        <a:pt x="533" y="1404"/>
                      </a:cubicBezTo>
                      <a:cubicBezTo>
                        <a:pt x="702" y="1577"/>
                        <a:pt x="911" y="1654"/>
                        <a:pt x="1115" y="1654"/>
                      </a:cubicBezTo>
                      <a:cubicBezTo>
                        <a:pt x="1541" y="1654"/>
                        <a:pt x="1948" y="1321"/>
                        <a:pt x="1948" y="823"/>
                      </a:cubicBezTo>
                      <a:cubicBezTo>
                        <a:pt x="1948" y="363"/>
                        <a:pt x="1573" y="0"/>
                        <a:pt x="1114" y="0"/>
                      </a:cubicBezTo>
                      <a:close/>
                    </a:path>
                  </a:pathLst>
                </a:custGeom>
                <a:solidFill>
                  <a:srgbClr val="869fb1"/>
                </a:solidFill>
                <a:ln>
                  <a:noFill/>
                </a:ln>
              </p:spPr>
              <p:style>
                <a:lnRef idx="0"/>
                <a:fillRef idx="0"/>
                <a:effectRef idx="0"/>
                <a:fontRef idx="minor"/>
              </p:style>
            </p:sp>
          </p:grpSp>
          <p:grpSp>
            <p:nvGrpSpPr>
              <p:cNvPr id="441" name="Group 353"/>
              <p:cNvGrpSpPr/>
              <p:nvPr/>
            </p:nvGrpSpPr>
            <p:grpSpPr>
              <a:xfrm>
                <a:off x="4771800" y="851760"/>
                <a:ext cx="39600" cy="34560"/>
                <a:chOff x="4771800" y="851760"/>
                <a:chExt cx="39600" cy="34560"/>
              </a:xfrm>
            </p:grpSpPr>
            <p:sp>
              <p:nvSpPr>
                <p:cNvPr id="442" name="CustomShape 354"/>
                <p:cNvSpPr/>
                <p:nvPr/>
              </p:nvSpPr>
              <p:spPr>
                <a:xfrm>
                  <a:off x="4771800" y="851760"/>
                  <a:ext cx="39600" cy="34560"/>
                </a:xfrm>
                <a:custGeom>
                  <a:avLst/>
                  <a:gdLst/>
                  <a:ahLst/>
                  <a:rect l="l" t="t" r="r" b="b"/>
                  <a:pathLst>
                    <a:path w="4816" h="4114">
                      <a:moveTo>
                        <a:pt x="2733" y="0"/>
                      </a:moveTo>
                      <a:cubicBezTo>
                        <a:pt x="2228" y="0"/>
                        <a:pt x="1714" y="187"/>
                        <a:pt x="1295" y="606"/>
                      </a:cubicBezTo>
                      <a:cubicBezTo>
                        <a:pt x="1" y="1900"/>
                        <a:pt x="920" y="4114"/>
                        <a:pt x="2759" y="4114"/>
                      </a:cubicBezTo>
                      <a:cubicBezTo>
                        <a:pt x="3884" y="4114"/>
                        <a:pt x="4803" y="3194"/>
                        <a:pt x="4815" y="2057"/>
                      </a:cubicBezTo>
                      <a:cubicBezTo>
                        <a:pt x="4807" y="821"/>
                        <a:pt x="3791" y="0"/>
                        <a:pt x="2733" y="0"/>
                      </a:cubicBezTo>
                      <a:close/>
                    </a:path>
                  </a:pathLst>
                </a:custGeom>
                <a:solidFill>
                  <a:srgbClr val="cfd9e0"/>
                </a:solidFill>
                <a:ln>
                  <a:noFill/>
                </a:ln>
              </p:spPr>
              <p:style>
                <a:lnRef idx="0"/>
                <a:fillRef idx="0"/>
                <a:effectRef idx="0"/>
                <a:fontRef idx="minor"/>
              </p:style>
            </p:sp>
            <p:sp>
              <p:nvSpPr>
                <p:cNvPr id="443" name="CustomShape 355"/>
                <p:cNvSpPr/>
                <p:nvPr/>
              </p:nvSpPr>
              <p:spPr>
                <a:xfrm>
                  <a:off x="4788000" y="862200"/>
                  <a:ext cx="13320" cy="13680"/>
                </a:xfrm>
                <a:custGeom>
                  <a:avLst/>
                  <a:gdLst/>
                  <a:ahLst/>
                  <a:rect l="l" t="t" r="r" b="b"/>
                  <a:pathLst>
                    <a:path w="1658" h="1658">
                      <a:moveTo>
                        <a:pt x="835" y="1"/>
                      </a:moveTo>
                      <a:cubicBezTo>
                        <a:pt x="375" y="1"/>
                        <a:pt x="0" y="363"/>
                        <a:pt x="0" y="823"/>
                      </a:cubicBezTo>
                      <a:cubicBezTo>
                        <a:pt x="0" y="1283"/>
                        <a:pt x="375" y="1658"/>
                        <a:pt x="835" y="1658"/>
                      </a:cubicBezTo>
                      <a:cubicBezTo>
                        <a:pt x="1283" y="1658"/>
                        <a:pt x="1658" y="1283"/>
                        <a:pt x="1658" y="823"/>
                      </a:cubicBezTo>
                      <a:cubicBezTo>
                        <a:pt x="1658" y="363"/>
                        <a:pt x="1283" y="1"/>
                        <a:pt x="835" y="1"/>
                      </a:cubicBezTo>
                      <a:close/>
                    </a:path>
                  </a:pathLst>
                </a:custGeom>
                <a:solidFill>
                  <a:srgbClr val="869fb1"/>
                </a:solidFill>
                <a:ln>
                  <a:noFill/>
                </a:ln>
              </p:spPr>
              <p:style>
                <a:lnRef idx="0"/>
                <a:fillRef idx="0"/>
                <a:effectRef idx="0"/>
                <a:fontRef idx="minor"/>
              </p:style>
            </p:sp>
          </p:grpSp>
          <p:grpSp>
            <p:nvGrpSpPr>
              <p:cNvPr id="444" name="Group 356"/>
              <p:cNvGrpSpPr/>
              <p:nvPr/>
            </p:nvGrpSpPr>
            <p:grpSpPr>
              <a:xfrm>
                <a:off x="4937760" y="1272960"/>
                <a:ext cx="39600" cy="34560"/>
                <a:chOff x="4937760" y="1272960"/>
                <a:chExt cx="39600" cy="34560"/>
              </a:xfrm>
            </p:grpSpPr>
            <p:sp>
              <p:nvSpPr>
                <p:cNvPr id="445" name="CustomShape 357"/>
                <p:cNvSpPr/>
                <p:nvPr/>
              </p:nvSpPr>
              <p:spPr>
                <a:xfrm>
                  <a:off x="4937760" y="1272960"/>
                  <a:ext cx="39600" cy="34560"/>
                </a:xfrm>
                <a:custGeom>
                  <a:avLst/>
                  <a:gdLst/>
                  <a:ahLst/>
                  <a:rect l="l" t="t" r="r" b="b"/>
                  <a:pathLst>
                    <a:path w="4804" h="4115">
                      <a:moveTo>
                        <a:pt x="2732" y="1"/>
                      </a:moveTo>
                      <a:cubicBezTo>
                        <a:pt x="2228" y="1"/>
                        <a:pt x="1714"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rgbClr val="cfd9e0"/>
                </a:solidFill>
                <a:ln>
                  <a:noFill/>
                </a:ln>
              </p:spPr>
              <p:style>
                <a:lnRef idx="0"/>
                <a:fillRef idx="0"/>
                <a:effectRef idx="0"/>
                <a:fontRef idx="minor"/>
              </p:style>
            </p:sp>
            <p:sp>
              <p:nvSpPr>
                <p:cNvPr id="446" name="CustomShape 358"/>
                <p:cNvSpPr/>
                <p:nvPr/>
              </p:nvSpPr>
              <p:spPr>
                <a:xfrm>
                  <a:off x="4951440" y="1283400"/>
                  <a:ext cx="15840" cy="13680"/>
                </a:xfrm>
                <a:custGeom>
                  <a:avLst/>
                  <a:gdLst/>
                  <a:ahLst/>
                  <a:rect l="l" t="t" r="r" b="b"/>
                  <a:pathLst>
                    <a:path w="1936" h="1662">
                      <a:moveTo>
                        <a:pt x="1101" y="1"/>
                      </a:moveTo>
                      <a:cubicBezTo>
                        <a:pt x="363" y="1"/>
                        <a:pt x="0" y="896"/>
                        <a:pt x="520" y="1416"/>
                      </a:cubicBezTo>
                      <a:cubicBezTo>
                        <a:pt x="689" y="1585"/>
                        <a:pt x="898" y="1661"/>
                        <a:pt x="1102" y="1661"/>
                      </a:cubicBezTo>
                      <a:cubicBezTo>
                        <a:pt x="1528" y="1661"/>
                        <a:pt x="1936" y="1334"/>
                        <a:pt x="1936" y="836"/>
                      </a:cubicBezTo>
                      <a:cubicBezTo>
                        <a:pt x="1936" y="376"/>
                        <a:pt x="1561" y="1"/>
                        <a:pt x="1101" y="1"/>
                      </a:cubicBezTo>
                      <a:close/>
                    </a:path>
                  </a:pathLst>
                </a:custGeom>
                <a:solidFill>
                  <a:srgbClr val="869fb1"/>
                </a:solidFill>
                <a:ln>
                  <a:noFill/>
                </a:ln>
              </p:spPr>
              <p:style>
                <a:lnRef idx="0"/>
                <a:fillRef idx="0"/>
                <a:effectRef idx="0"/>
                <a:fontRef idx="minor"/>
              </p:style>
            </p:sp>
          </p:grpSp>
          <p:grpSp>
            <p:nvGrpSpPr>
              <p:cNvPr id="447" name="Group 359"/>
              <p:cNvGrpSpPr/>
              <p:nvPr/>
            </p:nvGrpSpPr>
            <p:grpSpPr>
              <a:xfrm>
                <a:off x="4944960" y="784440"/>
                <a:ext cx="39600" cy="34560"/>
                <a:chOff x="4944960" y="784440"/>
                <a:chExt cx="39600" cy="34560"/>
              </a:xfrm>
            </p:grpSpPr>
            <p:sp>
              <p:nvSpPr>
                <p:cNvPr id="448" name="CustomShape 360"/>
                <p:cNvSpPr/>
                <p:nvPr/>
              </p:nvSpPr>
              <p:spPr>
                <a:xfrm>
                  <a:off x="4944960" y="784440"/>
                  <a:ext cx="39600" cy="34560"/>
                </a:xfrm>
                <a:custGeom>
                  <a:avLst/>
                  <a:gdLst/>
                  <a:ahLst/>
                  <a:rect l="l" t="t" r="r" b="b"/>
                  <a:pathLst>
                    <a:path w="4804" h="4114">
                      <a:moveTo>
                        <a:pt x="2732" y="0"/>
                      </a:moveTo>
                      <a:cubicBezTo>
                        <a:pt x="2228" y="0"/>
                        <a:pt x="1713" y="188"/>
                        <a:pt x="1295" y="606"/>
                      </a:cubicBezTo>
                      <a:cubicBezTo>
                        <a:pt x="1" y="1900"/>
                        <a:pt x="908" y="4114"/>
                        <a:pt x="2747" y="4114"/>
                      </a:cubicBezTo>
                      <a:cubicBezTo>
                        <a:pt x="3872" y="4114"/>
                        <a:pt x="4791" y="3195"/>
                        <a:pt x="4803" y="2057"/>
                      </a:cubicBezTo>
                      <a:cubicBezTo>
                        <a:pt x="4803" y="821"/>
                        <a:pt x="3789" y="0"/>
                        <a:pt x="2732" y="0"/>
                      </a:cubicBezTo>
                      <a:close/>
                    </a:path>
                  </a:pathLst>
                </a:custGeom>
                <a:solidFill>
                  <a:srgbClr val="cfd9e0"/>
                </a:solidFill>
                <a:ln>
                  <a:noFill/>
                </a:ln>
              </p:spPr>
              <p:style>
                <a:lnRef idx="0"/>
                <a:fillRef idx="0"/>
                <a:effectRef idx="0"/>
                <a:fontRef idx="minor"/>
              </p:style>
            </p:sp>
            <p:sp>
              <p:nvSpPr>
                <p:cNvPr id="449" name="CustomShape 361"/>
                <p:cNvSpPr/>
                <p:nvPr/>
              </p:nvSpPr>
              <p:spPr>
                <a:xfrm>
                  <a:off x="4960800" y="794880"/>
                  <a:ext cx="13320" cy="13680"/>
                </a:xfrm>
                <a:custGeom>
                  <a:avLst/>
                  <a:gdLst/>
                  <a:ahLst/>
                  <a:rect l="l" t="t" r="r" b="b"/>
                  <a:pathLst>
                    <a:path w="1659" h="1659">
                      <a:moveTo>
                        <a:pt x="836" y="1"/>
                      </a:moveTo>
                      <a:cubicBezTo>
                        <a:pt x="376" y="1"/>
                        <a:pt x="1" y="364"/>
                        <a:pt x="1" y="823"/>
                      </a:cubicBezTo>
                      <a:cubicBezTo>
                        <a:pt x="1" y="1283"/>
                        <a:pt x="376" y="1658"/>
                        <a:pt x="836" y="1658"/>
                      </a:cubicBezTo>
                      <a:cubicBezTo>
                        <a:pt x="1283" y="1658"/>
                        <a:pt x="1658" y="1283"/>
                        <a:pt x="1658" y="823"/>
                      </a:cubicBezTo>
                      <a:cubicBezTo>
                        <a:pt x="1658" y="364"/>
                        <a:pt x="1283" y="1"/>
                        <a:pt x="836" y="1"/>
                      </a:cubicBezTo>
                      <a:close/>
                    </a:path>
                  </a:pathLst>
                </a:custGeom>
                <a:solidFill>
                  <a:srgbClr val="869fb1"/>
                </a:solidFill>
                <a:ln>
                  <a:noFill/>
                </a:ln>
              </p:spPr>
              <p:style>
                <a:lnRef idx="0"/>
                <a:fillRef idx="0"/>
                <a:effectRef idx="0"/>
                <a:fontRef idx="minor"/>
              </p:style>
            </p:sp>
          </p:grpSp>
          <p:grpSp>
            <p:nvGrpSpPr>
              <p:cNvPr id="450" name="Group 362"/>
              <p:cNvGrpSpPr/>
              <p:nvPr/>
            </p:nvGrpSpPr>
            <p:grpSpPr>
              <a:xfrm>
                <a:off x="5280120" y="1296360"/>
                <a:ext cx="39600" cy="34560"/>
                <a:chOff x="5280120" y="1296360"/>
                <a:chExt cx="39600" cy="34560"/>
              </a:xfrm>
            </p:grpSpPr>
            <p:sp>
              <p:nvSpPr>
                <p:cNvPr id="451" name="CustomShape 363"/>
                <p:cNvSpPr/>
                <p:nvPr/>
              </p:nvSpPr>
              <p:spPr>
                <a:xfrm>
                  <a:off x="5280120" y="1296360"/>
                  <a:ext cx="39600" cy="34560"/>
                </a:xfrm>
                <a:custGeom>
                  <a:avLst/>
                  <a:gdLst/>
                  <a:ahLst/>
                  <a:rect l="l" t="t" r="r" b="b"/>
                  <a:pathLst>
                    <a:path w="4804" h="4117">
                      <a:moveTo>
                        <a:pt x="2738" y="0"/>
                      </a:moveTo>
                      <a:cubicBezTo>
                        <a:pt x="2231" y="0"/>
                        <a:pt x="1715" y="188"/>
                        <a:pt x="1295" y="608"/>
                      </a:cubicBezTo>
                      <a:cubicBezTo>
                        <a:pt x="1" y="1903"/>
                        <a:pt x="920" y="4116"/>
                        <a:pt x="2747" y="4116"/>
                      </a:cubicBezTo>
                      <a:cubicBezTo>
                        <a:pt x="3884" y="4116"/>
                        <a:pt x="4803" y="3197"/>
                        <a:pt x="4803" y="2060"/>
                      </a:cubicBezTo>
                      <a:cubicBezTo>
                        <a:pt x="4803" y="817"/>
                        <a:pt x="3792" y="0"/>
                        <a:pt x="2738" y="0"/>
                      </a:cubicBezTo>
                      <a:close/>
                    </a:path>
                  </a:pathLst>
                </a:custGeom>
                <a:solidFill>
                  <a:srgbClr val="cfd9e0"/>
                </a:solidFill>
                <a:ln>
                  <a:noFill/>
                </a:ln>
              </p:spPr>
              <p:style>
                <a:lnRef idx="0"/>
                <a:fillRef idx="0"/>
                <a:effectRef idx="0"/>
                <a:fontRef idx="minor"/>
              </p:style>
            </p:sp>
            <p:sp>
              <p:nvSpPr>
                <p:cNvPr id="452" name="CustomShape 364"/>
                <p:cNvSpPr/>
                <p:nvPr/>
              </p:nvSpPr>
              <p:spPr>
                <a:xfrm>
                  <a:off x="5293800" y="1306800"/>
                  <a:ext cx="15840" cy="13680"/>
                </a:xfrm>
                <a:custGeom>
                  <a:avLst/>
                  <a:gdLst/>
                  <a:ahLst/>
                  <a:rect l="l" t="t" r="r" b="b"/>
                  <a:pathLst>
                    <a:path w="1937" h="1661">
                      <a:moveTo>
                        <a:pt x="1114" y="0"/>
                      </a:moveTo>
                      <a:cubicBezTo>
                        <a:pt x="364" y="0"/>
                        <a:pt x="1" y="895"/>
                        <a:pt x="521" y="1415"/>
                      </a:cubicBezTo>
                      <a:cubicBezTo>
                        <a:pt x="690" y="1584"/>
                        <a:pt x="899" y="1660"/>
                        <a:pt x="1103" y="1660"/>
                      </a:cubicBezTo>
                      <a:cubicBezTo>
                        <a:pt x="1528" y="1660"/>
                        <a:pt x="1936" y="1333"/>
                        <a:pt x="1936" y="835"/>
                      </a:cubicBezTo>
                      <a:cubicBezTo>
                        <a:pt x="1936" y="375"/>
                        <a:pt x="1561" y="0"/>
                        <a:pt x="1114" y="0"/>
                      </a:cubicBezTo>
                      <a:close/>
                    </a:path>
                  </a:pathLst>
                </a:custGeom>
                <a:solidFill>
                  <a:srgbClr val="869fb1"/>
                </a:solidFill>
                <a:ln>
                  <a:noFill/>
                </a:ln>
              </p:spPr>
              <p:style>
                <a:lnRef idx="0"/>
                <a:fillRef idx="0"/>
                <a:effectRef idx="0"/>
                <a:fontRef idx="minor"/>
              </p:style>
            </p:sp>
          </p:grpSp>
          <p:grpSp>
            <p:nvGrpSpPr>
              <p:cNvPr id="453" name="Group 365"/>
              <p:cNvGrpSpPr/>
              <p:nvPr/>
            </p:nvGrpSpPr>
            <p:grpSpPr>
              <a:xfrm>
                <a:off x="5324760" y="1159560"/>
                <a:ext cx="39600" cy="34560"/>
                <a:chOff x="5324760" y="1159560"/>
                <a:chExt cx="39600" cy="34560"/>
              </a:xfrm>
            </p:grpSpPr>
            <p:sp>
              <p:nvSpPr>
                <p:cNvPr id="454" name="CustomShape 366"/>
                <p:cNvSpPr/>
                <p:nvPr/>
              </p:nvSpPr>
              <p:spPr>
                <a:xfrm>
                  <a:off x="5324760" y="1159560"/>
                  <a:ext cx="39600" cy="34560"/>
                </a:xfrm>
                <a:custGeom>
                  <a:avLst/>
                  <a:gdLst/>
                  <a:ahLst/>
                  <a:rect l="l" t="t" r="r" b="b"/>
                  <a:pathLst>
                    <a:path w="4816" h="4126">
                      <a:moveTo>
                        <a:pt x="2734" y="0"/>
                      </a:moveTo>
                      <a:cubicBezTo>
                        <a:pt x="2228" y="0"/>
                        <a:pt x="1713" y="187"/>
                        <a:pt x="1295" y="605"/>
                      </a:cubicBezTo>
                      <a:cubicBezTo>
                        <a:pt x="1" y="1899"/>
                        <a:pt x="920" y="4125"/>
                        <a:pt x="2759" y="4125"/>
                      </a:cubicBezTo>
                      <a:cubicBezTo>
                        <a:pt x="3896" y="4113"/>
                        <a:pt x="4815" y="3194"/>
                        <a:pt x="4815" y="2069"/>
                      </a:cubicBezTo>
                      <a:cubicBezTo>
                        <a:pt x="4815" y="824"/>
                        <a:pt x="3795" y="0"/>
                        <a:pt x="2734" y="0"/>
                      </a:cubicBezTo>
                      <a:close/>
                    </a:path>
                  </a:pathLst>
                </a:custGeom>
                <a:solidFill>
                  <a:srgbClr val="cfd9e0"/>
                </a:solidFill>
                <a:ln>
                  <a:noFill/>
                </a:ln>
              </p:spPr>
              <p:style>
                <a:lnRef idx="0"/>
                <a:fillRef idx="0"/>
                <a:effectRef idx="0"/>
                <a:fontRef idx="minor"/>
              </p:style>
            </p:sp>
            <p:sp>
              <p:nvSpPr>
                <p:cNvPr id="455" name="CustomShape 367"/>
                <p:cNvSpPr/>
                <p:nvPr/>
              </p:nvSpPr>
              <p:spPr>
                <a:xfrm>
                  <a:off x="5338440" y="1170000"/>
                  <a:ext cx="15840" cy="13680"/>
                </a:xfrm>
                <a:custGeom>
                  <a:avLst/>
                  <a:gdLst/>
                  <a:ahLst/>
                  <a:rect l="l" t="t" r="r" b="b"/>
                  <a:pathLst>
                    <a:path w="1937" h="1661">
                      <a:moveTo>
                        <a:pt x="1114" y="0"/>
                      </a:moveTo>
                      <a:cubicBezTo>
                        <a:pt x="376" y="0"/>
                        <a:pt x="1" y="895"/>
                        <a:pt x="521" y="1415"/>
                      </a:cubicBezTo>
                      <a:cubicBezTo>
                        <a:pt x="690" y="1584"/>
                        <a:pt x="899" y="1660"/>
                        <a:pt x="1103" y="1660"/>
                      </a:cubicBezTo>
                      <a:cubicBezTo>
                        <a:pt x="1528" y="1660"/>
                        <a:pt x="1936" y="1333"/>
                        <a:pt x="1936" y="835"/>
                      </a:cubicBezTo>
                      <a:cubicBezTo>
                        <a:pt x="1936" y="375"/>
                        <a:pt x="1573" y="0"/>
                        <a:pt x="1114" y="0"/>
                      </a:cubicBezTo>
                      <a:close/>
                    </a:path>
                  </a:pathLst>
                </a:custGeom>
                <a:solidFill>
                  <a:srgbClr val="869fb1"/>
                </a:solidFill>
                <a:ln>
                  <a:noFill/>
                </a:ln>
              </p:spPr>
              <p:style>
                <a:lnRef idx="0"/>
                <a:fillRef idx="0"/>
                <a:effectRef idx="0"/>
                <a:fontRef idx="minor"/>
              </p:style>
            </p:sp>
          </p:grpSp>
          <p:grpSp>
            <p:nvGrpSpPr>
              <p:cNvPr id="456" name="Group 368"/>
              <p:cNvGrpSpPr/>
              <p:nvPr/>
            </p:nvGrpSpPr>
            <p:grpSpPr>
              <a:xfrm>
                <a:off x="5440320" y="1064880"/>
                <a:ext cx="39600" cy="34560"/>
                <a:chOff x="5440320" y="1064880"/>
                <a:chExt cx="39600" cy="34560"/>
              </a:xfrm>
            </p:grpSpPr>
            <p:sp>
              <p:nvSpPr>
                <p:cNvPr id="457" name="CustomShape 369"/>
                <p:cNvSpPr/>
                <p:nvPr/>
              </p:nvSpPr>
              <p:spPr>
                <a:xfrm>
                  <a:off x="5440320" y="1064880"/>
                  <a:ext cx="39600" cy="34560"/>
                </a:xfrm>
                <a:custGeom>
                  <a:avLst/>
                  <a:gdLst/>
                  <a:ahLst/>
                  <a:rect l="l" t="t" r="r" b="b"/>
                  <a:pathLst>
                    <a:path w="4804" h="4114">
                      <a:moveTo>
                        <a:pt x="2732" y="0"/>
                      </a:moveTo>
                      <a:cubicBezTo>
                        <a:pt x="2228" y="0"/>
                        <a:pt x="1713" y="187"/>
                        <a:pt x="1295" y="605"/>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noFill/>
                </a:ln>
              </p:spPr>
              <p:style>
                <a:lnRef idx="0"/>
                <a:fillRef idx="0"/>
                <a:effectRef idx="0"/>
                <a:fontRef idx="minor"/>
              </p:style>
            </p:sp>
            <p:sp>
              <p:nvSpPr>
                <p:cNvPr id="458" name="CustomShape 370"/>
                <p:cNvSpPr/>
                <p:nvPr/>
              </p:nvSpPr>
              <p:spPr>
                <a:xfrm>
                  <a:off x="5454000" y="1075320"/>
                  <a:ext cx="15840" cy="13680"/>
                </a:xfrm>
                <a:custGeom>
                  <a:avLst/>
                  <a:gdLst/>
                  <a:ahLst/>
                  <a:rect l="l" t="t" r="r" b="b"/>
                  <a:pathLst>
                    <a:path w="1937" h="1658">
                      <a:moveTo>
                        <a:pt x="1102" y="0"/>
                      </a:moveTo>
                      <a:cubicBezTo>
                        <a:pt x="364" y="0"/>
                        <a:pt x="1" y="896"/>
                        <a:pt x="521" y="1416"/>
                      </a:cubicBezTo>
                      <a:cubicBezTo>
                        <a:pt x="688" y="1583"/>
                        <a:pt x="894" y="1658"/>
                        <a:pt x="1096" y="1658"/>
                      </a:cubicBezTo>
                      <a:cubicBezTo>
                        <a:pt x="1524" y="1658"/>
                        <a:pt x="1936" y="1324"/>
                        <a:pt x="1936" y="823"/>
                      </a:cubicBezTo>
                      <a:cubicBezTo>
                        <a:pt x="1936" y="363"/>
                        <a:pt x="1561" y="0"/>
                        <a:pt x="1102" y="0"/>
                      </a:cubicBezTo>
                      <a:close/>
                    </a:path>
                  </a:pathLst>
                </a:custGeom>
                <a:solidFill>
                  <a:srgbClr val="869fb1"/>
                </a:solidFill>
                <a:ln>
                  <a:noFill/>
                </a:ln>
              </p:spPr>
              <p:style>
                <a:lnRef idx="0"/>
                <a:fillRef idx="0"/>
                <a:effectRef idx="0"/>
                <a:fontRef idx="minor"/>
              </p:style>
            </p:sp>
          </p:grpSp>
          <p:grpSp>
            <p:nvGrpSpPr>
              <p:cNvPr id="459" name="Group 371"/>
              <p:cNvGrpSpPr/>
              <p:nvPr/>
            </p:nvGrpSpPr>
            <p:grpSpPr>
              <a:xfrm>
                <a:off x="5481000" y="921600"/>
                <a:ext cx="39600" cy="34560"/>
                <a:chOff x="5481000" y="921600"/>
                <a:chExt cx="39600" cy="34560"/>
              </a:xfrm>
            </p:grpSpPr>
            <p:sp>
              <p:nvSpPr>
                <p:cNvPr id="460" name="CustomShape 372"/>
                <p:cNvSpPr/>
                <p:nvPr/>
              </p:nvSpPr>
              <p:spPr>
                <a:xfrm>
                  <a:off x="5481000" y="921600"/>
                  <a:ext cx="39600" cy="34560"/>
                </a:xfrm>
                <a:custGeom>
                  <a:avLst/>
                  <a:gdLst/>
                  <a:ahLst/>
                  <a:rect l="l" t="t" r="r" b="b"/>
                  <a:pathLst>
                    <a:path w="4803" h="4114">
                      <a:moveTo>
                        <a:pt x="2732" y="0"/>
                      </a:moveTo>
                      <a:cubicBezTo>
                        <a:pt x="2227" y="0"/>
                        <a:pt x="1713" y="187"/>
                        <a:pt x="1294" y="605"/>
                      </a:cubicBezTo>
                      <a:cubicBezTo>
                        <a:pt x="0" y="1900"/>
                        <a:pt x="919" y="4114"/>
                        <a:pt x="2746" y="4114"/>
                      </a:cubicBezTo>
                      <a:cubicBezTo>
                        <a:pt x="3883" y="4114"/>
                        <a:pt x="4802" y="3194"/>
                        <a:pt x="4802" y="2057"/>
                      </a:cubicBezTo>
                      <a:cubicBezTo>
                        <a:pt x="4802" y="821"/>
                        <a:pt x="3788" y="0"/>
                        <a:pt x="2732" y="0"/>
                      </a:cubicBezTo>
                      <a:close/>
                    </a:path>
                  </a:pathLst>
                </a:custGeom>
                <a:solidFill>
                  <a:srgbClr val="cfd9e0"/>
                </a:solidFill>
                <a:ln>
                  <a:noFill/>
                </a:ln>
              </p:spPr>
              <p:style>
                <a:lnRef idx="0"/>
                <a:fillRef idx="0"/>
                <a:effectRef idx="0"/>
                <a:fontRef idx="minor"/>
              </p:style>
            </p:sp>
            <p:sp>
              <p:nvSpPr>
                <p:cNvPr id="461" name="CustomShape 373"/>
                <p:cNvSpPr/>
                <p:nvPr/>
              </p:nvSpPr>
              <p:spPr>
                <a:xfrm>
                  <a:off x="5496840" y="932040"/>
                  <a:ext cx="13320" cy="13680"/>
                </a:xfrm>
                <a:custGeom>
                  <a:avLst/>
                  <a:gdLst/>
                  <a:ahLst/>
                  <a:rect l="l" t="t" r="r" b="b"/>
                  <a:pathLst>
                    <a:path w="1658" h="1658">
                      <a:moveTo>
                        <a:pt x="823" y="1"/>
                      </a:moveTo>
                      <a:cubicBezTo>
                        <a:pt x="375" y="1"/>
                        <a:pt x="0" y="363"/>
                        <a:pt x="0" y="823"/>
                      </a:cubicBezTo>
                      <a:cubicBezTo>
                        <a:pt x="0" y="1283"/>
                        <a:pt x="375" y="1658"/>
                        <a:pt x="823" y="1658"/>
                      </a:cubicBezTo>
                      <a:cubicBezTo>
                        <a:pt x="1283" y="1658"/>
                        <a:pt x="1658" y="1283"/>
                        <a:pt x="1658" y="823"/>
                      </a:cubicBezTo>
                      <a:cubicBezTo>
                        <a:pt x="1658" y="363"/>
                        <a:pt x="1283" y="1"/>
                        <a:pt x="823" y="1"/>
                      </a:cubicBezTo>
                      <a:close/>
                    </a:path>
                  </a:pathLst>
                </a:custGeom>
                <a:solidFill>
                  <a:srgbClr val="869fb1"/>
                </a:solidFill>
                <a:ln>
                  <a:noFill/>
                </a:ln>
              </p:spPr>
              <p:style>
                <a:lnRef idx="0"/>
                <a:fillRef idx="0"/>
                <a:effectRef idx="0"/>
                <a:fontRef idx="minor"/>
              </p:style>
            </p:sp>
          </p:grpSp>
          <p:grpSp>
            <p:nvGrpSpPr>
              <p:cNvPr id="462" name="Group 374"/>
              <p:cNvGrpSpPr/>
              <p:nvPr/>
            </p:nvGrpSpPr>
            <p:grpSpPr>
              <a:xfrm>
                <a:off x="5715360" y="784440"/>
                <a:ext cx="39600" cy="34560"/>
                <a:chOff x="5715360" y="784440"/>
                <a:chExt cx="39600" cy="34560"/>
              </a:xfrm>
            </p:grpSpPr>
            <p:sp>
              <p:nvSpPr>
                <p:cNvPr id="463" name="CustomShape 375"/>
                <p:cNvSpPr/>
                <p:nvPr/>
              </p:nvSpPr>
              <p:spPr>
                <a:xfrm>
                  <a:off x="5715360" y="784440"/>
                  <a:ext cx="39600" cy="34560"/>
                </a:xfrm>
                <a:custGeom>
                  <a:avLst/>
                  <a:gdLst/>
                  <a:ahLst/>
                  <a:rect l="l" t="t" r="r" b="b"/>
                  <a:pathLst>
                    <a:path w="4804" h="4114">
                      <a:moveTo>
                        <a:pt x="2732" y="0"/>
                      </a:moveTo>
                      <a:cubicBezTo>
                        <a:pt x="2228" y="0"/>
                        <a:pt x="1714" y="188"/>
                        <a:pt x="1295" y="606"/>
                      </a:cubicBezTo>
                      <a:cubicBezTo>
                        <a:pt x="1" y="1900"/>
                        <a:pt x="920" y="4114"/>
                        <a:pt x="2759" y="4114"/>
                      </a:cubicBezTo>
                      <a:cubicBezTo>
                        <a:pt x="3884" y="4114"/>
                        <a:pt x="4803" y="3195"/>
                        <a:pt x="4803" y="2057"/>
                      </a:cubicBezTo>
                      <a:cubicBezTo>
                        <a:pt x="4803" y="821"/>
                        <a:pt x="3789" y="0"/>
                        <a:pt x="2732" y="0"/>
                      </a:cubicBezTo>
                      <a:close/>
                    </a:path>
                  </a:pathLst>
                </a:custGeom>
                <a:solidFill>
                  <a:srgbClr val="cfd9e0"/>
                </a:solidFill>
                <a:ln>
                  <a:noFill/>
                </a:ln>
              </p:spPr>
              <p:style>
                <a:lnRef idx="0"/>
                <a:fillRef idx="0"/>
                <a:effectRef idx="0"/>
                <a:fontRef idx="minor"/>
              </p:style>
            </p:sp>
            <p:sp>
              <p:nvSpPr>
                <p:cNvPr id="464" name="CustomShape 376"/>
                <p:cNvSpPr/>
                <p:nvPr/>
              </p:nvSpPr>
              <p:spPr>
                <a:xfrm>
                  <a:off x="5731200" y="794880"/>
                  <a:ext cx="13320" cy="13680"/>
                </a:xfrm>
                <a:custGeom>
                  <a:avLst/>
                  <a:gdLst/>
                  <a:ahLst/>
                  <a:rect l="l" t="t" r="r" b="b"/>
                  <a:pathLst>
                    <a:path w="1658" h="1659">
                      <a:moveTo>
                        <a:pt x="835" y="1"/>
                      </a:moveTo>
                      <a:cubicBezTo>
                        <a:pt x="375" y="1"/>
                        <a:pt x="0" y="364"/>
                        <a:pt x="0" y="823"/>
                      </a:cubicBezTo>
                      <a:cubicBezTo>
                        <a:pt x="0" y="1283"/>
                        <a:pt x="375" y="1658"/>
                        <a:pt x="835" y="1658"/>
                      </a:cubicBezTo>
                      <a:cubicBezTo>
                        <a:pt x="1283" y="1658"/>
                        <a:pt x="1658" y="1283"/>
                        <a:pt x="1658" y="823"/>
                      </a:cubicBezTo>
                      <a:cubicBezTo>
                        <a:pt x="1658" y="364"/>
                        <a:pt x="1283" y="1"/>
                        <a:pt x="835" y="1"/>
                      </a:cubicBezTo>
                      <a:close/>
                    </a:path>
                  </a:pathLst>
                </a:custGeom>
                <a:solidFill>
                  <a:srgbClr val="869fb1"/>
                </a:solidFill>
                <a:ln>
                  <a:noFill/>
                </a:ln>
              </p:spPr>
              <p:style>
                <a:lnRef idx="0"/>
                <a:fillRef idx="0"/>
                <a:effectRef idx="0"/>
                <a:fontRef idx="minor"/>
              </p:style>
            </p:sp>
          </p:grpSp>
          <p:grpSp>
            <p:nvGrpSpPr>
              <p:cNvPr id="465" name="Group 377"/>
              <p:cNvGrpSpPr/>
              <p:nvPr/>
            </p:nvGrpSpPr>
            <p:grpSpPr>
              <a:xfrm>
                <a:off x="5675400" y="907560"/>
                <a:ext cx="39600" cy="34560"/>
                <a:chOff x="5675400" y="907560"/>
                <a:chExt cx="39600" cy="34560"/>
              </a:xfrm>
            </p:grpSpPr>
            <p:sp>
              <p:nvSpPr>
                <p:cNvPr id="466" name="CustomShape 378"/>
                <p:cNvSpPr/>
                <p:nvPr/>
              </p:nvSpPr>
              <p:spPr>
                <a:xfrm>
                  <a:off x="5675400" y="907560"/>
                  <a:ext cx="39600" cy="34560"/>
                </a:xfrm>
                <a:custGeom>
                  <a:avLst/>
                  <a:gdLst/>
                  <a:ahLst/>
                  <a:rect l="l" t="t" r="r" b="b"/>
                  <a:pathLst>
                    <a:path w="4803" h="4115">
                      <a:moveTo>
                        <a:pt x="2732" y="1"/>
                      </a:moveTo>
                      <a:cubicBezTo>
                        <a:pt x="2227" y="1"/>
                        <a:pt x="1713" y="188"/>
                        <a:pt x="1295" y="606"/>
                      </a:cubicBezTo>
                      <a:cubicBezTo>
                        <a:pt x="0" y="1901"/>
                        <a:pt x="920" y="4114"/>
                        <a:pt x="2746" y="4114"/>
                      </a:cubicBezTo>
                      <a:cubicBezTo>
                        <a:pt x="3884" y="4114"/>
                        <a:pt x="4803" y="3195"/>
                        <a:pt x="4803" y="2058"/>
                      </a:cubicBezTo>
                      <a:cubicBezTo>
                        <a:pt x="4803" y="822"/>
                        <a:pt x="3789" y="1"/>
                        <a:pt x="2732" y="1"/>
                      </a:cubicBezTo>
                      <a:close/>
                    </a:path>
                  </a:pathLst>
                </a:custGeom>
                <a:solidFill>
                  <a:srgbClr val="cfd9e0"/>
                </a:solidFill>
                <a:ln>
                  <a:noFill/>
                </a:ln>
              </p:spPr>
              <p:style>
                <a:lnRef idx="0"/>
                <a:fillRef idx="0"/>
                <a:effectRef idx="0"/>
                <a:fontRef idx="minor"/>
              </p:style>
            </p:sp>
            <p:sp>
              <p:nvSpPr>
                <p:cNvPr id="467" name="CustomShape 379"/>
                <p:cNvSpPr/>
                <p:nvPr/>
              </p:nvSpPr>
              <p:spPr>
                <a:xfrm>
                  <a:off x="5689080" y="918000"/>
                  <a:ext cx="15840" cy="13680"/>
                </a:xfrm>
                <a:custGeom>
                  <a:avLst/>
                  <a:gdLst/>
                  <a:ahLst/>
                  <a:rect l="l" t="t" r="r" b="b"/>
                  <a:pathLst>
                    <a:path w="1937" h="1658">
                      <a:moveTo>
                        <a:pt x="1101" y="0"/>
                      </a:moveTo>
                      <a:cubicBezTo>
                        <a:pt x="364" y="0"/>
                        <a:pt x="1" y="895"/>
                        <a:pt x="521" y="1416"/>
                      </a:cubicBezTo>
                      <a:cubicBezTo>
                        <a:pt x="688" y="1583"/>
                        <a:pt x="894" y="1657"/>
                        <a:pt x="1096" y="1657"/>
                      </a:cubicBezTo>
                      <a:cubicBezTo>
                        <a:pt x="1524" y="1657"/>
                        <a:pt x="1936" y="1324"/>
                        <a:pt x="1936" y="823"/>
                      </a:cubicBezTo>
                      <a:cubicBezTo>
                        <a:pt x="1936" y="363"/>
                        <a:pt x="1561" y="0"/>
                        <a:pt x="1101" y="0"/>
                      </a:cubicBezTo>
                      <a:close/>
                    </a:path>
                  </a:pathLst>
                </a:custGeom>
                <a:solidFill>
                  <a:srgbClr val="869fb1"/>
                </a:solidFill>
                <a:ln>
                  <a:noFill/>
                </a:ln>
              </p:spPr>
              <p:style>
                <a:lnRef idx="0"/>
                <a:fillRef idx="0"/>
                <a:effectRef idx="0"/>
                <a:fontRef idx="minor"/>
              </p:style>
            </p:sp>
          </p:grpSp>
          <p:grpSp>
            <p:nvGrpSpPr>
              <p:cNvPr id="468" name="Group 380"/>
              <p:cNvGrpSpPr/>
              <p:nvPr/>
            </p:nvGrpSpPr>
            <p:grpSpPr>
              <a:xfrm>
                <a:off x="5287320" y="726480"/>
                <a:ext cx="39600" cy="34560"/>
                <a:chOff x="5287320" y="726480"/>
                <a:chExt cx="39600" cy="34560"/>
              </a:xfrm>
            </p:grpSpPr>
            <p:sp>
              <p:nvSpPr>
                <p:cNvPr id="469" name="CustomShape 381"/>
                <p:cNvSpPr/>
                <p:nvPr/>
              </p:nvSpPr>
              <p:spPr>
                <a:xfrm>
                  <a:off x="5287320" y="726480"/>
                  <a:ext cx="39600" cy="34560"/>
                </a:xfrm>
                <a:custGeom>
                  <a:avLst/>
                  <a:gdLst/>
                  <a:ahLst/>
                  <a:rect l="l" t="t" r="r" b="b"/>
                  <a:pathLst>
                    <a:path w="4803" h="4115">
                      <a:moveTo>
                        <a:pt x="2732" y="1"/>
                      </a:moveTo>
                      <a:cubicBezTo>
                        <a:pt x="2227" y="1"/>
                        <a:pt x="1713" y="188"/>
                        <a:pt x="1295" y="606"/>
                      </a:cubicBezTo>
                      <a:cubicBezTo>
                        <a:pt x="0" y="1901"/>
                        <a:pt x="920" y="4114"/>
                        <a:pt x="2746" y="4114"/>
                      </a:cubicBezTo>
                      <a:cubicBezTo>
                        <a:pt x="3883" y="4114"/>
                        <a:pt x="4803" y="3195"/>
                        <a:pt x="4803" y="2058"/>
                      </a:cubicBezTo>
                      <a:cubicBezTo>
                        <a:pt x="4803" y="822"/>
                        <a:pt x="3789" y="1"/>
                        <a:pt x="2732" y="1"/>
                      </a:cubicBezTo>
                      <a:close/>
                    </a:path>
                  </a:pathLst>
                </a:custGeom>
                <a:solidFill>
                  <a:srgbClr val="cfd9e0"/>
                </a:solidFill>
                <a:ln>
                  <a:noFill/>
                </a:ln>
              </p:spPr>
              <p:style>
                <a:lnRef idx="0"/>
                <a:fillRef idx="0"/>
                <a:effectRef idx="0"/>
                <a:fontRef idx="minor"/>
              </p:style>
            </p:sp>
            <p:sp>
              <p:nvSpPr>
                <p:cNvPr id="470" name="CustomShape 382"/>
                <p:cNvSpPr/>
                <p:nvPr/>
              </p:nvSpPr>
              <p:spPr>
                <a:xfrm>
                  <a:off x="5300640" y="736920"/>
                  <a:ext cx="15840" cy="13680"/>
                </a:xfrm>
                <a:custGeom>
                  <a:avLst/>
                  <a:gdLst/>
                  <a:ahLst/>
                  <a:rect l="l" t="t" r="r" b="b"/>
                  <a:pathLst>
                    <a:path w="1936" h="1661">
                      <a:moveTo>
                        <a:pt x="1113" y="0"/>
                      </a:moveTo>
                      <a:cubicBezTo>
                        <a:pt x="375" y="0"/>
                        <a:pt x="0" y="895"/>
                        <a:pt x="521" y="1416"/>
                      </a:cubicBezTo>
                      <a:cubicBezTo>
                        <a:pt x="690" y="1585"/>
                        <a:pt x="898" y="1660"/>
                        <a:pt x="1103" y="1660"/>
                      </a:cubicBezTo>
                      <a:cubicBezTo>
                        <a:pt x="1528" y="1660"/>
                        <a:pt x="1936" y="1333"/>
                        <a:pt x="1936" y="835"/>
                      </a:cubicBezTo>
                      <a:cubicBezTo>
                        <a:pt x="1936" y="375"/>
                        <a:pt x="1561" y="0"/>
                        <a:pt x="1113" y="0"/>
                      </a:cubicBezTo>
                      <a:close/>
                    </a:path>
                  </a:pathLst>
                </a:custGeom>
                <a:solidFill>
                  <a:srgbClr val="869fb1"/>
                </a:solidFill>
                <a:ln>
                  <a:noFill/>
                </a:ln>
              </p:spPr>
              <p:style>
                <a:lnRef idx="0"/>
                <a:fillRef idx="0"/>
                <a:effectRef idx="0"/>
                <a:fontRef idx="minor"/>
              </p:style>
            </p:sp>
          </p:grpSp>
          <p:grpSp>
            <p:nvGrpSpPr>
              <p:cNvPr id="471" name="Group 383"/>
              <p:cNvGrpSpPr/>
              <p:nvPr/>
            </p:nvGrpSpPr>
            <p:grpSpPr>
              <a:xfrm>
                <a:off x="5148000" y="680400"/>
                <a:ext cx="39600" cy="34560"/>
                <a:chOff x="5148000" y="680400"/>
                <a:chExt cx="39600" cy="34560"/>
              </a:xfrm>
            </p:grpSpPr>
            <p:sp>
              <p:nvSpPr>
                <p:cNvPr id="472" name="CustomShape 384"/>
                <p:cNvSpPr/>
                <p:nvPr/>
              </p:nvSpPr>
              <p:spPr>
                <a:xfrm>
                  <a:off x="5148000" y="680400"/>
                  <a:ext cx="39600" cy="34560"/>
                </a:xfrm>
                <a:custGeom>
                  <a:avLst/>
                  <a:gdLst/>
                  <a:ahLst/>
                  <a:rect l="l" t="t" r="r" b="b"/>
                  <a:pathLst>
                    <a:path w="4803" h="4114">
                      <a:moveTo>
                        <a:pt x="2732" y="0"/>
                      </a:moveTo>
                      <a:cubicBezTo>
                        <a:pt x="2227" y="0"/>
                        <a:pt x="1713" y="188"/>
                        <a:pt x="1295" y="606"/>
                      </a:cubicBezTo>
                      <a:cubicBezTo>
                        <a:pt x="0" y="1900"/>
                        <a:pt x="920" y="4114"/>
                        <a:pt x="2746" y="4114"/>
                      </a:cubicBezTo>
                      <a:cubicBezTo>
                        <a:pt x="3883" y="4114"/>
                        <a:pt x="4803" y="3195"/>
                        <a:pt x="4803" y="2057"/>
                      </a:cubicBezTo>
                      <a:cubicBezTo>
                        <a:pt x="4803" y="821"/>
                        <a:pt x="3789" y="0"/>
                        <a:pt x="2732" y="0"/>
                      </a:cubicBezTo>
                      <a:close/>
                    </a:path>
                  </a:pathLst>
                </a:custGeom>
                <a:solidFill>
                  <a:srgbClr val="cfd9e0"/>
                </a:solidFill>
                <a:ln>
                  <a:noFill/>
                </a:ln>
              </p:spPr>
              <p:style>
                <a:lnRef idx="0"/>
                <a:fillRef idx="0"/>
                <a:effectRef idx="0"/>
                <a:fontRef idx="minor"/>
              </p:style>
            </p:sp>
            <p:sp>
              <p:nvSpPr>
                <p:cNvPr id="473" name="CustomShape 385"/>
                <p:cNvSpPr/>
                <p:nvPr/>
              </p:nvSpPr>
              <p:spPr>
                <a:xfrm>
                  <a:off x="5164200" y="690840"/>
                  <a:ext cx="13320" cy="13680"/>
                </a:xfrm>
                <a:custGeom>
                  <a:avLst/>
                  <a:gdLst/>
                  <a:ahLst/>
                  <a:rect l="l" t="t" r="r" b="b"/>
                  <a:pathLst>
                    <a:path w="1659" h="1659">
                      <a:moveTo>
                        <a:pt x="823" y="1"/>
                      </a:moveTo>
                      <a:cubicBezTo>
                        <a:pt x="364" y="1"/>
                        <a:pt x="1" y="376"/>
                        <a:pt x="1" y="823"/>
                      </a:cubicBezTo>
                      <a:cubicBezTo>
                        <a:pt x="1" y="1283"/>
                        <a:pt x="364" y="1658"/>
                        <a:pt x="823" y="1658"/>
                      </a:cubicBezTo>
                      <a:cubicBezTo>
                        <a:pt x="1283" y="1658"/>
                        <a:pt x="1658" y="1283"/>
                        <a:pt x="1658" y="823"/>
                      </a:cubicBezTo>
                      <a:cubicBezTo>
                        <a:pt x="1658" y="376"/>
                        <a:pt x="1283" y="1"/>
                        <a:pt x="823" y="1"/>
                      </a:cubicBezTo>
                      <a:close/>
                    </a:path>
                  </a:pathLst>
                </a:custGeom>
                <a:solidFill>
                  <a:srgbClr val="869fb1"/>
                </a:solidFill>
                <a:ln>
                  <a:noFill/>
                </a:ln>
              </p:spPr>
              <p:style>
                <a:lnRef idx="0"/>
                <a:fillRef idx="0"/>
                <a:effectRef idx="0"/>
                <a:fontRef idx="minor"/>
              </p:style>
            </p:sp>
          </p:grpSp>
          <p:grpSp>
            <p:nvGrpSpPr>
              <p:cNvPr id="474" name="Group 386"/>
              <p:cNvGrpSpPr/>
              <p:nvPr/>
            </p:nvGrpSpPr>
            <p:grpSpPr>
              <a:xfrm>
                <a:off x="5487840" y="733680"/>
                <a:ext cx="39600" cy="34560"/>
                <a:chOff x="5487840" y="733680"/>
                <a:chExt cx="39600" cy="34560"/>
              </a:xfrm>
            </p:grpSpPr>
            <p:sp>
              <p:nvSpPr>
                <p:cNvPr id="475" name="CustomShape 387"/>
                <p:cNvSpPr/>
                <p:nvPr/>
              </p:nvSpPr>
              <p:spPr>
                <a:xfrm>
                  <a:off x="5487840" y="733680"/>
                  <a:ext cx="39600" cy="34560"/>
                </a:xfrm>
                <a:custGeom>
                  <a:avLst/>
                  <a:gdLst/>
                  <a:ahLst/>
                  <a:rect l="l" t="t" r="r" b="b"/>
                  <a:pathLst>
                    <a:path w="4816" h="4114">
                      <a:moveTo>
                        <a:pt x="2744" y="0"/>
                      </a:moveTo>
                      <a:cubicBezTo>
                        <a:pt x="2240" y="0"/>
                        <a:pt x="1725" y="188"/>
                        <a:pt x="1307" y="606"/>
                      </a:cubicBezTo>
                      <a:cubicBezTo>
                        <a:pt x="1" y="1900"/>
                        <a:pt x="920" y="4114"/>
                        <a:pt x="2759" y="4114"/>
                      </a:cubicBezTo>
                      <a:cubicBezTo>
                        <a:pt x="3896" y="4114"/>
                        <a:pt x="4815" y="3195"/>
                        <a:pt x="4815" y="2057"/>
                      </a:cubicBezTo>
                      <a:cubicBezTo>
                        <a:pt x="4815" y="821"/>
                        <a:pt x="3801" y="0"/>
                        <a:pt x="2744" y="0"/>
                      </a:cubicBezTo>
                      <a:close/>
                    </a:path>
                  </a:pathLst>
                </a:custGeom>
                <a:solidFill>
                  <a:srgbClr val="cfd9e0"/>
                </a:solidFill>
                <a:ln>
                  <a:noFill/>
                </a:ln>
              </p:spPr>
              <p:style>
                <a:lnRef idx="0"/>
                <a:fillRef idx="0"/>
                <a:effectRef idx="0"/>
                <a:fontRef idx="minor"/>
              </p:style>
            </p:sp>
            <p:sp>
              <p:nvSpPr>
                <p:cNvPr id="476" name="CustomShape 388"/>
                <p:cNvSpPr/>
                <p:nvPr/>
              </p:nvSpPr>
              <p:spPr>
                <a:xfrm>
                  <a:off x="5501520" y="744120"/>
                  <a:ext cx="15840" cy="13680"/>
                </a:xfrm>
                <a:custGeom>
                  <a:avLst/>
                  <a:gdLst/>
                  <a:ahLst/>
                  <a:rect l="l" t="t" r="r" b="b"/>
                  <a:pathLst>
                    <a:path w="1937" h="1659">
                      <a:moveTo>
                        <a:pt x="1114" y="1"/>
                      </a:moveTo>
                      <a:cubicBezTo>
                        <a:pt x="376" y="1"/>
                        <a:pt x="1" y="896"/>
                        <a:pt x="521" y="1416"/>
                      </a:cubicBezTo>
                      <a:cubicBezTo>
                        <a:pt x="692" y="1583"/>
                        <a:pt x="899" y="1658"/>
                        <a:pt x="1102" y="1658"/>
                      </a:cubicBezTo>
                      <a:cubicBezTo>
                        <a:pt x="1529" y="1658"/>
                        <a:pt x="1936" y="1324"/>
                        <a:pt x="1936" y="823"/>
                      </a:cubicBezTo>
                      <a:cubicBezTo>
                        <a:pt x="1936" y="376"/>
                        <a:pt x="1573" y="1"/>
                        <a:pt x="1114" y="1"/>
                      </a:cubicBezTo>
                      <a:close/>
                    </a:path>
                  </a:pathLst>
                </a:custGeom>
                <a:solidFill>
                  <a:srgbClr val="869fb1"/>
                </a:solidFill>
                <a:ln>
                  <a:noFill/>
                </a:ln>
              </p:spPr>
              <p:style>
                <a:lnRef idx="0"/>
                <a:fillRef idx="0"/>
                <a:effectRef idx="0"/>
                <a:fontRef idx="minor"/>
              </p:style>
            </p:sp>
          </p:grpSp>
          <p:grpSp>
            <p:nvGrpSpPr>
              <p:cNvPr id="477" name="Group 389"/>
              <p:cNvGrpSpPr/>
              <p:nvPr/>
            </p:nvGrpSpPr>
            <p:grpSpPr>
              <a:xfrm>
                <a:off x="4736520" y="791280"/>
                <a:ext cx="39600" cy="34560"/>
                <a:chOff x="4736520" y="791280"/>
                <a:chExt cx="39600" cy="34560"/>
              </a:xfrm>
            </p:grpSpPr>
            <p:sp>
              <p:nvSpPr>
                <p:cNvPr id="478" name="CustomShape 390"/>
                <p:cNvSpPr/>
                <p:nvPr/>
              </p:nvSpPr>
              <p:spPr>
                <a:xfrm>
                  <a:off x="4736520" y="791280"/>
                  <a:ext cx="39600" cy="34560"/>
                </a:xfrm>
                <a:custGeom>
                  <a:avLst/>
                  <a:gdLst/>
                  <a:ahLst/>
                  <a:rect l="l" t="t" r="r" b="b"/>
                  <a:pathLst>
                    <a:path w="4816" h="4126">
                      <a:moveTo>
                        <a:pt x="2739" y="0"/>
                      </a:moveTo>
                      <a:cubicBezTo>
                        <a:pt x="2233" y="0"/>
                        <a:pt x="1717" y="188"/>
                        <a:pt x="1295" y="605"/>
                      </a:cubicBezTo>
                      <a:cubicBezTo>
                        <a:pt x="1" y="1900"/>
                        <a:pt x="920" y="4126"/>
                        <a:pt x="2759" y="4126"/>
                      </a:cubicBezTo>
                      <a:cubicBezTo>
                        <a:pt x="3884" y="4113"/>
                        <a:pt x="4803" y="3206"/>
                        <a:pt x="4815" y="2069"/>
                      </a:cubicBezTo>
                      <a:cubicBezTo>
                        <a:pt x="4815" y="824"/>
                        <a:pt x="3800" y="0"/>
                        <a:pt x="2739" y="0"/>
                      </a:cubicBezTo>
                      <a:close/>
                    </a:path>
                  </a:pathLst>
                </a:custGeom>
                <a:solidFill>
                  <a:srgbClr val="cfd9e0"/>
                </a:solidFill>
                <a:ln>
                  <a:noFill/>
                </a:ln>
              </p:spPr>
              <p:style>
                <a:lnRef idx="0"/>
                <a:fillRef idx="0"/>
                <a:effectRef idx="0"/>
                <a:fontRef idx="minor"/>
              </p:style>
            </p:sp>
            <p:sp>
              <p:nvSpPr>
                <p:cNvPr id="479" name="CustomShape 391"/>
                <p:cNvSpPr/>
                <p:nvPr/>
              </p:nvSpPr>
              <p:spPr>
                <a:xfrm>
                  <a:off x="4752360" y="801720"/>
                  <a:ext cx="13320" cy="13680"/>
                </a:xfrm>
                <a:custGeom>
                  <a:avLst/>
                  <a:gdLst/>
                  <a:ahLst/>
                  <a:rect l="l" t="t" r="r" b="b"/>
                  <a:pathLst>
                    <a:path w="1658" h="1658">
                      <a:moveTo>
                        <a:pt x="835" y="0"/>
                      </a:moveTo>
                      <a:cubicBezTo>
                        <a:pt x="375" y="0"/>
                        <a:pt x="0" y="375"/>
                        <a:pt x="0" y="835"/>
                      </a:cubicBezTo>
                      <a:cubicBezTo>
                        <a:pt x="0" y="1283"/>
                        <a:pt x="375" y="1658"/>
                        <a:pt x="835" y="1658"/>
                      </a:cubicBezTo>
                      <a:cubicBezTo>
                        <a:pt x="1295" y="1658"/>
                        <a:pt x="1657" y="1283"/>
                        <a:pt x="1657" y="835"/>
                      </a:cubicBezTo>
                      <a:cubicBezTo>
                        <a:pt x="1657" y="375"/>
                        <a:pt x="1295" y="0"/>
                        <a:pt x="835" y="0"/>
                      </a:cubicBezTo>
                      <a:close/>
                    </a:path>
                  </a:pathLst>
                </a:custGeom>
                <a:solidFill>
                  <a:srgbClr val="869fb1"/>
                </a:solidFill>
                <a:ln>
                  <a:noFill/>
                </a:ln>
              </p:spPr>
              <p:style>
                <a:lnRef idx="0"/>
                <a:fillRef idx="0"/>
                <a:effectRef idx="0"/>
                <a:fontRef idx="minor"/>
              </p:style>
            </p:sp>
          </p:grpSp>
          <p:grpSp>
            <p:nvGrpSpPr>
              <p:cNvPr id="480" name="Group 392"/>
              <p:cNvGrpSpPr/>
              <p:nvPr/>
            </p:nvGrpSpPr>
            <p:grpSpPr>
              <a:xfrm>
                <a:off x="5078160" y="1324080"/>
                <a:ext cx="39600" cy="34560"/>
                <a:chOff x="5078160" y="1324080"/>
                <a:chExt cx="39600" cy="34560"/>
              </a:xfrm>
            </p:grpSpPr>
            <p:sp>
              <p:nvSpPr>
                <p:cNvPr id="481" name="CustomShape 393"/>
                <p:cNvSpPr/>
                <p:nvPr/>
              </p:nvSpPr>
              <p:spPr>
                <a:xfrm>
                  <a:off x="5078160" y="1324080"/>
                  <a:ext cx="39600" cy="34560"/>
                </a:xfrm>
                <a:custGeom>
                  <a:avLst/>
                  <a:gdLst/>
                  <a:ahLst/>
                  <a:rect l="l" t="t" r="r" b="b"/>
                  <a:pathLst>
                    <a:path w="4804" h="4123">
                      <a:moveTo>
                        <a:pt x="2738" y="1"/>
                      </a:moveTo>
                      <a:cubicBezTo>
                        <a:pt x="2232" y="1"/>
                        <a:pt x="1715" y="190"/>
                        <a:pt x="1295" y="614"/>
                      </a:cubicBezTo>
                      <a:cubicBezTo>
                        <a:pt x="1" y="1909"/>
                        <a:pt x="908" y="4122"/>
                        <a:pt x="2747" y="4122"/>
                      </a:cubicBezTo>
                      <a:cubicBezTo>
                        <a:pt x="3884" y="4122"/>
                        <a:pt x="4803" y="3203"/>
                        <a:pt x="4803" y="2066"/>
                      </a:cubicBezTo>
                      <a:cubicBezTo>
                        <a:pt x="4803" y="824"/>
                        <a:pt x="3793" y="1"/>
                        <a:pt x="2738" y="1"/>
                      </a:cubicBezTo>
                      <a:close/>
                    </a:path>
                  </a:pathLst>
                </a:custGeom>
                <a:solidFill>
                  <a:srgbClr val="cfd9e0"/>
                </a:solidFill>
                <a:ln>
                  <a:noFill/>
                </a:ln>
              </p:spPr>
              <p:style>
                <a:lnRef idx="0"/>
                <a:fillRef idx="0"/>
                <a:effectRef idx="0"/>
                <a:fontRef idx="minor"/>
              </p:style>
            </p:sp>
            <p:sp>
              <p:nvSpPr>
                <p:cNvPr id="482" name="CustomShape 394"/>
                <p:cNvSpPr/>
                <p:nvPr/>
              </p:nvSpPr>
              <p:spPr>
                <a:xfrm>
                  <a:off x="5094000" y="1334520"/>
                  <a:ext cx="13320" cy="13680"/>
                </a:xfrm>
                <a:custGeom>
                  <a:avLst/>
                  <a:gdLst/>
                  <a:ahLst/>
                  <a:rect l="l" t="t" r="r" b="b"/>
                  <a:pathLst>
                    <a:path w="1658" h="1658">
                      <a:moveTo>
                        <a:pt x="835" y="0"/>
                      </a:moveTo>
                      <a:cubicBezTo>
                        <a:pt x="375" y="0"/>
                        <a:pt x="0" y="375"/>
                        <a:pt x="0" y="835"/>
                      </a:cubicBezTo>
                      <a:cubicBezTo>
                        <a:pt x="0" y="1294"/>
                        <a:pt x="375" y="1657"/>
                        <a:pt x="835" y="1657"/>
                      </a:cubicBezTo>
                      <a:cubicBezTo>
                        <a:pt x="1295" y="1657"/>
                        <a:pt x="1657" y="1294"/>
                        <a:pt x="1657" y="835"/>
                      </a:cubicBezTo>
                      <a:cubicBezTo>
                        <a:pt x="1657" y="375"/>
                        <a:pt x="1295" y="0"/>
                        <a:pt x="835" y="0"/>
                      </a:cubicBezTo>
                      <a:close/>
                    </a:path>
                  </a:pathLst>
                </a:custGeom>
                <a:solidFill>
                  <a:srgbClr val="869fb1"/>
                </a:solidFill>
                <a:ln>
                  <a:noFill/>
                </a:ln>
              </p:spPr>
              <p:style>
                <a:lnRef idx="0"/>
                <a:fillRef idx="0"/>
                <a:effectRef idx="0"/>
                <a:fontRef idx="minor"/>
              </p:style>
            </p:sp>
          </p:grpSp>
          <p:grpSp>
            <p:nvGrpSpPr>
              <p:cNvPr id="483" name="Group 395"/>
              <p:cNvGrpSpPr/>
              <p:nvPr/>
            </p:nvGrpSpPr>
            <p:grpSpPr>
              <a:xfrm>
                <a:off x="5056920" y="1008000"/>
                <a:ext cx="39600" cy="34560"/>
                <a:chOff x="5056920" y="1008000"/>
                <a:chExt cx="39600" cy="34560"/>
              </a:xfrm>
            </p:grpSpPr>
            <p:sp>
              <p:nvSpPr>
                <p:cNvPr id="484" name="CustomShape 396"/>
                <p:cNvSpPr/>
                <p:nvPr/>
              </p:nvSpPr>
              <p:spPr>
                <a:xfrm>
                  <a:off x="5056920" y="1008000"/>
                  <a:ext cx="39600" cy="34560"/>
                </a:xfrm>
                <a:custGeom>
                  <a:avLst/>
                  <a:gdLst/>
                  <a:ahLst/>
                  <a:rect l="l" t="t" r="r" b="b"/>
                  <a:pathLst>
                    <a:path w="4803" h="4114">
                      <a:moveTo>
                        <a:pt x="2736" y="1"/>
                      </a:moveTo>
                      <a:cubicBezTo>
                        <a:pt x="2232" y="1"/>
                        <a:pt x="1717" y="188"/>
                        <a:pt x="1295" y="606"/>
                      </a:cubicBezTo>
                      <a:cubicBezTo>
                        <a:pt x="1" y="1900"/>
                        <a:pt x="920" y="4114"/>
                        <a:pt x="2746" y="4114"/>
                      </a:cubicBezTo>
                      <a:cubicBezTo>
                        <a:pt x="3884" y="4114"/>
                        <a:pt x="4803" y="3195"/>
                        <a:pt x="4803" y="2070"/>
                      </a:cubicBezTo>
                      <a:cubicBezTo>
                        <a:pt x="4803" y="824"/>
                        <a:pt x="3793" y="1"/>
                        <a:pt x="2736" y="1"/>
                      </a:cubicBezTo>
                      <a:close/>
                    </a:path>
                  </a:pathLst>
                </a:custGeom>
                <a:solidFill>
                  <a:srgbClr val="cfd9e0"/>
                </a:solidFill>
                <a:ln>
                  <a:noFill/>
                </a:ln>
              </p:spPr>
              <p:style>
                <a:lnRef idx="0"/>
                <a:fillRef idx="0"/>
                <a:effectRef idx="0"/>
                <a:fontRef idx="minor"/>
              </p:style>
            </p:sp>
            <p:sp>
              <p:nvSpPr>
                <p:cNvPr id="485" name="CustomShape 397"/>
                <p:cNvSpPr/>
                <p:nvPr/>
              </p:nvSpPr>
              <p:spPr>
                <a:xfrm>
                  <a:off x="5072760" y="1018440"/>
                  <a:ext cx="13320" cy="13680"/>
                </a:xfrm>
                <a:custGeom>
                  <a:avLst/>
                  <a:gdLst/>
                  <a:ahLst/>
                  <a:rect l="l" t="t" r="r" b="b"/>
                  <a:pathLst>
                    <a:path w="1659" h="1659">
                      <a:moveTo>
                        <a:pt x="823" y="1"/>
                      </a:moveTo>
                      <a:cubicBezTo>
                        <a:pt x="376" y="1"/>
                        <a:pt x="1" y="364"/>
                        <a:pt x="1" y="823"/>
                      </a:cubicBezTo>
                      <a:cubicBezTo>
                        <a:pt x="1" y="1283"/>
                        <a:pt x="376" y="1658"/>
                        <a:pt x="823" y="1658"/>
                      </a:cubicBezTo>
                      <a:cubicBezTo>
                        <a:pt x="1283" y="1658"/>
                        <a:pt x="1658" y="1283"/>
                        <a:pt x="1658" y="823"/>
                      </a:cubicBezTo>
                      <a:cubicBezTo>
                        <a:pt x="1658" y="364"/>
                        <a:pt x="1283" y="1"/>
                        <a:pt x="823" y="1"/>
                      </a:cubicBezTo>
                      <a:close/>
                    </a:path>
                  </a:pathLst>
                </a:custGeom>
                <a:solidFill>
                  <a:srgbClr val="869fb1"/>
                </a:solidFill>
                <a:ln>
                  <a:noFill/>
                </a:ln>
              </p:spPr>
              <p:style>
                <a:lnRef idx="0"/>
                <a:fillRef idx="0"/>
                <a:effectRef idx="0"/>
                <a:fontRef idx="minor"/>
              </p:style>
            </p:sp>
          </p:grpSp>
          <p:grpSp>
            <p:nvGrpSpPr>
              <p:cNvPr id="486" name="Group 398"/>
              <p:cNvGrpSpPr/>
              <p:nvPr/>
            </p:nvGrpSpPr>
            <p:grpSpPr>
              <a:xfrm>
                <a:off x="5238360" y="1148400"/>
                <a:ext cx="39600" cy="34560"/>
                <a:chOff x="5238360" y="1148400"/>
                <a:chExt cx="39600" cy="34560"/>
              </a:xfrm>
            </p:grpSpPr>
            <p:sp>
              <p:nvSpPr>
                <p:cNvPr id="487" name="CustomShape 399"/>
                <p:cNvSpPr/>
                <p:nvPr/>
              </p:nvSpPr>
              <p:spPr>
                <a:xfrm>
                  <a:off x="5238360" y="1148400"/>
                  <a:ext cx="39600" cy="34560"/>
                </a:xfrm>
                <a:custGeom>
                  <a:avLst/>
                  <a:gdLst/>
                  <a:ahLst/>
                  <a:rect l="l" t="t" r="r" b="b"/>
                  <a:pathLst>
                    <a:path w="4815" h="4117">
                      <a:moveTo>
                        <a:pt x="2740" y="0"/>
                      </a:moveTo>
                      <a:cubicBezTo>
                        <a:pt x="2232" y="0"/>
                        <a:pt x="1714" y="189"/>
                        <a:pt x="1295" y="608"/>
                      </a:cubicBezTo>
                      <a:cubicBezTo>
                        <a:pt x="0" y="1903"/>
                        <a:pt x="920" y="4116"/>
                        <a:pt x="2758" y="4116"/>
                      </a:cubicBezTo>
                      <a:cubicBezTo>
                        <a:pt x="3883" y="4116"/>
                        <a:pt x="4815" y="3197"/>
                        <a:pt x="4815" y="2060"/>
                      </a:cubicBezTo>
                      <a:cubicBezTo>
                        <a:pt x="4815" y="817"/>
                        <a:pt x="3798" y="0"/>
                        <a:pt x="2740" y="0"/>
                      </a:cubicBezTo>
                      <a:close/>
                    </a:path>
                  </a:pathLst>
                </a:custGeom>
                <a:solidFill>
                  <a:srgbClr val="cfd9e0"/>
                </a:solidFill>
                <a:ln>
                  <a:noFill/>
                </a:ln>
              </p:spPr>
              <p:style>
                <a:lnRef idx="0"/>
                <a:fillRef idx="0"/>
                <a:effectRef idx="0"/>
                <a:fontRef idx="minor"/>
              </p:style>
            </p:sp>
            <p:sp>
              <p:nvSpPr>
                <p:cNvPr id="488" name="CustomShape 400"/>
                <p:cNvSpPr/>
                <p:nvPr/>
              </p:nvSpPr>
              <p:spPr>
                <a:xfrm>
                  <a:off x="5251680" y="1158840"/>
                  <a:ext cx="15840" cy="13680"/>
                </a:xfrm>
                <a:custGeom>
                  <a:avLst/>
                  <a:gdLst/>
                  <a:ahLst/>
                  <a:rect l="l" t="t" r="r" b="b"/>
                  <a:pathLst>
                    <a:path w="1936" h="1658">
                      <a:moveTo>
                        <a:pt x="1134" y="0"/>
                      </a:moveTo>
                      <a:cubicBezTo>
                        <a:pt x="1127" y="0"/>
                        <a:pt x="1120" y="0"/>
                        <a:pt x="1113" y="0"/>
                      </a:cubicBezTo>
                      <a:cubicBezTo>
                        <a:pt x="363" y="0"/>
                        <a:pt x="0" y="883"/>
                        <a:pt x="521" y="1416"/>
                      </a:cubicBezTo>
                      <a:cubicBezTo>
                        <a:pt x="691" y="1583"/>
                        <a:pt x="899" y="1657"/>
                        <a:pt x="1101" y="1657"/>
                      </a:cubicBezTo>
                      <a:cubicBezTo>
                        <a:pt x="1529" y="1657"/>
                        <a:pt x="1936" y="1324"/>
                        <a:pt x="1936" y="823"/>
                      </a:cubicBezTo>
                      <a:cubicBezTo>
                        <a:pt x="1936" y="370"/>
                        <a:pt x="1573" y="0"/>
                        <a:pt x="1134" y="0"/>
                      </a:cubicBezTo>
                      <a:close/>
                    </a:path>
                  </a:pathLst>
                </a:custGeom>
                <a:solidFill>
                  <a:srgbClr val="869fb1"/>
                </a:solidFill>
                <a:ln>
                  <a:noFill/>
                </a:ln>
              </p:spPr>
              <p:style>
                <a:lnRef idx="0"/>
                <a:fillRef idx="0"/>
                <a:effectRef idx="0"/>
                <a:fontRef idx="minor"/>
              </p:style>
            </p:sp>
          </p:grpSp>
          <p:grpSp>
            <p:nvGrpSpPr>
              <p:cNvPr id="489" name="Group 401"/>
              <p:cNvGrpSpPr/>
              <p:nvPr/>
            </p:nvGrpSpPr>
            <p:grpSpPr>
              <a:xfrm>
                <a:off x="4942080" y="1085400"/>
                <a:ext cx="56520" cy="49320"/>
                <a:chOff x="4942080" y="1085400"/>
                <a:chExt cx="56520" cy="49320"/>
              </a:xfrm>
            </p:grpSpPr>
            <p:sp>
              <p:nvSpPr>
                <p:cNvPr id="490" name="CustomShape 402"/>
                <p:cNvSpPr/>
                <p:nvPr/>
              </p:nvSpPr>
              <p:spPr>
                <a:xfrm>
                  <a:off x="4942080" y="1085400"/>
                  <a:ext cx="56520" cy="49320"/>
                </a:xfrm>
                <a:custGeom>
                  <a:avLst/>
                  <a:gdLst/>
                  <a:ahLst/>
                  <a:rect l="l" t="t" r="r" b="b"/>
                  <a:pathLst>
                    <a:path w="6860" h="5877">
                      <a:moveTo>
                        <a:pt x="3909" y="0"/>
                      </a:moveTo>
                      <a:cubicBezTo>
                        <a:pt x="3187" y="0"/>
                        <a:pt x="2451" y="269"/>
                        <a:pt x="1852" y="868"/>
                      </a:cubicBezTo>
                      <a:cubicBezTo>
                        <a:pt x="1" y="2719"/>
                        <a:pt x="1307" y="5876"/>
                        <a:pt x="3920" y="5876"/>
                      </a:cubicBezTo>
                      <a:cubicBezTo>
                        <a:pt x="5541" y="5876"/>
                        <a:pt x="6848" y="4558"/>
                        <a:pt x="6860" y="2937"/>
                      </a:cubicBezTo>
                      <a:cubicBezTo>
                        <a:pt x="6860" y="1170"/>
                        <a:pt x="5416" y="0"/>
                        <a:pt x="3909" y="0"/>
                      </a:cubicBezTo>
                      <a:close/>
                    </a:path>
                  </a:pathLst>
                </a:custGeom>
                <a:solidFill>
                  <a:srgbClr val="cfd9e0"/>
                </a:solidFill>
                <a:ln>
                  <a:noFill/>
                </a:ln>
              </p:spPr>
              <p:style>
                <a:lnRef idx="0"/>
                <a:fillRef idx="0"/>
                <a:effectRef idx="0"/>
                <a:fontRef idx="minor"/>
              </p:style>
            </p:sp>
            <p:sp>
              <p:nvSpPr>
                <p:cNvPr id="491" name="CustomShape 403"/>
                <p:cNvSpPr/>
                <p:nvPr/>
              </p:nvSpPr>
              <p:spPr>
                <a:xfrm>
                  <a:off x="4960440" y="1095840"/>
                  <a:ext cx="28080" cy="28440"/>
                </a:xfrm>
                <a:custGeom>
                  <a:avLst/>
                  <a:gdLst/>
                  <a:ahLst/>
                  <a:rect l="l" t="t" r="r" b="b"/>
                  <a:pathLst>
                    <a:path w="3412" h="3413">
                      <a:moveTo>
                        <a:pt x="1706" y="1"/>
                      </a:moveTo>
                      <a:cubicBezTo>
                        <a:pt x="763" y="1"/>
                        <a:pt x="1" y="763"/>
                        <a:pt x="1" y="1707"/>
                      </a:cubicBezTo>
                      <a:cubicBezTo>
                        <a:pt x="1" y="2650"/>
                        <a:pt x="763" y="3412"/>
                        <a:pt x="1706" y="3412"/>
                      </a:cubicBezTo>
                      <a:cubicBezTo>
                        <a:pt x="2650" y="3412"/>
                        <a:pt x="3412" y="2650"/>
                        <a:pt x="3412" y="1707"/>
                      </a:cubicBezTo>
                      <a:cubicBezTo>
                        <a:pt x="3412" y="763"/>
                        <a:pt x="2650" y="1"/>
                        <a:pt x="1706" y="1"/>
                      </a:cubicBezTo>
                      <a:close/>
                    </a:path>
                  </a:pathLst>
                </a:custGeom>
                <a:solidFill>
                  <a:srgbClr val="869fb1"/>
                </a:solidFill>
                <a:ln>
                  <a:noFill/>
                </a:ln>
              </p:spPr>
              <p:style>
                <a:lnRef idx="0"/>
                <a:fillRef idx="0"/>
                <a:effectRef idx="0"/>
                <a:fontRef idx="minor"/>
              </p:style>
            </p:sp>
          </p:grpSp>
          <p:grpSp>
            <p:nvGrpSpPr>
              <p:cNvPr id="492" name="Group 404"/>
              <p:cNvGrpSpPr/>
              <p:nvPr/>
            </p:nvGrpSpPr>
            <p:grpSpPr>
              <a:xfrm>
                <a:off x="4908960" y="900720"/>
                <a:ext cx="39600" cy="34560"/>
                <a:chOff x="4908960" y="900720"/>
                <a:chExt cx="39600" cy="34560"/>
              </a:xfrm>
            </p:grpSpPr>
            <p:sp>
              <p:nvSpPr>
                <p:cNvPr id="493" name="CustomShape 405"/>
                <p:cNvSpPr/>
                <p:nvPr/>
              </p:nvSpPr>
              <p:spPr>
                <a:xfrm>
                  <a:off x="4908960" y="900720"/>
                  <a:ext cx="39600" cy="34560"/>
                </a:xfrm>
                <a:custGeom>
                  <a:avLst/>
                  <a:gdLst/>
                  <a:ahLst/>
                  <a:rect l="l" t="t" r="r" b="b"/>
                  <a:pathLst>
                    <a:path w="4815" h="4126">
                      <a:moveTo>
                        <a:pt x="2742" y="1"/>
                      </a:moveTo>
                      <a:cubicBezTo>
                        <a:pt x="2238" y="1"/>
                        <a:pt x="1724" y="188"/>
                        <a:pt x="1307" y="606"/>
                      </a:cubicBezTo>
                      <a:cubicBezTo>
                        <a:pt x="0" y="1912"/>
                        <a:pt x="919" y="4126"/>
                        <a:pt x="2758" y="4126"/>
                      </a:cubicBezTo>
                      <a:cubicBezTo>
                        <a:pt x="3895" y="4114"/>
                        <a:pt x="4815" y="3194"/>
                        <a:pt x="4815" y="2069"/>
                      </a:cubicBezTo>
                      <a:cubicBezTo>
                        <a:pt x="4815" y="824"/>
                        <a:pt x="3799" y="1"/>
                        <a:pt x="2742" y="1"/>
                      </a:cubicBezTo>
                      <a:close/>
                    </a:path>
                  </a:pathLst>
                </a:custGeom>
                <a:solidFill>
                  <a:srgbClr val="cfd9e0"/>
                </a:solidFill>
                <a:ln>
                  <a:noFill/>
                </a:ln>
              </p:spPr>
              <p:style>
                <a:lnRef idx="0"/>
                <a:fillRef idx="0"/>
                <a:effectRef idx="0"/>
                <a:fontRef idx="minor"/>
              </p:style>
            </p:sp>
            <p:sp>
              <p:nvSpPr>
                <p:cNvPr id="494" name="CustomShape 406"/>
                <p:cNvSpPr/>
                <p:nvPr/>
              </p:nvSpPr>
              <p:spPr>
                <a:xfrm>
                  <a:off x="4922640" y="911160"/>
                  <a:ext cx="15840" cy="13680"/>
                </a:xfrm>
                <a:custGeom>
                  <a:avLst/>
                  <a:gdLst/>
                  <a:ahLst/>
                  <a:rect l="l" t="t" r="r" b="b"/>
                  <a:pathLst>
                    <a:path w="1936" h="1661">
                      <a:moveTo>
                        <a:pt x="1113" y="1"/>
                      </a:moveTo>
                      <a:cubicBezTo>
                        <a:pt x="375" y="1"/>
                        <a:pt x="0" y="896"/>
                        <a:pt x="520" y="1416"/>
                      </a:cubicBezTo>
                      <a:cubicBezTo>
                        <a:pt x="689" y="1585"/>
                        <a:pt x="898" y="1661"/>
                        <a:pt x="1103" y="1661"/>
                      </a:cubicBezTo>
                      <a:cubicBezTo>
                        <a:pt x="1528" y="1661"/>
                        <a:pt x="1936" y="1333"/>
                        <a:pt x="1936" y="835"/>
                      </a:cubicBezTo>
                      <a:cubicBezTo>
                        <a:pt x="1936" y="376"/>
                        <a:pt x="1573" y="1"/>
                        <a:pt x="1113" y="1"/>
                      </a:cubicBezTo>
                      <a:close/>
                    </a:path>
                  </a:pathLst>
                </a:custGeom>
                <a:solidFill>
                  <a:srgbClr val="869fb1"/>
                </a:solidFill>
                <a:ln>
                  <a:noFill/>
                </a:ln>
              </p:spPr>
              <p:style>
                <a:lnRef idx="0"/>
                <a:fillRef idx="0"/>
                <a:effectRef idx="0"/>
                <a:fontRef idx="minor"/>
              </p:style>
            </p:sp>
          </p:grpSp>
          <p:grpSp>
            <p:nvGrpSpPr>
              <p:cNvPr id="495" name="Group 407"/>
              <p:cNvGrpSpPr/>
              <p:nvPr/>
            </p:nvGrpSpPr>
            <p:grpSpPr>
              <a:xfrm>
                <a:off x="5351400" y="874800"/>
                <a:ext cx="39600" cy="34560"/>
                <a:chOff x="5351400" y="874800"/>
                <a:chExt cx="39600" cy="34560"/>
              </a:xfrm>
            </p:grpSpPr>
            <p:sp>
              <p:nvSpPr>
                <p:cNvPr id="496" name="CustomShape 408"/>
                <p:cNvSpPr/>
                <p:nvPr/>
              </p:nvSpPr>
              <p:spPr>
                <a:xfrm>
                  <a:off x="5351400" y="874800"/>
                  <a:ext cx="39600" cy="34560"/>
                </a:xfrm>
                <a:custGeom>
                  <a:avLst/>
                  <a:gdLst/>
                  <a:ahLst/>
                  <a:rect l="l" t="t" r="r" b="b"/>
                  <a:pathLst>
                    <a:path w="4815" h="4126">
                      <a:moveTo>
                        <a:pt x="2742" y="0"/>
                      </a:moveTo>
                      <a:cubicBezTo>
                        <a:pt x="2238" y="0"/>
                        <a:pt x="1724" y="187"/>
                        <a:pt x="1307" y="605"/>
                      </a:cubicBezTo>
                      <a:cubicBezTo>
                        <a:pt x="0" y="1912"/>
                        <a:pt x="920" y="4125"/>
                        <a:pt x="2758" y="4125"/>
                      </a:cubicBezTo>
                      <a:cubicBezTo>
                        <a:pt x="3895" y="4113"/>
                        <a:pt x="4815" y="3194"/>
                        <a:pt x="4815" y="2069"/>
                      </a:cubicBezTo>
                      <a:cubicBezTo>
                        <a:pt x="4815" y="824"/>
                        <a:pt x="3800" y="0"/>
                        <a:pt x="2742" y="0"/>
                      </a:cubicBezTo>
                      <a:close/>
                    </a:path>
                  </a:pathLst>
                </a:custGeom>
                <a:solidFill>
                  <a:srgbClr val="cfd9e0"/>
                </a:solidFill>
                <a:ln>
                  <a:noFill/>
                </a:ln>
              </p:spPr>
              <p:style>
                <a:lnRef idx="0"/>
                <a:fillRef idx="0"/>
                <a:effectRef idx="0"/>
                <a:fontRef idx="minor"/>
              </p:style>
            </p:sp>
            <p:sp>
              <p:nvSpPr>
                <p:cNvPr id="497" name="CustomShape 409"/>
                <p:cNvSpPr/>
                <p:nvPr/>
              </p:nvSpPr>
              <p:spPr>
                <a:xfrm>
                  <a:off x="5365080" y="885240"/>
                  <a:ext cx="15840" cy="13680"/>
                </a:xfrm>
                <a:custGeom>
                  <a:avLst/>
                  <a:gdLst/>
                  <a:ahLst/>
                  <a:rect l="l" t="t" r="r" b="b"/>
                  <a:pathLst>
                    <a:path w="1936" h="1661">
                      <a:moveTo>
                        <a:pt x="1113" y="0"/>
                      </a:moveTo>
                      <a:cubicBezTo>
                        <a:pt x="375" y="0"/>
                        <a:pt x="0" y="895"/>
                        <a:pt x="520" y="1416"/>
                      </a:cubicBezTo>
                      <a:cubicBezTo>
                        <a:pt x="693" y="1585"/>
                        <a:pt x="903" y="1660"/>
                        <a:pt x="1108" y="1660"/>
                      </a:cubicBezTo>
                      <a:cubicBezTo>
                        <a:pt x="1533" y="1660"/>
                        <a:pt x="1936" y="1333"/>
                        <a:pt x="1936" y="835"/>
                      </a:cubicBezTo>
                      <a:cubicBezTo>
                        <a:pt x="1936" y="375"/>
                        <a:pt x="1573" y="0"/>
                        <a:pt x="1113" y="0"/>
                      </a:cubicBezTo>
                      <a:close/>
                    </a:path>
                  </a:pathLst>
                </a:custGeom>
                <a:solidFill>
                  <a:srgbClr val="869fb1"/>
                </a:solidFill>
                <a:ln>
                  <a:noFill/>
                </a:ln>
              </p:spPr>
              <p:style>
                <a:lnRef idx="0"/>
                <a:fillRef idx="0"/>
                <a:effectRef idx="0"/>
                <a:fontRef idx="minor"/>
              </p:style>
            </p:sp>
          </p:grpSp>
          <p:grpSp>
            <p:nvGrpSpPr>
              <p:cNvPr id="498" name="Group 410"/>
              <p:cNvGrpSpPr/>
              <p:nvPr/>
            </p:nvGrpSpPr>
            <p:grpSpPr>
              <a:xfrm>
                <a:off x="4611240" y="1018080"/>
                <a:ext cx="48600" cy="42480"/>
                <a:chOff x="4611240" y="1018080"/>
                <a:chExt cx="48600" cy="42480"/>
              </a:xfrm>
            </p:grpSpPr>
            <p:sp>
              <p:nvSpPr>
                <p:cNvPr id="499" name="CustomShape 411"/>
                <p:cNvSpPr/>
                <p:nvPr/>
              </p:nvSpPr>
              <p:spPr>
                <a:xfrm>
                  <a:off x="4611240" y="1018080"/>
                  <a:ext cx="48600" cy="42480"/>
                </a:xfrm>
                <a:custGeom>
                  <a:avLst/>
                  <a:gdLst/>
                  <a:ahLst/>
                  <a:rect l="l" t="t" r="r" b="b"/>
                  <a:pathLst>
                    <a:path w="5880" h="5036">
                      <a:moveTo>
                        <a:pt x="3345" y="0"/>
                      </a:moveTo>
                      <a:cubicBezTo>
                        <a:pt x="2727" y="0"/>
                        <a:pt x="2097" y="229"/>
                        <a:pt x="1585" y="741"/>
                      </a:cubicBezTo>
                      <a:cubicBezTo>
                        <a:pt x="0" y="2326"/>
                        <a:pt x="1125" y="5036"/>
                        <a:pt x="3363" y="5036"/>
                      </a:cubicBezTo>
                      <a:cubicBezTo>
                        <a:pt x="4754" y="5036"/>
                        <a:pt x="5879" y="3911"/>
                        <a:pt x="5879" y="2520"/>
                      </a:cubicBezTo>
                      <a:cubicBezTo>
                        <a:pt x="5879" y="1005"/>
                        <a:pt x="4638" y="0"/>
                        <a:pt x="3345" y="0"/>
                      </a:cubicBezTo>
                      <a:close/>
                    </a:path>
                  </a:pathLst>
                </a:custGeom>
                <a:solidFill>
                  <a:srgbClr val="cfd9e0"/>
                </a:solidFill>
                <a:ln>
                  <a:noFill/>
                </a:ln>
              </p:spPr>
              <p:style>
                <a:lnRef idx="0"/>
                <a:fillRef idx="0"/>
                <a:effectRef idx="0"/>
                <a:fontRef idx="minor"/>
              </p:style>
            </p:sp>
            <p:sp>
              <p:nvSpPr>
                <p:cNvPr id="500" name="CustomShape 412"/>
                <p:cNvSpPr/>
                <p:nvPr/>
              </p:nvSpPr>
              <p:spPr>
                <a:xfrm>
                  <a:off x="4624920" y="1028520"/>
                  <a:ext cx="24480" cy="21600"/>
                </a:xfrm>
                <a:custGeom>
                  <a:avLst/>
                  <a:gdLst/>
                  <a:ahLst/>
                  <a:rect l="l" t="t" r="r" b="b"/>
                  <a:pathLst>
                    <a:path w="3013" h="2571">
                      <a:moveTo>
                        <a:pt x="1718" y="0"/>
                      </a:moveTo>
                      <a:cubicBezTo>
                        <a:pt x="569" y="0"/>
                        <a:pt x="0" y="1379"/>
                        <a:pt x="811" y="2190"/>
                      </a:cubicBezTo>
                      <a:cubicBezTo>
                        <a:pt x="1074" y="2453"/>
                        <a:pt x="1398" y="2571"/>
                        <a:pt x="1715" y="2571"/>
                      </a:cubicBezTo>
                      <a:cubicBezTo>
                        <a:pt x="2377" y="2571"/>
                        <a:pt x="3013" y="2059"/>
                        <a:pt x="3013" y="1283"/>
                      </a:cubicBezTo>
                      <a:cubicBezTo>
                        <a:pt x="3013" y="581"/>
                        <a:pt x="2432" y="0"/>
                        <a:pt x="1718" y="0"/>
                      </a:cubicBezTo>
                      <a:close/>
                    </a:path>
                  </a:pathLst>
                </a:custGeom>
                <a:solidFill>
                  <a:srgbClr val="869fb1"/>
                </a:solidFill>
                <a:ln>
                  <a:noFill/>
                </a:ln>
              </p:spPr>
              <p:style>
                <a:lnRef idx="0"/>
                <a:fillRef idx="0"/>
                <a:effectRef idx="0"/>
                <a:fontRef idx="minor"/>
              </p:style>
            </p:sp>
          </p:grpSp>
          <p:grpSp>
            <p:nvGrpSpPr>
              <p:cNvPr id="501" name="Group 413"/>
              <p:cNvGrpSpPr/>
              <p:nvPr/>
            </p:nvGrpSpPr>
            <p:grpSpPr>
              <a:xfrm>
                <a:off x="4532760" y="1000800"/>
                <a:ext cx="39600" cy="34560"/>
                <a:chOff x="4532760" y="1000800"/>
                <a:chExt cx="39600" cy="34560"/>
              </a:xfrm>
            </p:grpSpPr>
            <p:sp>
              <p:nvSpPr>
                <p:cNvPr id="502" name="CustomShape 414"/>
                <p:cNvSpPr/>
                <p:nvPr/>
              </p:nvSpPr>
              <p:spPr>
                <a:xfrm>
                  <a:off x="4532760" y="1000800"/>
                  <a:ext cx="39600" cy="34560"/>
                </a:xfrm>
                <a:custGeom>
                  <a:avLst/>
                  <a:gdLst/>
                  <a:ahLst/>
                  <a:rect l="l" t="t" r="r" b="b"/>
                  <a:pathLst>
                    <a:path w="4804" h="4123">
                      <a:moveTo>
                        <a:pt x="2738" y="1"/>
                      </a:moveTo>
                      <a:cubicBezTo>
                        <a:pt x="2231" y="1"/>
                        <a:pt x="1715" y="191"/>
                        <a:pt x="1295" y="614"/>
                      </a:cubicBezTo>
                      <a:cubicBezTo>
                        <a:pt x="1" y="1909"/>
                        <a:pt x="920" y="4122"/>
                        <a:pt x="2747" y="4122"/>
                      </a:cubicBezTo>
                      <a:cubicBezTo>
                        <a:pt x="3884" y="4122"/>
                        <a:pt x="4803" y="3203"/>
                        <a:pt x="4803" y="2066"/>
                      </a:cubicBezTo>
                      <a:cubicBezTo>
                        <a:pt x="4803" y="824"/>
                        <a:pt x="3793" y="1"/>
                        <a:pt x="2738" y="1"/>
                      </a:cubicBezTo>
                      <a:close/>
                    </a:path>
                  </a:pathLst>
                </a:custGeom>
                <a:solidFill>
                  <a:srgbClr val="cfd9e0"/>
                </a:solidFill>
                <a:ln>
                  <a:noFill/>
                </a:ln>
              </p:spPr>
              <p:style>
                <a:lnRef idx="0"/>
                <a:fillRef idx="0"/>
                <a:effectRef idx="0"/>
                <a:fontRef idx="minor"/>
              </p:style>
            </p:sp>
            <p:sp>
              <p:nvSpPr>
                <p:cNvPr id="503" name="CustomShape 415"/>
                <p:cNvSpPr/>
                <p:nvPr/>
              </p:nvSpPr>
              <p:spPr>
                <a:xfrm>
                  <a:off x="4548960" y="1011240"/>
                  <a:ext cx="13320" cy="13680"/>
                </a:xfrm>
                <a:custGeom>
                  <a:avLst/>
                  <a:gdLst/>
                  <a:ahLst/>
                  <a:rect l="l" t="t" r="r" b="b"/>
                  <a:pathLst>
                    <a:path w="1658" h="1658">
                      <a:moveTo>
                        <a:pt x="823" y="0"/>
                      </a:moveTo>
                      <a:cubicBezTo>
                        <a:pt x="363" y="0"/>
                        <a:pt x="0" y="375"/>
                        <a:pt x="0" y="835"/>
                      </a:cubicBezTo>
                      <a:cubicBezTo>
                        <a:pt x="0" y="1295"/>
                        <a:pt x="363" y="1657"/>
                        <a:pt x="823" y="1657"/>
                      </a:cubicBezTo>
                      <a:cubicBezTo>
                        <a:pt x="1282" y="1657"/>
                        <a:pt x="1657" y="1295"/>
                        <a:pt x="1657" y="835"/>
                      </a:cubicBezTo>
                      <a:cubicBezTo>
                        <a:pt x="1657" y="375"/>
                        <a:pt x="1282" y="0"/>
                        <a:pt x="823" y="0"/>
                      </a:cubicBezTo>
                      <a:close/>
                    </a:path>
                  </a:pathLst>
                </a:custGeom>
                <a:solidFill>
                  <a:srgbClr val="869fb1"/>
                </a:solidFill>
                <a:ln>
                  <a:noFill/>
                </a:ln>
              </p:spPr>
              <p:style>
                <a:lnRef idx="0"/>
                <a:fillRef idx="0"/>
                <a:effectRef idx="0"/>
                <a:fontRef idx="minor"/>
              </p:style>
            </p:sp>
          </p:grpSp>
          <p:grpSp>
            <p:nvGrpSpPr>
              <p:cNvPr id="504" name="Group 416"/>
              <p:cNvGrpSpPr/>
              <p:nvPr/>
            </p:nvGrpSpPr>
            <p:grpSpPr>
              <a:xfrm>
                <a:off x="4623480" y="791280"/>
                <a:ext cx="39600" cy="34560"/>
                <a:chOff x="4623480" y="791280"/>
                <a:chExt cx="39600" cy="34560"/>
              </a:xfrm>
            </p:grpSpPr>
            <p:sp>
              <p:nvSpPr>
                <p:cNvPr id="505" name="CustomShape 417"/>
                <p:cNvSpPr/>
                <p:nvPr/>
              </p:nvSpPr>
              <p:spPr>
                <a:xfrm>
                  <a:off x="4623480" y="791280"/>
                  <a:ext cx="39600" cy="34560"/>
                </a:xfrm>
                <a:custGeom>
                  <a:avLst/>
                  <a:gdLst/>
                  <a:ahLst/>
                  <a:rect l="l" t="t" r="r" b="b"/>
                  <a:pathLst>
                    <a:path w="4816" h="4126">
                      <a:moveTo>
                        <a:pt x="2739" y="0"/>
                      </a:moveTo>
                      <a:cubicBezTo>
                        <a:pt x="2233" y="0"/>
                        <a:pt x="1717" y="188"/>
                        <a:pt x="1295" y="605"/>
                      </a:cubicBezTo>
                      <a:cubicBezTo>
                        <a:pt x="1" y="1900"/>
                        <a:pt x="920" y="4126"/>
                        <a:pt x="2759" y="4126"/>
                      </a:cubicBezTo>
                      <a:cubicBezTo>
                        <a:pt x="3884" y="4113"/>
                        <a:pt x="4803" y="3206"/>
                        <a:pt x="4815" y="2069"/>
                      </a:cubicBezTo>
                      <a:cubicBezTo>
                        <a:pt x="4815" y="824"/>
                        <a:pt x="3800" y="0"/>
                        <a:pt x="2739" y="0"/>
                      </a:cubicBezTo>
                      <a:close/>
                    </a:path>
                  </a:pathLst>
                </a:custGeom>
                <a:solidFill>
                  <a:srgbClr val="cfd9e0"/>
                </a:solidFill>
                <a:ln>
                  <a:noFill/>
                </a:ln>
              </p:spPr>
              <p:style>
                <a:lnRef idx="0"/>
                <a:fillRef idx="0"/>
                <a:effectRef idx="0"/>
                <a:fontRef idx="minor"/>
              </p:style>
            </p:sp>
            <p:sp>
              <p:nvSpPr>
                <p:cNvPr id="506" name="CustomShape 418"/>
                <p:cNvSpPr/>
                <p:nvPr/>
              </p:nvSpPr>
              <p:spPr>
                <a:xfrm>
                  <a:off x="4637160" y="801720"/>
                  <a:ext cx="15840" cy="13680"/>
                </a:xfrm>
                <a:custGeom>
                  <a:avLst/>
                  <a:gdLst/>
                  <a:ahLst/>
                  <a:rect l="l" t="t" r="r" b="b"/>
                  <a:pathLst>
                    <a:path w="1933" h="1654">
                      <a:moveTo>
                        <a:pt x="1131" y="0"/>
                      </a:moveTo>
                      <a:cubicBezTo>
                        <a:pt x="1124" y="0"/>
                        <a:pt x="1117" y="0"/>
                        <a:pt x="1110" y="1"/>
                      </a:cubicBezTo>
                      <a:cubicBezTo>
                        <a:pt x="1105" y="0"/>
                        <a:pt x="1100" y="0"/>
                        <a:pt x="1095" y="0"/>
                      </a:cubicBezTo>
                      <a:cubicBezTo>
                        <a:pt x="367" y="0"/>
                        <a:pt x="0" y="887"/>
                        <a:pt x="517" y="1404"/>
                      </a:cubicBezTo>
                      <a:cubicBezTo>
                        <a:pt x="686" y="1577"/>
                        <a:pt x="895" y="1654"/>
                        <a:pt x="1100" y="1654"/>
                      </a:cubicBezTo>
                      <a:cubicBezTo>
                        <a:pt x="1525" y="1654"/>
                        <a:pt x="1932" y="1321"/>
                        <a:pt x="1932" y="823"/>
                      </a:cubicBezTo>
                      <a:cubicBezTo>
                        <a:pt x="1932" y="371"/>
                        <a:pt x="1569" y="0"/>
                        <a:pt x="1131" y="0"/>
                      </a:cubicBezTo>
                      <a:close/>
                    </a:path>
                  </a:pathLst>
                </a:custGeom>
                <a:solidFill>
                  <a:srgbClr val="869fb1"/>
                </a:solidFill>
                <a:ln>
                  <a:noFill/>
                </a:ln>
              </p:spPr>
              <p:style>
                <a:lnRef idx="0"/>
                <a:fillRef idx="0"/>
                <a:effectRef idx="0"/>
                <a:fontRef idx="minor"/>
              </p:style>
            </p:sp>
          </p:grpSp>
          <p:grpSp>
            <p:nvGrpSpPr>
              <p:cNvPr id="507" name="Group 419"/>
              <p:cNvGrpSpPr/>
              <p:nvPr/>
            </p:nvGrpSpPr>
            <p:grpSpPr>
              <a:xfrm>
                <a:off x="4539600" y="914760"/>
                <a:ext cx="39600" cy="34560"/>
                <a:chOff x="4539600" y="914760"/>
                <a:chExt cx="39600" cy="34560"/>
              </a:xfrm>
            </p:grpSpPr>
            <p:sp>
              <p:nvSpPr>
                <p:cNvPr id="508" name="CustomShape 420"/>
                <p:cNvSpPr/>
                <p:nvPr/>
              </p:nvSpPr>
              <p:spPr>
                <a:xfrm>
                  <a:off x="4539600" y="914760"/>
                  <a:ext cx="39600" cy="34560"/>
                </a:xfrm>
                <a:custGeom>
                  <a:avLst/>
                  <a:gdLst/>
                  <a:ahLst/>
                  <a:rect l="l" t="t" r="r" b="b"/>
                  <a:pathLst>
                    <a:path w="4803" h="4126">
                      <a:moveTo>
                        <a:pt x="2730" y="1"/>
                      </a:moveTo>
                      <a:cubicBezTo>
                        <a:pt x="2226" y="1"/>
                        <a:pt x="1712" y="188"/>
                        <a:pt x="1295" y="606"/>
                      </a:cubicBezTo>
                      <a:cubicBezTo>
                        <a:pt x="0" y="1912"/>
                        <a:pt x="920" y="4126"/>
                        <a:pt x="2758" y="4126"/>
                      </a:cubicBezTo>
                      <a:cubicBezTo>
                        <a:pt x="3883" y="4114"/>
                        <a:pt x="4803" y="3195"/>
                        <a:pt x="4803" y="2070"/>
                      </a:cubicBezTo>
                      <a:cubicBezTo>
                        <a:pt x="4803" y="824"/>
                        <a:pt x="3787" y="1"/>
                        <a:pt x="2730" y="1"/>
                      </a:cubicBezTo>
                      <a:close/>
                    </a:path>
                  </a:pathLst>
                </a:custGeom>
                <a:solidFill>
                  <a:srgbClr val="cfd9e0"/>
                </a:solidFill>
                <a:ln>
                  <a:noFill/>
                </a:ln>
              </p:spPr>
              <p:style>
                <a:lnRef idx="0"/>
                <a:fillRef idx="0"/>
                <a:effectRef idx="0"/>
                <a:fontRef idx="minor"/>
              </p:style>
            </p:sp>
            <p:sp>
              <p:nvSpPr>
                <p:cNvPr id="509" name="CustomShape 421"/>
                <p:cNvSpPr/>
                <p:nvPr/>
              </p:nvSpPr>
              <p:spPr>
                <a:xfrm>
                  <a:off x="4555800" y="925200"/>
                  <a:ext cx="13320" cy="13680"/>
                </a:xfrm>
                <a:custGeom>
                  <a:avLst/>
                  <a:gdLst/>
                  <a:ahLst/>
                  <a:rect l="l" t="t" r="r" b="b"/>
                  <a:pathLst>
                    <a:path w="1658" h="1659">
                      <a:moveTo>
                        <a:pt x="823" y="1"/>
                      </a:moveTo>
                      <a:cubicBezTo>
                        <a:pt x="376" y="1"/>
                        <a:pt x="1" y="376"/>
                        <a:pt x="1" y="836"/>
                      </a:cubicBezTo>
                      <a:cubicBezTo>
                        <a:pt x="1" y="1295"/>
                        <a:pt x="376" y="1658"/>
                        <a:pt x="823" y="1658"/>
                      </a:cubicBezTo>
                      <a:cubicBezTo>
                        <a:pt x="1283" y="1658"/>
                        <a:pt x="1658" y="1295"/>
                        <a:pt x="1658" y="836"/>
                      </a:cubicBezTo>
                      <a:cubicBezTo>
                        <a:pt x="1658" y="376"/>
                        <a:pt x="1283" y="1"/>
                        <a:pt x="823" y="1"/>
                      </a:cubicBezTo>
                      <a:close/>
                    </a:path>
                  </a:pathLst>
                </a:custGeom>
                <a:solidFill>
                  <a:srgbClr val="869fb1"/>
                </a:solidFill>
                <a:ln>
                  <a:noFill/>
                </a:ln>
              </p:spPr>
              <p:style>
                <a:lnRef idx="0"/>
                <a:fillRef idx="0"/>
                <a:effectRef idx="0"/>
                <a:fontRef idx="minor"/>
              </p:style>
            </p:sp>
          </p:grpSp>
          <p:grpSp>
            <p:nvGrpSpPr>
              <p:cNvPr id="510" name="Group 422"/>
              <p:cNvGrpSpPr/>
              <p:nvPr/>
            </p:nvGrpSpPr>
            <p:grpSpPr>
              <a:xfrm>
                <a:off x="4788000" y="956880"/>
                <a:ext cx="55440" cy="48600"/>
                <a:chOff x="4788000" y="956880"/>
                <a:chExt cx="55440" cy="48600"/>
              </a:xfrm>
            </p:grpSpPr>
            <p:sp>
              <p:nvSpPr>
                <p:cNvPr id="511" name="CustomShape 423"/>
                <p:cNvSpPr/>
                <p:nvPr/>
              </p:nvSpPr>
              <p:spPr>
                <a:xfrm>
                  <a:off x="4788000" y="956880"/>
                  <a:ext cx="55440" cy="48600"/>
                </a:xfrm>
                <a:custGeom>
                  <a:avLst/>
                  <a:gdLst/>
                  <a:ahLst/>
                  <a:rect l="l" t="t" r="r" b="b"/>
                  <a:pathLst>
                    <a:path w="6715" h="5762">
                      <a:moveTo>
                        <a:pt x="3823" y="1"/>
                      </a:moveTo>
                      <a:cubicBezTo>
                        <a:pt x="3117" y="1"/>
                        <a:pt x="2398" y="263"/>
                        <a:pt x="1815" y="851"/>
                      </a:cubicBezTo>
                      <a:cubicBezTo>
                        <a:pt x="1" y="2665"/>
                        <a:pt x="1283" y="5762"/>
                        <a:pt x="3847" y="5762"/>
                      </a:cubicBezTo>
                      <a:cubicBezTo>
                        <a:pt x="5432" y="5762"/>
                        <a:pt x="6714" y="4468"/>
                        <a:pt x="6714" y="2883"/>
                      </a:cubicBezTo>
                      <a:cubicBezTo>
                        <a:pt x="6714" y="1148"/>
                        <a:pt x="5298" y="1"/>
                        <a:pt x="3823" y="1"/>
                      </a:cubicBezTo>
                      <a:close/>
                    </a:path>
                  </a:pathLst>
                </a:custGeom>
                <a:solidFill>
                  <a:srgbClr val="cfd9e0"/>
                </a:solidFill>
                <a:ln>
                  <a:noFill/>
                </a:ln>
              </p:spPr>
              <p:style>
                <a:lnRef idx="0"/>
                <a:fillRef idx="0"/>
                <a:effectRef idx="0"/>
                <a:fontRef idx="minor"/>
              </p:style>
            </p:sp>
            <p:sp>
              <p:nvSpPr>
                <p:cNvPr id="512" name="CustomShape 424"/>
                <p:cNvSpPr/>
                <p:nvPr/>
              </p:nvSpPr>
              <p:spPr>
                <a:xfrm>
                  <a:off x="4801680" y="967320"/>
                  <a:ext cx="31680" cy="27720"/>
                </a:xfrm>
                <a:custGeom>
                  <a:avLst/>
                  <a:gdLst/>
                  <a:ahLst/>
                  <a:rect l="l" t="t" r="r" b="b"/>
                  <a:pathLst>
                    <a:path w="3848" h="3295">
                      <a:moveTo>
                        <a:pt x="2202" y="1"/>
                      </a:moveTo>
                      <a:cubicBezTo>
                        <a:pt x="727" y="1"/>
                        <a:pt x="1" y="1779"/>
                        <a:pt x="1029" y="2807"/>
                      </a:cubicBezTo>
                      <a:cubicBezTo>
                        <a:pt x="1365" y="3144"/>
                        <a:pt x="1779" y="3294"/>
                        <a:pt x="2185" y="3294"/>
                      </a:cubicBezTo>
                      <a:cubicBezTo>
                        <a:pt x="3034" y="3294"/>
                        <a:pt x="3847" y="2636"/>
                        <a:pt x="3847" y="1646"/>
                      </a:cubicBezTo>
                      <a:cubicBezTo>
                        <a:pt x="3847" y="739"/>
                        <a:pt x="3110" y="1"/>
                        <a:pt x="2202" y="1"/>
                      </a:cubicBezTo>
                      <a:close/>
                    </a:path>
                  </a:pathLst>
                </a:custGeom>
                <a:solidFill>
                  <a:srgbClr val="869fb1"/>
                </a:solidFill>
                <a:ln>
                  <a:noFill/>
                </a:ln>
              </p:spPr>
              <p:style>
                <a:lnRef idx="0"/>
                <a:fillRef idx="0"/>
                <a:effectRef idx="0"/>
                <a:fontRef idx="minor"/>
              </p:style>
            </p:sp>
          </p:grpSp>
          <p:grpSp>
            <p:nvGrpSpPr>
              <p:cNvPr id="513" name="Group 425"/>
              <p:cNvGrpSpPr/>
              <p:nvPr/>
            </p:nvGrpSpPr>
            <p:grpSpPr>
              <a:xfrm>
                <a:off x="4706640" y="1183320"/>
                <a:ext cx="32760" cy="28800"/>
                <a:chOff x="4706640" y="1183320"/>
                <a:chExt cx="32760" cy="28800"/>
              </a:xfrm>
            </p:grpSpPr>
            <p:sp>
              <p:nvSpPr>
                <p:cNvPr id="514" name="CustomShape 426"/>
                <p:cNvSpPr/>
                <p:nvPr/>
              </p:nvSpPr>
              <p:spPr>
                <a:xfrm>
                  <a:off x="4706640" y="1183320"/>
                  <a:ext cx="32760" cy="28800"/>
                </a:xfrm>
                <a:custGeom>
                  <a:avLst/>
                  <a:gdLst/>
                  <a:ahLst/>
                  <a:rect l="l" t="t" r="r" b="b"/>
                  <a:pathLst>
                    <a:path w="3993" h="3432">
                      <a:moveTo>
                        <a:pt x="2272" y="0"/>
                      </a:moveTo>
                      <a:cubicBezTo>
                        <a:pt x="1853" y="0"/>
                        <a:pt x="1425" y="156"/>
                        <a:pt x="1077" y="504"/>
                      </a:cubicBezTo>
                      <a:cubicBezTo>
                        <a:pt x="0" y="1581"/>
                        <a:pt x="750" y="3432"/>
                        <a:pt x="2274" y="3432"/>
                      </a:cubicBezTo>
                      <a:cubicBezTo>
                        <a:pt x="3218" y="3432"/>
                        <a:pt x="3992" y="2658"/>
                        <a:pt x="3992" y="1714"/>
                      </a:cubicBezTo>
                      <a:cubicBezTo>
                        <a:pt x="3992" y="683"/>
                        <a:pt x="3150" y="0"/>
                        <a:pt x="2272" y="0"/>
                      </a:cubicBezTo>
                      <a:close/>
                    </a:path>
                  </a:pathLst>
                </a:custGeom>
                <a:solidFill>
                  <a:srgbClr val="cfd9e0"/>
                </a:solidFill>
                <a:ln>
                  <a:noFill/>
                </a:ln>
              </p:spPr>
              <p:style>
                <a:lnRef idx="0"/>
                <a:fillRef idx="0"/>
                <a:effectRef idx="0"/>
                <a:fontRef idx="minor"/>
              </p:style>
            </p:sp>
            <p:sp>
              <p:nvSpPr>
                <p:cNvPr id="515" name="CustomShape 427"/>
                <p:cNvSpPr/>
                <p:nvPr/>
              </p:nvSpPr>
              <p:spPr>
                <a:xfrm>
                  <a:off x="4720320" y="1193760"/>
                  <a:ext cx="9000" cy="7920"/>
                </a:xfrm>
                <a:custGeom>
                  <a:avLst/>
                  <a:gdLst/>
                  <a:ahLst/>
                  <a:rect l="l" t="t" r="r" b="b"/>
                  <a:pathLst>
                    <a:path w="1126" h="976">
                      <a:moveTo>
                        <a:pt x="641" y="0"/>
                      </a:moveTo>
                      <a:cubicBezTo>
                        <a:pt x="218" y="0"/>
                        <a:pt x="0" y="520"/>
                        <a:pt x="303" y="835"/>
                      </a:cubicBezTo>
                      <a:cubicBezTo>
                        <a:pt x="400" y="932"/>
                        <a:pt x="519" y="975"/>
                        <a:pt x="636" y="975"/>
                      </a:cubicBezTo>
                      <a:cubicBezTo>
                        <a:pt x="885" y="975"/>
                        <a:pt x="1125" y="780"/>
                        <a:pt x="1125" y="484"/>
                      </a:cubicBezTo>
                      <a:cubicBezTo>
                        <a:pt x="1125" y="218"/>
                        <a:pt x="907" y="0"/>
                        <a:pt x="641" y="0"/>
                      </a:cubicBezTo>
                      <a:close/>
                    </a:path>
                  </a:pathLst>
                </a:custGeom>
                <a:solidFill>
                  <a:srgbClr val="869fb1"/>
                </a:solidFill>
                <a:ln>
                  <a:noFill/>
                </a:ln>
              </p:spPr>
              <p:style>
                <a:lnRef idx="0"/>
                <a:fillRef idx="0"/>
                <a:effectRef idx="0"/>
                <a:fontRef idx="minor"/>
              </p:style>
            </p:sp>
          </p:grpSp>
          <p:grpSp>
            <p:nvGrpSpPr>
              <p:cNvPr id="516" name="Group 428"/>
              <p:cNvGrpSpPr/>
              <p:nvPr/>
            </p:nvGrpSpPr>
            <p:grpSpPr>
              <a:xfrm>
                <a:off x="4790880" y="1222920"/>
                <a:ext cx="42120" cy="36720"/>
                <a:chOff x="4790880" y="1222920"/>
                <a:chExt cx="42120" cy="36720"/>
              </a:xfrm>
            </p:grpSpPr>
            <p:sp>
              <p:nvSpPr>
                <p:cNvPr id="517" name="CustomShape 429"/>
                <p:cNvSpPr/>
                <p:nvPr/>
              </p:nvSpPr>
              <p:spPr>
                <a:xfrm>
                  <a:off x="4790880" y="1222920"/>
                  <a:ext cx="42120" cy="36720"/>
                </a:xfrm>
                <a:custGeom>
                  <a:avLst/>
                  <a:gdLst/>
                  <a:ahLst/>
                  <a:rect l="l" t="t" r="r" b="b"/>
                  <a:pathLst>
                    <a:path w="5118" h="4383">
                      <a:moveTo>
                        <a:pt x="2908" y="0"/>
                      </a:moveTo>
                      <a:cubicBezTo>
                        <a:pt x="2371" y="0"/>
                        <a:pt x="1825" y="200"/>
                        <a:pt x="1379" y="645"/>
                      </a:cubicBezTo>
                      <a:cubicBezTo>
                        <a:pt x="0" y="2024"/>
                        <a:pt x="968" y="4383"/>
                        <a:pt x="2915" y="4383"/>
                      </a:cubicBezTo>
                      <a:cubicBezTo>
                        <a:pt x="4125" y="4383"/>
                        <a:pt x="5105" y="3403"/>
                        <a:pt x="5117" y="2193"/>
                      </a:cubicBezTo>
                      <a:cubicBezTo>
                        <a:pt x="5109" y="875"/>
                        <a:pt x="4031" y="0"/>
                        <a:pt x="2908" y="0"/>
                      </a:cubicBezTo>
                      <a:close/>
                    </a:path>
                  </a:pathLst>
                </a:custGeom>
                <a:solidFill>
                  <a:srgbClr val="cfd9e0"/>
                </a:solidFill>
                <a:ln>
                  <a:noFill/>
                </a:ln>
              </p:spPr>
              <p:style>
                <a:lnRef idx="0"/>
                <a:fillRef idx="0"/>
                <a:effectRef idx="0"/>
                <a:fontRef idx="minor"/>
              </p:style>
            </p:sp>
            <p:sp>
              <p:nvSpPr>
                <p:cNvPr id="518" name="CustomShape 430"/>
                <p:cNvSpPr/>
                <p:nvPr/>
              </p:nvSpPr>
              <p:spPr>
                <a:xfrm>
                  <a:off x="4804200" y="1233360"/>
                  <a:ext cx="18360" cy="15840"/>
                </a:xfrm>
                <a:custGeom>
                  <a:avLst/>
                  <a:gdLst/>
                  <a:ahLst/>
                  <a:rect l="l" t="t" r="r" b="b"/>
                  <a:pathLst>
                    <a:path w="2251" h="1931">
                      <a:moveTo>
                        <a:pt x="1295" y="1"/>
                      </a:moveTo>
                      <a:cubicBezTo>
                        <a:pt x="436" y="1"/>
                        <a:pt x="0" y="1041"/>
                        <a:pt x="605" y="1646"/>
                      </a:cubicBezTo>
                      <a:cubicBezTo>
                        <a:pt x="801" y="1842"/>
                        <a:pt x="1043" y="1930"/>
                        <a:pt x="1281" y="1930"/>
                      </a:cubicBezTo>
                      <a:cubicBezTo>
                        <a:pt x="1775" y="1930"/>
                        <a:pt x="2250" y="1549"/>
                        <a:pt x="2250" y="968"/>
                      </a:cubicBezTo>
                      <a:cubicBezTo>
                        <a:pt x="2250" y="436"/>
                        <a:pt x="1827" y="1"/>
                        <a:pt x="1295" y="1"/>
                      </a:cubicBezTo>
                      <a:close/>
                    </a:path>
                  </a:pathLst>
                </a:custGeom>
                <a:solidFill>
                  <a:srgbClr val="869fb1"/>
                </a:solidFill>
                <a:ln>
                  <a:noFill/>
                </a:ln>
              </p:spPr>
              <p:style>
                <a:lnRef idx="0"/>
                <a:fillRef idx="0"/>
                <a:effectRef idx="0"/>
                <a:fontRef idx="minor"/>
              </p:style>
            </p:sp>
          </p:grpSp>
          <p:grpSp>
            <p:nvGrpSpPr>
              <p:cNvPr id="519" name="Group 431"/>
              <p:cNvGrpSpPr/>
              <p:nvPr/>
            </p:nvGrpSpPr>
            <p:grpSpPr>
              <a:xfrm>
                <a:off x="4758120" y="1275840"/>
                <a:ext cx="32760" cy="28800"/>
                <a:chOff x="4758120" y="1275840"/>
                <a:chExt cx="32760" cy="28800"/>
              </a:xfrm>
            </p:grpSpPr>
            <p:sp>
              <p:nvSpPr>
                <p:cNvPr id="520" name="CustomShape 432"/>
                <p:cNvSpPr/>
                <p:nvPr/>
              </p:nvSpPr>
              <p:spPr>
                <a:xfrm>
                  <a:off x="4758120" y="1275840"/>
                  <a:ext cx="32760" cy="28800"/>
                </a:xfrm>
                <a:custGeom>
                  <a:avLst/>
                  <a:gdLst/>
                  <a:ahLst/>
                  <a:rect l="l" t="t" r="r" b="b"/>
                  <a:pathLst>
                    <a:path w="3993" h="3421">
                      <a:moveTo>
                        <a:pt x="2273" y="1"/>
                      </a:moveTo>
                      <a:cubicBezTo>
                        <a:pt x="1853" y="1"/>
                        <a:pt x="1425" y="157"/>
                        <a:pt x="1077" y="505"/>
                      </a:cubicBezTo>
                      <a:cubicBezTo>
                        <a:pt x="1" y="1582"/>
                        <a:pt x="763" y="3420"/>
                        <a:pt x="2287" y="3420"/>
                      </a:cubicBezTo>
                      <a:cubicBezTo>
                        <a:pt x="3230" y="3420"/>
                        <a:pt x="3993" y="2658"/>
                        <a:pt x="3993" y="1715"/>
                      </a:cubicBezTo>
                      <a:cubicBezTo>
                        <a:pt x="3993" y="683"/>
                        <a:pt x="3151" y="1"/>
                        <a:pt x="2273" y="1"/>
                      </a:cubicBezTo>
                      <a:close/>
                    </a:path>
                  </a:pathLst>
                </a:custGeom>
                <a:solidFill>
                  <a:srgbClr val="cfd9e0"/>
                </a:solidFill>
                <a:ln>
                  <a:noFill/>
                </a:ln>
              </p:spPr>
              <p:style>
                <a:lnRef idx="0"/>
                <a:fillRef idx="0"/>
                <a:effectRef idx="0"/>
                <a:fontRef idx="minor"/>
              </p:style>
            </p:sp>
            <p:sp>
              <p:nvSpPr>
                <p:cNvPr id="521" name="CustomShape 433"/>
                <p:cNvSpPr/>
                <p:nvPr/>
              </p:nvSpPr>
              <p:spPr>
                <a:xfrm>
                  <a:off x="4771440" y="1286280"/>
                  <a:ext cx="9000" cy="7920"/>
                </a:xfrm>
                <a:custGeom>
                  <a:avLst/>
                  <a:gdLst/>
                  <a:ahLst/>
                  <a:rect l="l" t="t" r="r" b="b"/>
                  <a:pathLst>
                    <a:path w="1138" h="967">
                      <a:moveTo>
                        <a:pt x="654" y="1"/>
                      </a:moveTo>
                      <a:cubicBezTo>
                        <a:pt x="218" y="1"/>
                        <a:pt x="1" y="521"/>
                        <a:pt x="303" y="823"/>
                      </a:cubicBezTo>
                      <a:cubicBezTo>
                        <a:pt x="406" y="922"/>
                        <a:pt x="531" y="967"/>
                        <a:pt x="652" y="967"/>
                      </a:cubicBezTo>
                      <a:cubicBezTo>
                        <a:pt x="902" y="967"/>
                        <a:pt x="1138" y="778"/>
                        <a:pt x="1138" y="485"/>
                      </a:cubicBezTo>
                      <a:cubicBezTo>
                        <a:pt x="1138" y="219"/>
                        <a:pt x="920" y="1"/>
                        <a:pt x="654" y="1"/>
                      </a:cubicBezTo>
                      <a:close/>
                    </a:path>
                  </a:pathLst>
                </a:custGeom>
                <a:solidFill>
                  <a:srgbClr val="869fb1"/>
                </a:solidFill>
                <a:ln>
                  <a:noFill/>
                </a:ln>
              </p:spPr>
              <p:style>
                <a:lnRef idx="0"/>
                <a:fillRef idx="0"/>
                <a:effectRef idx="0"/>
                <a:fontRef idx="minor"/>
              </p:style>
            </p:sp>
          </p:grpSp>
          <p:grpSp>
            <p:nvGrpSpPr>
              <p:cNvPr id="522" name="Group 434"/>
              <p:cNvGrpSpPr/>
              <p:nvPr/>
            </p:nvGrpSpPr>
            <p:grpSpPr>
              <a:xfrm>
                <a:off x="4829400" y="1227960"/>
                <a:ext cx="39960" cy="34920"/>
                <a:chOff x="4829400" y="1227960"/>
                <a:chExt cx="39960" cy="34920"/>
              </a:xfrm>
            </p:grpSpPr>
            <p:sp>
              <p:nvSpPr>
                <p:cNvPr id="523" name="CustomShape 435"/>
                <p:cNvSpPr/>
                <p:nvPr/>
              </p:nvSpPr>
              <p:spPr>
                <a:xfrm>
                  <a:off x="4829400" y="1227960"/>
                  <a:ext cx="39960" cy="34920"/>
                </a:xfrm>
                <a:custGeom>
                  <a:avLst/>
                  <a:gdLst/>
                  <a:ahLst/>
                  <a:rect l="l" t="t" r="r" b="b"/>
                  <a:pathLst>
                    <a:path w="4864" h="4167">
                      <a:moveTo>
                        <a:pt x="2767" y="1"/>
                      </a:moveTo>
                      <a:cubicBezTo>
                        <a:pt x="2259" y="1"/>
                        <a:pt x="1740" y="189"/>
                        <a:pt x="1319" y="611"/>
                      </a:cubicBezTo>
                      <a:cubicBezTo>
                        <a:pt x="0" y="1929"/>
                        <a:pt x="932" y="4167"/>
                        <a:pt x="2783" y="4167"/>
                      </a:cubicBezTo>
                      <a:cubicBezTo>
                        <a:pt x="3932" y="4167"/>
                        <a:pt x="4863" y="3236"/>
                        <a:pt x="4863" y="2086"/>
                      </a:cubicBezTo>
                      <a:cubicBezTo>
                        <a:pt x="4863" y="833"/>
                        <a:pt x="3836" y="1"/>
                        <a:pt x="2767" y="1"/>
                      </a:cubicBezTo>
                      <a:close/>
                    </a:path>
                  </a:pathLst>
                </a:custGeom>
                <a:solidFill>
                  <a:srgbClr val="cfd9e0"/>
                </a:solidFill>
                <a:ln>
                  <a:noFill/>
                </a:ln>
              </p:spPr>
              <p:style>
                <a:lnRef idx="0"/>
                <a:fillRef idx="0"/>
                <a:effectRef idx="0"/>
                <a:fontRef idx="minor"/>
              </p:style>
            </p:sp>
            <p:sp>
              <p:nvSpPr>
                <p:cNvPr id="524" name="CustomShape 436"/>
                <p:cNvSpPr/>
                <p:nvPr/>
              </p:nvSpPr>
              <p:spPr>
                <a:xfrm>
                  <a:off x="4843080" y="1238400"/>
                  <a:ext cx="16200" cy="14040"/>
                </a:xfrm>
                <a:custGeom>
                  <a:avLst/>
                  <a:gdLst/>
                  <a:ahLst/>
                  <a:rect l="l" t="t" r="r" b="b"/>
                  <a:pathLst>
                    <a:path w="1985" h="1702">
                      <a:moveTo>
                        <a:pt x="1138" y="1"/>
                      </a:moveTo>
                      <a:cubicBezTo>
                        <a:pt x="388" y="1"/>
                        <a:pt x="1" y="908"/>
                        <a:pt x="533" y="1452"/>
                      </a:cubicBezTo>
                      <a:cubicBezTo>
                        <a:pt x="709" y="1624"/>
                        <a:pt x="923" y="1702"/>
                        <a:pt x="1132" y="1702"/>
                      </a:cubicBezTo>
                      <a:cubicBezTo>
                        <a:pt x="1569" y="1702"/>
                        <a:pt x="1984" y="1363"/>
                        <a:pt x="1984" y="847"/>
                      </a:cubicBezTo>
                      <a:cubicBezTo>
                        <a:pt x="1984" y="376"/>
                        <a:pt x="1609" y="1"/>
                        <a:pt x="1138" y="1"/>
                      </a:cubicBezTo>
                      <a:close/>
                    </a:path>
                  </a:pathLst>
                </a:custGeom>
                <a:solidFill>
                  <a:srgbClr val="869fb1"/>
                </a:solidFill>
                <a:ln>
                  <a:noFill/>
                </a:ln>
              </p:spPr>
              <p:style>
                <a:lnRef idx="0"/>
                <a:fillRef idx="0"/>
                <a:effectRef idx="0"/>
                <a:fontRef idx="minor"/>
              </p:style>
            </p:sp>
          </p:grpSp>
          <p:grpSp>
            <p:nvGrpSpPr>
              <p:cNvPr id="525" name="Group 437"/>
              <p:cNvGrpSpPr/>
              <p:nvPr/>
            </p:nvGrpSpPr>
            <p:grpSpPr>
              <a:xfrm>
                <a:off x="4848480" y="1278720"/>
                <a:ext cx="32760" cy="28800"/>
                <a:chOff x="4848480" y="1278720"/>
                <a:chExt cx="32760" cy="28800"/>
              </a:xfrm>
            </p:grpSpPr>
            <p:sp>
              <p:nvSpPr>
                <p:cNvPr id="526" name="CustomShape 438"/>
                <p:cNvSpPr/>
                <p:nvPr/>
              </p:nvSpPr>
              <p:spPr>
                <a:xfrm>
                  <a:off x="4848480" y="1278720"/>
                  <a:ext cx="32760" cy="28800"/>
                </a:xfrm>
                <a:custGeom>
                  <a:avLst/>
                  <a:gdLst/>
                  <a:ahLst/>
                  <a:rect l="l" t="t" r="r" b="b"/>
                  <a:pathLst>
                    <a:path w="4005" h="3429">
                      <a:moveTo>
                        <a:pt x="2274" y="0"/>
                      </a:moveTo>
                      <a:cubicBezTo>
                        <a:pt x="1855" y="0"/>
                        <a:pt x="1427" y="155"/>
                        <a:pt x="1077" y="501"/>
                      </a:cubicBezTo>
                      <a:cubicBezTo>
                        <a:pt x="1" y="1578"/>
                        <a:pt x="763" y="3429"/>
                        <a:pt x="2287" y="3429"/>
                      </a:cubicBezTo>
                      <a:cubicBezTo>
                        <a:pt x="3230" y="3429"/>
                        <a:pt x="3993" y="2667"/>
                        <a:pt x="4005" y="1723"/>
                      </a:cubicBezTo>
                      <a:cubicBezTo>
                        <a:pt x="4005" y="689"/>
                        <a:pt x="3158" y="0"/>
                        <a:pt x="2274" y="0"/>
                      </a:cubicBezTo>
                      <a:close/>
                    </a:path>
                  </a:pathLst>
                </a:custGeom>
                <a:solidFill>
                  <a:srgbClr val="cfd9e0"/>
                </a:solidFill>
                <a:ln>
                  <a:noFill/>
                </a:ln>
              </p:spPr>
              <p:style>
                <a:lnRef idx="0"/>
                <a:fillRef idx="0"/>
                <a:effectRef idx="0"/>
                <a:fontRef idx="minor"/>
              </p:style>
            </p:sp>
            <p:sp>
              <p:nvSpPr>
                <p:cNvPr id="527" name="CustomShape 439"/>
                <p:cNvSpPr/>
                <p:nvPr/>
              </p:nvSpPr>
              <p:spPr>
                <a:xfrm>
                  <a:off x="4862160" y="1289160"/>
                  <a:ext cx="9000" cy="7920"/>
                </a:xfrm>
                <a:custGeom>
                  <a:avLst/>
                  <a:gdLst/>
                  <a:ahLst/>
                  <a:rect l="l" t="t" r="r" b="b"/>
                  <a:pathLst>
                    <a:path w="1126" h="967">
                      <a:moveTo>
                        <a:pt x="642" y="0"/>
                      </a:moveTo>
                      <a:cubicBezTo>
                        <a:pt x="206" y="0"/>
                        <a:pt x="1" y="521"/>
                        <a:pt x="303" y="823"/>
                      </a:cubicBezTo>
                      <a:cubicBezTo>
                        <a:pt x="402" y="922"/>
                        <a:pt x="524" y="966"/>
                        <a:pt x="644" y="966"/>
                      </a:cubicBezTo>
                      <a:cubicBezTo>
                        <a:pt x="890" y="966"/>
                        <a:pt x="1126" y="777"/>
                        <a:pt x="1126" y="484"/>
                      </a:cubicBezTo>
                      <a:cubicBezTo>
                        <a:pt x="1126" y="218"/>
                        <a:pt x="908" y="0"/>
                        <a:pt x="642" y="0"/>
                      </a:cubicBezTo>
                      <a:close/>
                    </a:path>
                  </a:pathLst>
                </a:custGeom>
                <a:solidFill>
                  <a:srgbClr val="869fb1"/>
                </a:solidFill>
                <a:ln>
                  <a:noFill/>
                </a:ln>
              </p:spPr>
              <p:style>
                <a:lnRef idx="0"/>
                <a:fillRef idx="0"/>
                <a:effectRef idx="0"/>
                <a:fontRef idx="minor"/>
              </p:style>
            </p:sp>
          </p:grpSp>
          <p:grpSp>
            <p:nvGrpSpPr>
              <p:cNvPr id="528" name="Group 440"/>
              <p:cNvGrpSpPr/>
              <p:nvPr/>
            </p:nvGrpSpPr>
            <p:grpSpPr>
              <a:xfrm>
                <a:off x="4883760" y="1269000"/>
                <a:ext cx="32760" cy="28800"/>
                <a:chOff x="4883760" y="1269000"/>
                <a:chExt cx="32760" cy="28800"/>
              </a:xfrm>
            </p:grpSpPr>
            <p:sp>
              <p:nvSpPr>
                <p:cNvPr id="529" name="CustomShape 441"/>
                <p:cNvSpPr/>
                <p:nvPr/>
              </p:nvSpPr>
              <p:spPr>
                <a:xfrm>
                  <a:off x="4883760" y="1269000"/>
                  <a:ext cx="32760" cy="28800"/>
                </a:xfrm>
                <a:custGeom>
                  <a:avLst/>
                  <a:gdLst/>
                  <a:ahLst/>
                  <a:rect l="l" t="t" r="r" b="b"/>
                  <a:pathLst>
                    <a:path w="4005" h="3429">
                      <a:moveTo>
                        <a:pt x="2281" y="1"/>
                      </a:moveTo>
                      <a:cubicBezTo>
                        <a:pt x="1858" y="1"/>
                        <a:pt x="1428" y="159"/>
                        <a:pt x="1077" y="513"/>
                      </a:cubicBezTo>
                      <a:cubicBezTo>
                        <a:pt x="1" y="1590"/>
                        <a:pt x="775" y="3429"/>
                        <a:pt x="2299" y="3429"/>
                      </a:cubicBezTo>
                      <a:cubicBezTo>
                        <a:pt x="3231" y="3417"/>
                        <a:pt x="3993" y="2655"/>
                        <a:pt x="4005" y="1711"/>
                      </a:cubicBezTo>
                      <a:cubicBezTo>
                        <a:pt x="3997" y="682"/>
                        <a:pt x="3157" y="1"/>
                        <a:pt x="2281" y="1"/>
                      </a:cubicBezTo>
                      <a:close/>
                    </a:path>
                  </a:pathLst>
                </a:custGeom>
                <a:solidFill>
                  <a:srgbClr val="cfd9e0"/>
                </a:solidFill>
                <a:ln>
                  <a:noFill/>
                </a:ln>
              </p:spPr>
              <p:style>
                <a:lnRef idx="0"/>
                <a:fillRef idx="0"/>
                <a:effectRef idx="0"/>
                <a:fontRef idx="minor"/>
              </p:style>
            </p:sp>
            <p:sp>
              <p:nvSpPr>
                <p:cNvPr id="530" name="CustomShape 442"/>
                <p:cNvSpPr/>
                <p:nvPr/>
              </p:nvSpPr>
              <p:spPr>
                <a:xfrm>
                  <a:off x="4898880" y="1279440"/>
                  <a:ext cx="7560" cy="7920"/>
                </a:xfrm>
                <a:custGeom>
                  <a:avLst/>
                  <a:gdLst/>
                  <a:ahLst/>
                  <a:rect l="l" t="t" r="r" b="b"/>
                  <a:pathLst>
                    <a:path w="969" h="968">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style>
                <a:lnRef idx="0"/>
                <a:fillRef idx="0"/>
                <a:effectRef idx="0"/>
                <a:fontRef idx="minor"/>
              </p:style>
            </p:sp>
          </p:grpSp>
          <p:grpSp>
            <p:nvGrpSpPr>
              <p:cNvPr id="531" name="Group 443"/>
              <p:cNvGrpSpPr/>
              <p:nvPr/>
            </p:nvGrpSpPr>
            <p:grpSpPr>
              <a:xfrm>
                <a:off x="4907880" y="1301400"/>
                <a:ext cx="32760" cy="28800"/>
                <a:chOff x="4907880" y="1301400"/>
                <a:chExt cx="32760" cy="28800"/>
              </a:xfrm>
            </p:grpSpPr>
            <p:sp>
              <p:nvSpPr>
                <p:cNvPr id="532" name="CustomShape 444"/>
                <p:cNvSpPr/>
                <p:nvPr/>
              </p:nvSpPr>
              <p:spPr>
                <a:xfrm>
                  <a:off x="4907880" y="1301400"/>
                  <a:ext cx="32760" cy="28800"/>
                </a:xfrm>
                <a:custGeom>
                  <a:avLst/>
                  <a:gdLst/>
                  <a:ahLst/>
                  <a:rect l="l" t="t" r="r" b="b"/>
                  <a:pathLst>
                    <a:path w="4005" h="3420">
                      <a:moveTo>
                        <a:pt x="2284" y="0"/>
                      </a:moveTo>
                      <a:cubicBezTo>
                        <a:pt x="1865" y="0"/>
                        <a:pt x="1437" y="156"/>
                        <a:pt x="1089" y="504"/>
                      </a:cubicBezTo>
                      <a:cubicBezTo>
                        <a:pt x="0" y="1581"/>
                        <a:pt x="774" y="3419"/>
                        <a:pt x="2298" y="3419"/>
                      </a:cubicBezTo>
                      <a:cubicBezTo>
                        <a:pt x="3242" y="3419"/>
                        <a:pt x="4004" y="2657"/>
                        <a:pt x="4004" y="1714"/>
                      </a:cubicBezTo>
                      <a:cubicBezTo>
                        <a:pt x="4004" y="682"/>
                        <a:pt x="3162" y="0"/>
                        <a:pt x="2284" y="0"/>
                      </a:cubicBezTo>
                      <a:close/>
                    </a:path>
                  </a:pathLst>
                </a:custGeom>
                <a:solidFill>
                  <a:srgbClr val="cfd9e0"/>
                </a:solidFill>
                <a:ln>
                  <a:noFill/>
                </a:ln>
              </p:spPr>
              <p:style>
                <a:lnRef idx="0"/>
                <a:fillRef idx="0"/>
                <a:effectRef idx="0"/>
                <a:fontRef idx="minor"/>
              </p:style>
            </p:sp>
            <p:sp>
              <p:nvSpPr>
                <p:cNvPr id="533" name="CustomShape 445"/>
                <p:cNvSpPr/>
                <p:nvPr/>
              </p:nvSpPr>
              <p:spPr>
                <a:xfrm>
                  <a:off x="4921560" y="1311840"/>
                  <a:ext cx="9000" cy="7920"/>
                </a:xfrm>
                <a:custGeom>
                  <a:avLst/>
                  <a:gdLst/>
                  <a:ahLst/>
                  <a:rect l="l" t="t" r="r" b="b"/>
                  <a:pathLst>
                    <a:path w="1126" h="967">
                      <a:moveTo>
                        <a:pt x="653" y="1"/>
                      </a:moveTo>
                      <a:cubicBezTo>
                        <a:pt x="218" y="1"/>
                        <a:pt x="0" y="521"/>
                        <a:pt x="303" y="823"/>
                      </a:cubicBezTo>
                      <a:cubicBezTo>
                        <a:pt x="402" y="922"/>
                        <a:pt x="524" y="967"/>
                        <a:pt x="643" y="967"/>
                      </a:cubicBezTo>
                      <a:cubicBezTo>
                        <a:pt x="890" y="967"/>
                        <a:pt x="1125" y="778"/>
                        <a:pt x="1125" y="485"/>
                      </a:cubicBezTo>
                      <a:cubicBezTo>
                        <a:pt x="1125" y="219"/>
                        <a:pt x="920" y="1"/>
                        <a:pt x="653" y="1"/>
                      </a:cubicBezTo>
                      <a:close/>
                    </a:path>
                  </a:pathLst>
                </a:custGeom>
                <a:solidFill>
                  <a:srgbClr val="869fb1"/>
                </a:solidFill>
                <a:ln>
                  <a:noFill/>
                </a:ln>
              </p:spPr>
              <p:style>
                <a:lnRef idx="0"/>
                <a:fillRef idx="0"/>
                <a:effectRef idx="0"/>
                <a:fontRef idx="minor"/>
              </p:style>
            </p:sp>
          </p:grpSp>
          <p:grpSp>
            <p:nvGrpSpPr>
              <p:cNvPr id="534" name="Group 446"/>
              <p:cNvGrpSpPr/>
              <p:nvPr/>
            </p:nvGrpSpPr>
            <p:grpSpPr>
              <a:xfrm>
                <a:off x="4820040" y="1305720"/>
                <a:ext cx="32760" cy="28800"/>
                <a:chOff x="4820040" y="1305720"/>
                <a:chExt cx="32760" cy="28800"/>
              </a:xfrm>
            </p:grpSpPr>
            <p:sp>
              <p:nvSpPr>
                <p:cNvPr id="535" name="CustomShape 447"/>
                <p:cNvSpPr/>
                <p:nvPr/>
              </p:nvSpPr>
              <p:spPr>
                <a:xfrm>
                  <a:off x="4820040" y="1305720"/>
                  <a:ext cx="32760" cy="28800"/>
                </a:xfrm>
                <a:custGeom>
                  <a:avLst/>
                  <a:gdLst/>
                  <a:ahLst/>
                  <a:rect l="l" t="t" r="r" b="b"/>
                  <a:pathLst>
                    <a:path w="3993" h="3420">
                      <a:moveTo>
                        <a:pt x="2271" y="0"/>
                      </a:moveTo>
                      <a:cubicBezTo>
                        <a:pt x="1852" y="0"/>
                        <a:pt x="1425" y="156"/>
                        <a:pt x="1077" y="504"/>
                      </a:cubicBezTo>
                      <a:cubicBezTo>
                        <a:pt x="1" y="1581"/>
                        <a:pt x="751" y="3419"/>
                        <a:pt x="2287" y="3419"/>
                      </a:cubicBezTo>
                      <a:cubicBezTo>
                        <a:pt x="3218" y="3419"/>
                        <a:pt x="3992" y="2657"/>
                        <a:pt x="3992" y="1726"/>
                      </a:cubicBezTo>
                      <a:cubicBezTo>
                        <a:pt x="3992" y="686"/>
                        <a:pt x="3150" y="0"/>
                        <a:pt x="2271" y="0"/>
                      </a:cubicBezTo>
                      <a:close/>
                    </a:path>
                  </a:pathLst>
                </a:custGeom>
                <a:solidFill>
                  <a:srgbClr val="cfd9e0"/>
                </a:solidFill>
                <a:ln>
                  <a:noFill/>
                </a:ln>
              </p:spPr>
              <p:style>
                <a:lnRef idx="0"/>
                <a:fillRef idx="0"/>
                <a:effectRef idx="0"/>
                <a:fontRef idx="minor"/>
              </p:style>
            </p:sp>
            <p:sp>
              <p:nvSpPr>
                <p:cNvPr id="536" name="CustomShape 448"/>
                <p:cNvSpPr/>
                <p:nvPr/>
              </p:nvSpPr>
              <p:spPr>
                <a:xfrm>
                  <a:off x="4833720" y="1315800"/>
                  <a:ext cx="9000" cy="7920"/>
                </a:xfrm>
                <a:custGeom>
                  <a:avLst/>
                  <a:gdLst/>
                  <a:ahLst/>
                  <a:rect l="l" t="t" r="r" b="b"/>
                  <a:pathLst>
                    <a:path w="1138" h="977">
                      <a:moveTo>
                        <a:pt x="654" y="1"/>
                      </a:moveTo>
                      <a:cubicBezTo>
                        <a:pt x="218" y="1"/>
                        <a:pt x="1" y="533"/>
                        <a:pt x="303" y="835"/>
                      </a:cubicBezTo>
                      <a:cubicBezTo>
                        <a:pt x="404" y="933"/>
                        <a:pt x="527" y="976"/>
                        <a:pt x="647" y="976"/>
                      </a:cubicBezTo>
                      <a:cubicBezTo>
                        <a:pt x="899" y="976"/>
                        <a:pt x="1138" y="784"/>
                        <a:pt x="1138" y="497"/>
                      </a:cubicBezTo>
                      <a:cubicBezTo>
                        <a:pt x="1138" y="218"/>
                        <a:pt x="920" y="1"/>
                        <a:pt x="654" y="1"/>
                      </a:cubicBezTo>
                      <a:close/>
                    </a:path>
                  </a:pathLst>
                </a:custGeom>
                <a:solidFill>
                  <a:srgbClr val="869fb1"/>
                </a:solidFill>
                <a:ln>
                  <a:noFill/>
                </a:ln>
              </p:spPr>
              <p:style>
                <a:lnRef idx="0"/>
                <a:fillRef idx="0"/>
                <a:effectRef idx="0"/>
                <a:fontRef idx="minor"/>
              </p:style>
            </p:sp>
          </p:grpSp>
          <p:grpSp>
            <p:nvGrpSpPr>
              <p:cNvPr id="537" name="Group 449"/>
              <p:cNvGrpSpPr/>
              <p:nvPr/>
            </p:nvGrpSpPr>
            <p:grpSpPr>
              <a:xfrm>
                <a:off x="4831920" y="1354680"/>
                <a:ext cx="32760" cy="28800"/>
                <a:chOff x="4831920" y="1354680"/>
                <a:chExt cx="32760" cy="28800"/>
              </a:xfrm>
            </p:grpSpPr>
            <p:sp>
              <p:nvSpPr>
                <p:cNvPr id="538" name="CustomShape 450"/>
                <p:cNvSpPr/>
                <p:nvPr/>
              </p:nvSpPr>
              <p:spPr>
                <a:xfrm>
                  <a:off x="4831920" y="1354680"/>
                  <a:ext cx="32760" cy="28800"/>
                </a:xfrm>
                <a:custGeom>
                  <a:avLst/>
                  <a:gdLst/>
                  <a:ahLst/>
                  <a:rect l="l" t="t" r="r" b="b"/>
                  <a:pathLst>
                    <a:path w="4005" h="3432">
                      <a:moveTo>
                        <a:pt x="2276" y="0"/>
                      </a:moveTo>
                      <a:cubicBezTo>
                        <a:pt x="1855" y="0"/>
                        <a:pt x="1426" y="156"/>
                        <a:pt x="1078" y="504"/>
                      </a:cubicBezTo>
                      <a:cubicBezTo>
                        <a:pt x="1" y="1581"/>
                        <a:pt x="763" y="3432"/>
                        <a:pt x="2287" y="3432"/>
                      </a:cubicBezTo>
                      <a:cubicBezTo>
                        <a:pt x="3231" y="3432"/>
                        <a:pt x="3993" y="2658"/>
                        <a:pt x="4005" y="1714"/>
                      </a:cubicBezTo>
                      <a:cubicBezTo>
                        <a:pt x="4005" y="683"/>
                        <a:pt x="3158" y="0"/>
                        <a:pt x="2276" y="0"/>
                      </a:cubicBezTo>
                      <a:close/>
                    </a:path>
                  </a:pathLst>
                </a:custGeom>
                <a:solidFill>
                  <a:srgbClr val="cfd9e0"/>
                </a:solidFill>
                <a:ln>
                  <a:noFill/>
                </a:ln>
              </p:spPr>
              <p:style>
                <a:lnRef idx="0"/>
                <a:fillRef idx="0"/>
                <a:effectRef idx="0"/>
                <a:fontRef idx="minor"/>
              </p:style>
            </p:sp>
            <p:sp>
              <p:nvSpPr>
                <p:cNvPr id="539" name="CustomShape 451"/>
                <p:cNvSpPr/>
                <p:nvPr/>
              </p:nvSpPr>
              <p:spPr>
                <a:xfrm>
                  <a:off x="4845600" y="1365120"/>
                  <a:ext cx="9000" cy="7920"/>
                </a:xfrm>
                <a:custGeom>
                  <a:avLst/>
                  <a:gdLst/>
                  <a:ahLst/>
                  <a:rect l="l" t="t" r="r" b="b"/>
                  <a:pathLst>
                    <a:path w="1126" h="976">
                      <a:moveTo>
                        <a:pt x="641" y="0"/>
                      </a:moveTo>
                      <a:cubicBezTo>
                        <a:pt x="206" y="0"/>
                        <a:pt x="0" y="520"/>
                        <a:pt x="303" y="835"/>
                      </a:cubicBezTo>
                      <a:cubicBezTo>
                        <a:pt x="399" y="932"/>
                        <a:pt x="519" y="975"/>
                        <a:pt x="636" y="975"/>
                      </a:cubicBezTo>
                      <a:cubicBezTo>
                        <a:pt x="885" y="975"/>
                        <a:pt x="1125" y="780"/>
                        <a:pt x="1125" y="484"/>
                      </a:cubicBezTo>
                      <a:cubicBezTo>
                        <a:pt x="1125" y="218"/>
                        <a:pt x="907" y="0"/>
                        <a:pt x="641" y="0"/>
                      </a:cubicBezTo>
                      <a:close/>
                    </a:path>
                  </a:pathLst>
                </a:custGeom>
                <a:solidFill>
                  <a:srgbClr val="869fb1"/>
                </a:solidFill>
                <a:ln>
                  <a:noFill/>
                </a:ln>
              </p:spPr>
              <p:style>
                <a:lnRef idx="0"/>
                <a:fillRef idx="0"/>
                <a:effectRef idx="0"/>
                <a:fontRef idx="minor"/>
              </p:style>
            </p:sp>
          </p:grpSp>
          <p:grpSp>
            <p:nvGrpSpPr>
              <p:cNvPr id="540" name="Group 452"/>
              <p:cNvGrpSpPr/>
              <p:nvPr/>
            </p:nvGrpSpPr>
            <p:grpSpPr>
              <a:xfrm>
                <a:off x="4788360" y="1340280"/>
                <a:ext cx="32760" cy="28800"/>
                <a:chOff x="4788360" y="1340280"/>
                <a:chExt cx="32760" cy="28800"/>
              </a:xfrm>
            </p:grpSpPr>
            <p:sp>
              <p:nvSpPr>
                <p:cNvPr id="541" name="CustomShape 453"/>
                <p:cNvSpPr/>
                <p:nvPr/>
              </p:nvSpPr>
              <p:spPr>
                <a:xfrm>
                  <a:off x="4788360" y="1340280"/>
                  <a:ext cx="32760" cy="28800"/>
                </a:xfrm>
                <a:custGeom>
                  <a:avLst/>
                  <a:gdLst/>
                  <a:ahLst/>
                  <a:rect l="l" t="t" r="r" b="b"/>
                  <a:pathLst>
                    <a:path w="4001" h="3420">
                      <a:moveTo>
                        <a:pt x="2276" y="1"/>
                      </a:moveTo>
                      <a:cubicBezTo>
                        <a:pt x="1855" y="1"/>
                        <a:pt x="1426" y="156"/>
                        <a:pt x="1077" y="505"/>
                      </a:cubicBezTo>
                      <a:cubicBezTo>
                        <a:pt x="1" y="1581"/>
                        <a:pt x="763" y="3420"/>
                        <a:pt x="2287" y="3420"/>
                      </a:cubicBezTo>
                      <a:cubicBezTo>
                        <a:pt x="3231" y="3420"/>
                        <a:pt x="3993" y="2658"/>
                        <a:pt x="3993" y="1714"/>
                      </a:cubicBezTo>
                      <a:cubicBezTo>
                        <a:pt x="4001" y="683"/>
                        <a:pt x="3156" y="1"/>
                        <a:pt x="2276" y="1"/>
                      </a:cubicBezTo>
                      <a:close/>
                    </a:path>
                  </a:pathLst>
                </a:custGeom>
                <a:solidFill>
                  <a:srgbClr val="cfd9e0"/>
                </a:solidFill>
                <a:ln>
                  <a:noFill/>
                </a:ln>
              </p:spPr>
              <p:style>
                <a:lnRef idx="0"/>
                <a:fillRef idx="0"/>
                <a:effectRef idx="0"/>
                <a:fontRef idx="minor"/>
              </p:style>
            </p:sp>
            <p:sp>
              <p:nvSpPr>
                <p:cNvPr id="542" name="CustomShape 454"/>
                <p:cNvSpPr/>
                <p:nvPr/>
              </p:nvSpPr>
              <p:spPr>
                <a:xfrm>
                  <a:off x="4803120" y="1350720"/>
                  <a:ext cx="7560" cy="7920"/>
                </a:xfrm>
                <a:custGeom>
                  <a:avLst/>
                  <a:gdLst/>
                  <a:ahLst/>
                  <a:rect l="l" t="t" r="r" b="b"/>
                  <a:pathLst>
                    <a:path w="968" h="969">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style>
                <a:lnRef idx="0"/>
                <a:fillRef idx="0"/>
                <a:effectRef idx="0"/>
                <a:fontRef idx="minor"/>
              </p:style>
            </p:sp>
          </p:grpSp>
          <p:grpSp>
            <p:nvGrpSpPr>
              <p:cNvPr id="543" name="Group 455"/>
              <p:cNvGrpSpPr/>
              <p:nvPr/>
            </p:nvGrpSpPr>
            <p:grpSpPr>
              <a:xfrm>
                <a:off x="4983840" y="1179000"/>
                <a:ext cx="32760" cy="28800"/>
                <a:chOff x="4983840" y="1179000"/>
                <a:chExt cx="32760" cy="28800"/>
              </a:xfrm>
            </p:grpSpPr>
            <p:sp>
              <p:nvSpPr>
                <p:cNvPr id="544" name="CustomShape 456"/>
                <p:cNvSpPr/>
                <p:nvPr/>
              </p:nvSpPr>
              <p:spPr>
                <a:xfrm>
                  <a:off x="4983840" y="1179000"/>
                  <a:ext cx="32760" cy="28800"/>
                </a:xfrm>
                <a:custGeom>
                  <a:avLst/>
                  <a:gdLst/>
                  <a:ahLst/>
                  <a:rect l="l" t="t" r="r" b="b"/>
                  <a:pathLst>
                    <a:path w="3993" h="3432">
                      <a:moveTo>
                        <a:pt x="2272" y="1"/>
                      </a:moveTo>
                      <a:cubicBezTo>
                        <a:pt x="1853" y="1"/>
                        <a:pt x="1425" y="156"/>
                        <a:pt x="1077" y="505"/>
                      </a:cubicBezTo>
                      <a:cubicBezTo>
                        <a:pt x="0" y="1581"/>
                        <a:pt x="762" y="3432"/>
                        <a:pt x="2286" y="3432"/>
                      </a:cubicBezTo>
                      <a:cubicBezTo>
                        <a:pt x="3230" y="3432"/>
                        <a:pt x="3992" y="2658"/>
                        <a:pt x="3992" y="1714"/>
                      </a:cubicBezTo>
                      <a:cubicBezTo>
                        <a:pt x="3992" y="683"/>
                        <a:pt x="3150" y="1"/>
                        <a:pt x="2272" y="1"/>
                      </a:cubicBezTo>
                      <a:close/>
                    </a:path>
                  </a:pathLst>
                </a:custGeom>
                <a:solidFill>
                  <a:srgbClr val="cfd9e0"/>
                </a:solidFill>
                <a:ln>
                  <a:noFill/>
                </a:ln>
              </p:spPr>
              <p:style>
                <a:lnRef idx="0"/>
                <a:fillRef idx="0"/>
                <a:effectRef idx="0"/>
                <a:fontRef idx="minor"/>
              </p:style>
            </p:sp>
            <p:sp>
              <p:nvSpPr>
                <p:cNvPr id="545" name="CustomShape 457"/>
                <p:cNvSpPr/>
                <p:nvPr/>
              </p:nvSpPr>
              <p:spPr>
                <a:xfrm>
                  <a:off x="4998960" y="1189440"/>
                  <a:ext cx="7560" cy="7920"/>
                </a:xfrm>
                <a:custGeom>
                  <a:avLst/>
                  <a:gdLst/>
                  <a:ahLst/>
                  <a:rect l="l" t="t" r="r" b="b"/>
                  <a:pathLst>
                    <a:path w="969" h="969">
                      <a:moveTo>
                        <a:pt x="484" y="0"/>
                      </a:moveTo>
                      <a:cubicBezTo>
                        <a:pt x="218" y="0"/>
                        <a:pt x="1" y="218"/>
                        <a:pt x="1" y="484"/>
                      </a:cubicBezTo>
                      <a:cubicBezTo>
                        <a:pt x="1" y="750"/>
                        <a:pt x="218" y="968"/>
                        <a:pt x="484" y="968"/>
                      </a:cubicBezTo>
                      <a:cubicBezTo>
                        <a:pt x="751" y="968"/>
                        <a:pt x="968" y="750"/>
                        <a:pt x="968" y="484"/>
                      </a:cubicBezTo>
                      <a:cubicBezTo>
                        <a:pt x="968" y="218"/>
                        <a:pt x="751" y="0"/>
                        <a:pt x="484" y="0"/>
                      </a:cubicBezTo>
                      <a:close/>
                    </a:path>
                  </a:pathLst>
                </a:custGeom>
                <a:solidFill>
                  <a:srgbClr val="869fb1"/>
                </a:solidFill>
                <a:ln>
                  <a:noFill/>
                </a:ln>
              </p:spPr>
              <p:style>
                <a:lnRef idx="0"/>
                <a:fillRef idx="0"/>
                <a:effectRef idx="0"/>
                <a:fontRef idx="minor"/>
              </p:style>
            </p:sp>
          </p:grpSp>
          <p:grpSp>
            <p:nvGrpSpPr>
              <p:cNvPr id="546" name="Group 458"/>
              <p:cNvGrpSpPr/>
              <p:nvPr/>
            </p:nvGrpSpPr>
            <p:grpSpPr>
              <a:xfrm>
                <a:off x="4995360" y="1297440"/>
                <a:ext cx="32760" cy="28800"/>
                <a:chOff x="4995360" y="1297440"/>
                <a:chExt cx="32760" cy="28800"/>
              </a:xfrm>
            </p:grpSpPr>
            <p:sp>
              <p:nvSpPr>
                <p:cNvPr id="547" name="CustomShape 459"/>
                <p:cNvSpPr/>
                <p:nvPr/>
              </p:nvSpPr>
              <p:spPr>
                <a:xfrm>
                  <a:off x="4995360" y="1297440"/>
                  <a:ext cx="32760" cy="28800"/>
                </a:xfrm>
                <a:custGeom>
                  <a:avLst/>
                  <a:gdLst/>
                  <a:ahLst/>
                  <a:rect l="l" t="t" r="r" b="b"/>
                  <a:pathLst>
                    <a:path w="4005" h="3432">
                      <a:moveTo>
                        <a:pt x="2275" y="0"/>
                      </a:moveTo>
                      <a:cubicBezTo>
                        <a:pt x="1854" y="0"/>
                        <a:pt x="1425" y="156"/>
                        <a:pt x="1077" y="504"/>
                      </a:cubicBezTo>
                      <a:cubicBezTo>
                        <a:pt x="0" y="1581"/>
                        <a:pt x="762" y="3432"/>
                        <a:pt x="2286" y="3432"/>
                      </a:cubicBezTo>
                      <a:cubicBezTo>
                        <a:pt x="3230" y="3420"/>
                        <a:pt x="3992" y="2657"/>
                        <a:pt x="4004" y="1714"/>
                      </a:cubicBezTo>
                      <a:cubicBezTo>
                        <a:pt x="4004" y="683"/>
                        <a:pt x="3157" y="0"/>
                        <a:pt x="2275" y="0"/>
                      </a:cubicBezTo>
                      <a:close/>
                    </a:path>
                  </a:pathLst>
                </a:custGeom>
                <a:solidFill>
                  <a:srgbClr val="cfd9e0"/>
                </a:solidFill>
                <a:ln>
                  <a:noFill/>
                </a:ln>
              </p:spPr>
              <p:style>
                <a:lnRef idx="0"/>
                <a:fillRef idx="0"/>
                <a:effectRef idx="0"/>
                <a:fontRef idx="minor"/>
              </p:style>
            </p:sp>
            <p:sp>
              <p:nvSpPr>
                <p:cNvPr id="548" name="CustomShape 460"/>
                <p:cNvSpPr/>
                <p:nvPr/>
              </p:nvSpPr>
              <p:spPr>
                <a:xfrm>
                  <a:off x="5009040" y="1307880"/>
                  <a:ext cx="9000" cy="7920"/>
                </a:xfrm>
                <a:custGeom>
                  <a:avLst/>
                  <a:gdLst/>
                  <a:ahLst/>
                  <a:rect l="l" t="t" r="r" b="b"/>
                  <a:pathLst>
                    <a:path w="1126" h="973">
                      <a:moveTo>
                        <a:pt x="641" y="1"/>
                      </a:moveTo>
                      <a:cubicBezTo>
                        <a:pt x="206" y="1"/>
                        <a:pt x="0" y="521"/>
                        <a:pt x="303" y="824"/>
                      </a:cubicBezTo>
                      <a:cubicBezTo>
                        <a:pt x="402" y="926"/>
                        <a:pt x="524" y="972"/>
                        <a:pt x="644" y="972"/>
                      </a:cubicBezTo>
                      <a:cubicBezTo>
                        <a:pt x="890" y="972"/>
                        <a:pt x="1125" y="778"/>
                        <a:pt x="1125" y="485"/>
                      </a:cubicBezTo>
                      <a:cubicBezTo>
                        <a:pt x="1125" y="219"/>
                        <a:pt x="908" y="1"/>
                        <a:pt x="641" y="1"/>
                      </a:cubicBezTo>
                      <a:close/>
                    </a:path>
                  </a:pathLst>
                </a:custGeom>
                <a:solidFill>
                  <a:srgbClr val="869fb1"/>
                </a:solidFill>
                <a:ln>
                  <a:noFill/>
                </a:ln>
              </p:spPr>
              <p:style>
                <a:lnRef idx="0"/>
                <a:fillRef idx="0"/>
                <a:effectRef idx="0"/>
                <a:fontRef idx="minor"/>
              </p:style>
            </p:sp>
          </p:grpSp>
          <p:grpSp>
            <p:nvGrpSpPr>
              <p:cNvPr id="549" name="Group 461"/>
              <p:cNvGrpSpPr/>
              <p:nvPr/>
            </p:nvGrpSpPr>
            <p:grpSpPr>
              <a:xfrm>
                <a:off x="4995360" y="1326960"/>
                <a:ext cx="32760" cy="28800"/>
                <a:chOff x="4995360" y="1326960"/>
                <a:chExt cx="32760" cy="28800"/>
              </a:xfrm>
            </p:grpSpPr>
            <p:sp>
              <p:nvSpPr>
                <p:cNvPr id="550" name="CustomShape 462"/>
                <p:cNvSpPr/>
                <p:nvPr/>
              </p:nvSpPr>
              <p:spPr>
                <a:xfrm>
                  <a:off x="4995360" y="1326960"/>
                  <a:ext cx="32760" cy="28800"/>
                </a:xfrm>
                <a:custGeom>
                  <a:avLst/>
                  <a:gdLst/>
                  <a:ahLst/>
                  <a:rect l="l" t="t" r="r" b="b"/>
                  <a:pathLst>
                    <a:path w="4005" h="3432">
                      <a:moveTo>
                        <a:pt x="2275" y="0"/>
                      </a:moveTo>
                      <a:cubicBezTo>
                        <a:pt x="1854" y="0"/>
                        <a:pt x="1425" y="156"/>
                        <a:pt x="1077" y="504"/>
                      </a:cubicBezTo>
                      <a:cubicBezTo>
                        <a:pt x="0" y="1581"/>
                        <a:pt x="762" y="3432"/>
                        <a:pt x="2286" y="3432"/>
                      </a:cubicBezTo>
                      <a:cubicBezTo>
                        <a:pt x="3230" y="3419"/>
                        <a:pt x="3992" y="2657"/>
                        <a:pt x="4004" y="1714"/>
                      </a:cubicBezTo>
                      <a:cubicBezTo>
                        <a:pt x="4004" y="683"/>
                        <a:pt x="3157" y="0"/>
                        <a:pt x="2275" y="0"/>
                      </a:cubicBezTo>
                      <a:close/>
                    </a:path>
                  </a:pathLst>
                </a:custGeom>
                <a:solidFill>
                  <a:srgbClr val="cfd9e0"/>
                </a:solidFill>
                <a:ln>
                  <a:noFill/>
                </a:ln>
              </p:spPr>
              <p:style>
                <a:lnRef idx="0"/>
                <a:fillRef idx="0"/>
                <a:effectRef idx="0"/>
                <a:fontRef idx="minor"/>
              </p:style>
            </p:sp>
            <p:sp>
              <p:nvSpPr>
                <p:cNvPr id="551" name="CustomShape 463"/>
                <p:cNvSpPr/>
                <p:nvPr/>
              </p:nvSpPr>
              <p:spPr>
                <a:xfrm>
                  <a:off x="5009040" y="1337400"/>
                  <a:ext cx="9000" cy="7920"/>
                </a:xfrm>
                <a:custGeom>
                  <a:avLst/>
                  <a:gdLst/>
                  <a:ahLst/>
                  <a:rect l="l" t="t" r="r" b="b"/>
                  <a:pathLst>
                    <a:path w="1126" h="967">
                      <a:moveTo>
                        <a:pt x="641" y="1"/>
                      </a:moveTo>
                      <a:cubicBezTo>
                        <a:pt x="206" y="1"/>
                        <a:pt x="0" y="521"/>
                        <a:pt x="303" y="824"/>
                      </a:cubicBezTo>
                      <a:cubicBezTo>
                        <a:pt x="402" y="922"/>
                        <a:pt x="524" y="967"/>
                        <a:pt x="643" y="967"/>
                      </a:cubicBezTo>
                      <a:cubicBezTo>
                        <a:pt x="890" y="967"/>
                        <a:pt x="1125" y="778"/>
                        <a:pt x="1125" y="485"/>
                      </a:cubicBezTo>
                      <a:cubicBezTo>
                        <a:pt x="1125" y="219"/>
                        <a:pt x="908" y="1"/>
                        <a:pt x="641" y="1"/>
                      </a:cubicBezTo>
                      <a:close/>
                    </a:path>
                  </a:pathLst>
                </a:custGeom>
                <a:solidFill>
                  <a:srgbClr val="869fb1"/>
                </a:solidFill>
                <a:ln>
                  <a:noFill/>
                </a:ln>
              </p:spPr>
              <p:style>
                <a:lnRef idx="0"/>
                <a:fillRef idx="0"/>
                <a:effectRef idx="0"/>
                <a:fontRef idx="minor"/>
              </p:style>
            </p:sp>
          </p:grpSp>
          <p:grpSp>
            <p:nvGrpSpPr>
              <p:cNvPr id="552" name="Group 464"/>
              <p:cNvGrpSpPr/>
              <p:nvPr/>
            </p:nvGrpSpPr>
            <p:grpSpPr>
              <a:xfrm>
                <a:off x="5036040" y="1420920"/>
                <a:ext cx="32760" cy="28800"/>
                <a:chOff x="5036040" y="1420920"/>
                <a:chExt cx="32760" cy="28800"/>
              </a:xfrm>
            </p:grpSpPr>
            <p:sp>
              <p:nvSpPr>
                <p:cNvPr id="553" name="CustomShape 465"/>
                <p:cNvSpPr/>
                <p:nvPr/>
              </p:nvSpPr>
              <p:spPr>
                <a:xfrm>
                  <a:off x="5036040" y="1420920"/>
                  <a:ext cx="32760" cy="28800"/>
                </a:xfrm>
                <a:custGeom>
                  <a:avLst/>
                  <a:gdLst/>
                  <a:ahLst/>
                  <a:rect l="l" t="t" r="r" b="b"/>
                  <a:pathLst>
                    <a:path w="3993" h="3433">
                      <a:moveTo>
                        <a:pt x="2273" y="1"/>
                      </a:moveTo>
                      <a:cubicBezTo>
                        <a:pt x="1853" y="1"/>
                        <a:pt x="1425" y="157"/>
                        <a:pt x="1077" y="505"/>
                      </a:cubicBezTo>
                      <a:cubicBezTo>
                        <a:pt x="0" y="1581"/>
                        <a:pt x="763" y="3432"/>
                        <a:pt x="2287" y="3432"/>
                      </a:cubicBezTo>
                      <a:cubicBezTo>
                        <a:pt x="3230" y="3432"/>
                        <a:pt x="3992" y="2658"/>
                        <a:pt x="3992" y="1714"/>
                      </a:cubicBezTo>
                      <a:cubicBezTo>
                        <a:pt x="3992" y="683"/>
                        <a:pt x="3151" y="1"/>
                        <a:pt x="2273" y="1"/>
                      </a:cubicBezTo>
                      <a:close/>
                    </a:path>
                  </a:pathLst>
                </a:custGeom>
                <a:solidFill>
                  <a:srgbClr val="cfd9e0"/>
                </a:solidFill>
                <a:ln>
                  <a:noFill/>
                </a:ln>
              </p:spPr>
              <p:style>
                <a:lnRef idx="0"/>
                <a:fillRef idx="0"/>
                <a:effectRef idx="0"/>
                <a:fontRef idx="minor"/>
              </p:style>
            </p:sp>
            <p:sp>
              <p:nvSpPr>
                <p:cNvPr id="554" name="CustomShape 466"/>
                <p:cNvSpPr/>
                <p:nvPr/>
              </p:nvSpPr>
              <p:spPr>
                <a:xfrm>
                  <a:off x="5049720" y="1431360"/>
                  <a:ext cx="9000" cy="7920"/>
                </a:xfrm>
                <a:custGeom>
                  <a:avLst/>
                  <a:gdLst/>
                  <a:ahLst/>
                  <a:rect l="l" t="t" r="r" b="b"/>
                  <a:pathLst>
                    <a:path w="1138" h="972">
                      <a:moveTo>
                        <a:pt x="654" y="0"/>
                      </a:moveTo>
                      <a:cubicBezTo>
                        <a:pt x="218" y="0"/>
                        <a:pt x="1" y="521"/>
                        <a:pt x="303" y="823"/>
                      </a:cubicBezTo>
                      <a:cubicBezTo>
                        <a:pt x="406" y="926"/>
                        <a:pt x="531" y="972"/>
                        <a:pt x="652" y="972"/>
                      </a:cubicBezTo>
                      <a:cubicBezTo>
                        <a:pt x="902" y="972"/>
                        <a:pt x="1138" y="777"/>
                        <a:pt x="1138" y="484"/>
                      </a:cubicBezTo>
                      <a:cubicBezTo>
                        <a:pt x="1138" y="218"/>
                        <a:pt x="920" y="0"/>
                        <a:pt x="654" y="0"/>
                      </a:cubicBezTo>
                      <a:close/>
                    </a:path>
                  </a:pathLst>
                </a:custGeom>
                <a:solidFill>
                  <a:srgbClr val="869fb1"/>
                </a:solidFill>
                <a:ln>
                  <a:noFill/>
                </a:ln>
              </p:spPr>
              <p:style>
                <a:lnRef idx="0"/>
                <a:fillRef idx="0"/>
                <a:effectRef idx="0"/>
                <a:fontRef idx="minor"/>
              </p:style>
            </p:sp>
          </p:grpSp>
          <p:grpSp>
            <p:nvGrpSpPr>
              <p:cNvPr id="555" name="Group 467"/>
              <p:cNvGrpSpPr/>
              <p:nvPr/>
            </p:nvGrpSpPr>
            <p:grpSpPr>
              <a:xfrm>
                <a:off x="5115600" y="1301400"/>
                <a:ext cx="32760" cy="28800"/>
                <a:chOff x="5115600" y="1301400"/>
                <a:chExt cx="32760" cy="28800"/>
              </a:xfrm>
            </p:grpSpPr>
            <p:sp>
              <p:nvSpPr>
                <p:cNvPr id="556" name="CustomShape 468"/>
                <p:cNvSpPr/>
                <p:nvPr/>
              </p:nvSpPr>
              <p:spPr>
                <a:xfrm>
                  <a:off x="5115600" y="1301400"/>
                  <a:ext cx="32760" cy="28800"/>
                </a:xfrm>
                <a:custGeom>
                  <a:avLst/>
                  <a:gdLst/>
                  <a:ahLst/>
                  <a:rect l="l" t="t" r="r" b="b"/>
                  <a:pathLst>
                    <a:path w="4005" h="3420">
                      <a:moveTo>
                        <a:pt x="2276" y="0"/>
                      </a:moveTo>
                      <a:cubicBezTo>
                        <a:pt x="1855" y="0"/>
                        <a:pt x="1426" y="156"/>
                        <a:pt x="1078" y="504"/>
                      </a:cubicBezTo>
                      <a:cubicBezTo>
                        <a:pt x="1" y="1581"/>
                        <a:pt x="763" y="3419"/>
                        <a:pt x="2287" y="3419"/>
                      </a:cubicBezTo>
                      <a:cubicBezTo>
                        <a:pt x="3231" y="3419"/>
                        <a:pt x="4005" y="2657"/>
                        <a:pt x="4005" y="1714"/>
                      </a:cubicBezTo>
                      <a:cubicBezTo>
                        <a:pt x="4005" y="682"/>
                        <a:pt x="3158" y="0"/>
                        <a:pt x="2276" y="0"/>
                      </a:cubicBezTo>
                      <a:close/>
                    </a:path>
                  </a:pathLst>
                </a:custGeom>
                <a:solidFill>
                  <a:srgbClr val="cfd9e0"/>
                </a:solidFill>
                <a:ln>
                  <a:noFill/>
                </a:ln>
              </p:spPr>
              <p:style>
                <a:lnRef idx="0"/>
                <a:fillRef idx="0"/>
                <a:effectRef idx="0"/>
                <a:fontRef idx="minor"/>
              </p:style>
            </p:sp>
            <p:sp>
              <p:nvSpPr>
                <p:cNvPr id="557" name="CustomShape 469"/>
                <p:cNvSpPr/>
                <p:nvPr/>
              </p:nvSpPr>
              <p:spPr>
                <a:xfrm>
                  <a:off x="5129280" y="1311840"/>
                  <a:ext cx="9000" cy="7920"/>
                </a:xfrm>
                <a:custGeom>
                  <a:avLst/>
                  <a:gdLst/>
                  <a:ahLst/>
                  <a:rect l="l" t="t" r="r" b="b"/>
                  <a:pathLst>
                    <a:path w="1126" h="965">
                      <a:moveTo>
                        <a:pt x="641" y="1"/>
                      </a:moveTo>
                      <a:cubicBezTo>
                        <a:pt x="218" y="1"/>
                        <a:pt x="0" y="521"/>
                        <a:pt x="303" y="823"/>
                      </a:cubicBezTo>
                      <a:cubicBezTo>
                        <a:pt x="400" y="921"/>
                        <a:pt x="520" y="964"/>
                        <a:pt x="638" y="964"/>
                      </a:cubicBezTo>
                      <a:cubicBezTo>
                        <a:pt x="886" y="964"/>
                        <a:pt x="1125" y="772"/>
                        <a:pt x="1125" y="485"/>
                      </a:cubicBezTo>
                      <a:cubicBezTo>
                        <a:pt x="1125" y="219"/>
                        <a:pt x="907" y="1"/>
                        <a:pt x="641" y="1"/>
                      </a:cubicBezTo>
                      <a:close/>
                    </a:path>
                  </a:pathLst>
                </a:custGeom>
                <a:solidFill>
                  <a:srgbClr val="869fb1"/>
                </a:solidFill>
                <a:ln>
                  <a:noFill/>
                </a:ln>
              </p:spPr>
              <p:style>
                <a:lnRef idx="0"/>
                <a:fillRef idx="0"/>
                <a:effectRef idx="0"/>
                <a:fontRef idx="minor"/>
              </p:style>
            </p:sp>
          </p:grpSp>
          <p:grpSp>
            <p:nvGrpSpPr>
              <p:cNvPr id="558" name="Group 470"/>
              <p:cNvGrpSpPr/>
              <p:nvPr/>
            </p:nvGrpSpPr>
            <p:grpSpPr>
              <a:xfrm>
                <a:off x="5160960" y="1345680"/>
                <a:ext cx="32760" cy="28800"/>
                <a:chOff x="5160960" y="1345680"/>
                <a:chExt cx="32760" cy="28800"/>
              </a:xfrm>
            </p:grpSpPr>
            <p:sp>
              <p:nvSpPr>
                <p:cNvPr id="559" name="CustomShape 471"/>
                <p:cNvSpPr/>
                <p:nvPr/>
              </p:nvSpPr>
              <p:spPr>
                <a:xfrm>
                  <a:off x="5160960" y="1345680"/>
                  <a:ext cx="32760" cy="28800"/>
                </a:xfrm>
                <a:custGeom>
                  <a:avLst/>
                  <a:gdLst/>
                  <a:ahLst/>
                  <a:rect l="l" t="t" r="r" b="b"/>
                  <a:pathLst>
                    <a:path w="4005" h="3421">
                      <a:moveTo>
                        <a:pt x="2281" y="1"/>
                      </a:moveTo>
                      <a:cubicBezTo>
                        <a:pt x="1860" y="1"/>
                        <a:pt x="1429" y="157"/>
                        <a:pt x="1077" y="505"/>
                      </a:cubicBezTo>
                      <a:cubicBezTo>
                        <a:pt x="1" y="1581"/>
                        <a:pt x="763" y="3420"/>
                        <a:pt x="2287" y="3420"/>
                      </a:cubicBezTo>
                      <a:cubicBezTo>
                        <a:pt x="3231" y="3420"/>
                        <a:pt x="4005" y="2658"/>
                        <a:pt x="4005" y="1714"/>
                      </a:cubicBezTo>
                      <a:cubicBezTo>
                        <a:pt x="4005" y="683"/>
                        <a:pt x="3163" y="1"/>
                        <a:pt x="2281" y="1"/>
                      </a:cubicBezTo>
                      <a:close/>
                    </a:path>
                  </a:pathLst>
                </a:custGeom>
                <a:solidFill>
                  <a:srgbClr val="cfd9e0"/>
                </a:solidFill>
                <a:ln>
                  <a:noFill/>
                </a:ln>
              </p:spPr>
              <p:style>
                <a:lnRef idx="0"/>
                <a:fillRef idx="0"/>
                <a:effectRef idx="0"/>
                <a:fontRef idx="minor"/>
              </p:style>
            </p:sp>
            <p:sp>
              <p:nvSpPr>
                <p:cNvPr id="560" name="CustomShape 472"/>
                <p:cNvSpPr/>
                <p:nvPr/>
              </p:nvSpPr>
              <p:spPr>
                <a:xfrm>
                  <a:off x="5174640" y="1356120"/>
                  <a:ext cx="9000" cy="7920"/>
                </a:xfrm>
                <a:custGeom>
                  <a:avLst/>
                  <a:gdLst/>
                  <a:ahLst/>
                  <a:rect l="l" t="t" r="r" b="b"/>
                  <a:pathLst>
                    <a:path w="1126" h="967">
                      <a:moveTo>
                        <a:pt x="642" y="1"/>
                      </a:moveTo>
                      <a:cubicBezTo>
                        <a:pt x="219" y="1"/>
                        <a:pt x="1" y="521"/>
                        <a:pt x="303" y="823"/>
                      </a:cubicBezTo>
                      <a:cubicBezTo>
                        <a:pt x="402" y="922"/>
                        <a:pt x="524" y="967"/>
                        <a:pt x="644" y="967"/>
                      </a:cubicBezTo>
                      <a:cubicBezTo>
                        <a:pt x="890" y="967"/>
                        <a:pt x="1126" y="778"/>
                        <a:pt x="1126" y="484"/>
                      </a:cubicBezTo>
                      <a:cubicBezTo>
                        <a:pt x="1126" y="218"/>
                        <a:pt x="908" y="1"/>
                        <a:pt x="642" y="1"/>
                      </a:cubicBezTo>
                      <a:close/>
                    </a:path>
                  </a:pathLst>
                </a:custGeom>
                <a:solidFill>
                  <a:srgbClr val="869fb1"/>
                </a:solidFill>
                <a:ln>
                  <a:noFill/>
                </a:ln>
              </p:spPr>
              <p:style>
                <a:lnRef idx="0"/>
                <a:fillRef idx="0"/>
                <a:effectRef idx="0"/>
                <a:fontRef idx="minor"/>
              </p:style>
            </p:sp>
          </p:grpSp>
          <p:grpSp>
            <p:nvGrpSpPr>
              <p:cNvPr id="561" name="Group 473"/>
              <p:cNvGrpSpPr/>
              <p:nvPr/>
            </p:nvGrpSpPr>
            <p:grpSpPr>
              <a:xfrm>
                <a:off x="5179680" y="1395720"/>
                <a:ext cx="32760" cy="28800"/>
                <a:chOff x="5179680" y="1395720"/>
                <a:chExt cx="32760" cy="28800"/>
              </a:xfrm>
            </p:grpSpPr>
            <p:sp>
              <p:nvSpPr>
                <p:cNvPr id="562" name="CustomShape 474"/>
                <p:cNvSpPr/>
                <p:nvPr/>
              </p:nvSpPr>
              <p:spPr>
                <a:xfrm>
                  <a:off x="5179680" y="1395720"/>
                  <a:ext cx="32760" cy="28800"/>
                </a:xfrm>
                <a:custGeom>
                  <a:avLst/>
                  <a:gdLst/>
                  <a:ahLst/>
                  <a:rect l="l" t="t" r="r" b="b"/>
                  <a:pathLst>
                    <a:path w="3993" h="3426">
                      <a:moveTo>
                        <a:pt x="2273" y="1"/>
                      </a:moveTo>
                      <a:cubicBezTo>
                        <a:pt x="1854" y="1"/>
                        <a:pt x="1426" y="158"/>
                        <a:pt x="1077" y="510"/>
                      </a:cubicBezTo>
                      <a:cubicBezTo>
                        <a:pt x="1" y="1587"/>
                        <a:pt x="763" y="3425"/>
                        <a:pt x="2287" y="3425"/>
                      </a:cubicBezTo>
                      <a:cubicBezTo>
                        <a:pt x="3231" y="3425"/>
                        <a:pt x="3993" y="2663"/>
                        <a:pt x="3993" y="1720"/>
                      </a:cubicBezTo>
                      <a:cubicBezTo>
                        <a:pt x="3993" y="688"/>
                        <a:pt x="3151" y="1"/>
                        <a:pt x="2273" y="1"/>
                      </a:cubicBezTo>
                      <a:close/>
                    </a:path>
                  </a:pathLst>
                </a:custGeom>
                <a:solidFill>
                  <a:srgbClr val="cfd9e0"/>
                </a:solidFill>
                <a:ln>
                  <a:noFill/>
                </a:ln>
              </p:spPr>
              <p:style>
                <a:lnRef idx="0"/>
                <a:fillRef idx="0"/>
                <a:effectRef idx="0"/>
                <a:fontRef idx="minor"/>
              </p:style>
            </p:sp>
            <p:sp>
              <p:nvSpPr>
                <p:cNvPr id="563" name="CustomShape 475"/>
                <p:cNvSpPr/>
                <p:nvPr/>
              </p:nvSpPr>
              <p:spPr>
                <a:xfrm>
                  <a:off x="5194800" y="1406160"/>
                  <a:ext cx="7560" cy="7920"/>
                </a:xfrm>
                <a:custGeom>
                  <a:avLst/>
                  <a:gdLst/>
                  <a:ahLst/>
                  <a:rect l="l" t="t" r="r" b="b"/>
                  <a:pathLst>
                    <a:path w="969" h="969">
                      <a:moveTo>
                        <a:pt x="484" y="1"/>
                      </a:moveTo>
                      <a:cubicBezTo>
                        <a:pt x="218" y="1"/>
                        <a:pt x="0" y="218"/>
                        <a:pt x="0" y="485"/>
                      </a:cubicBezTo>
                      <a:cubicBezTo>
                        <a:pt x="0" y="763"/>
                        <a:pt x="218" y="968"/>
                        <a:pt x="484" y="968"/>
                      </a:cubicBezTo>
                      <a:cubicBezTo>
                        <a:pt x="750" y="968"/>
                        <a:pt x="968" y="763"/>
                        <a:pt x="968" y="485"/>
                      </a:cubicBezTo>
                      <a:cubicBezTo>
                        <a:pt x="968" y="218"/>
                        <a:pt x="750" y="1"/>
                        <a:pt x="484" y="1"/>
                      </a:cubicBezTo>
                      <a:close/>
                    </a:path>
                  </a:pathLst>
                </a:custGeom>
                <a:solidFill>
                  <a:srgbClr val="869fb1"/>
                </a:solidFill>
                <a:ln>
                  <a:noFill/>
                </a:ln>
              </p:spPr>
              <p:style>
                <a:lnRef idx="0"/>
                <a:fillRef idx="0"/>
                <a:effectRef idx="0"/>
                <a:fontRef idx="minor"/>
              </p:style>
            </p:sp>
          </p:grpSp>
          <p:grpSp>
            <p:nvGrpSpPr>
              <p:cNvPr id="564" name="Group 476"/>
              <p:cNvGrpSpPr/>
              <p:nvPr/>
            </p:nvGrpSpPr>
            <p:grpSpPr>
              <a:xfrm>
                <a:off x="5230080" y="1395720"/>
                <a:ext cx="32760" cy="28800"/>
                <a:chOff x="5230080" y="1395720"/>
                <a:chExt cx="32760" cy="28800"/>
              </a:xfrm>
            </p:grpSpPr>
            <p:sp>
              <p:nvSpPr>
                <p:cNvPr id="565" name="CustomShape 477"/>
                <p:cNvSpPr/>
                <p:nvPr/>
              </p:nvSpPr>
              <p:spPr>
                <a:xfrm>
                  <a:off x="5230080" y="1395720"/>
                  <a:ext cx="32760" cy="28800"/>
                </a:xfrm>
                <a:custGeom>
                  <a:avLst/>
                  <a:gdLst/>
                  <a:ahLst/>
                  <a:rect l="l" t="t" r="r" b="b"/>
                  <a:pathLst>
                    <a:path w="3993" h="3430">
                      <a:moveTo>
                        <a:pt x="2266" y="1"/>
                      </a:moveTo>
                      <a:cubicBezTo>
                        <a:pt x="1848" y="1"/>
                        <a:pt x="1423" y="156"/>
                        <a:pt x="1077" y="502"/>
                      </a:cubicBezTo>
                      <a:cubicBezTo>
                        <a:pt x="0" y="1578"/>
                        <a:pt x="762" y="3429"/>
                        <a:pt x="2287" y="3429"/>
                      </a:cubicBezTo>
                      <a:cubicBezTo>
                        <a:pt x="3230" y="3429"/>
                        <a:pt x="3992" y="2667"/>
                        <a:pt x="3992" y="1724"/>
                      </a:cubicBezTo>
                      <a:cubicBezTo>
                        <a:pt x="3992" y="690"/>
                        <a:pt x="3146" y="1"/>
                        <a:pt x="2266" y="1"/>
                      </a:cubicBezTo>
                      <a:close/>
                    </a:path>
                  </a:pathLst>
                </a:custGeom>
                <a:solidFill>
                  <a:srgbClr val="cfd9e0"/>
                </a:solidFill>
                <a:ln>
                  <a:noFill/>
                </a:ln>
              </p:spPr>
              <p:style>
                <a:lnRef idx="0"/>
                <a:fillRef idx="0"/>
                <a:effectRef idx="0"/>
                <a:fontRef idx="minor"/>
              </p:style>
            </p:sp>
            <p:sp>
              <p:nvSpPr>
                <p:cNvPr id="566" name="CustomShape 478"/>
                <p:cNvSpPr/>
                <p:nvPr/>
              </p:nvSpPr>
              <p:spPr>
                <a:xfrm>
                  <a:off x="5243760" y="1406160"/>
                  <a:ext cx="9000" cy="7920"/>
                </a:xfrm>
                <a:custGeom>
                  <a:avLst/>
                  <a:gdLst/>
                  <a:ahLst/>
                  <a:rect l="l" t="t" r="r" b="b"/>
                  <a:pathLst>
                    <a:path w="1138" h="965">
                      <a:moveTo>
                        <a:pt x="654" y="1"/>
                      </a:moveTo>
                      <a:cubicBezTo>
                        <a:pt x="218" y="1"/>
                        <a:pt x="0" y="521"/>
                        <a:pt x="303" y="823"/>
                      </a:cubicBezTo>
                      <a:cubicBezTo>
                        <a:pt x="404" y="921"/>
                        <a:pt x="527" y="964"/>
                        <a:pt x="646" y="964"/>
                      </a:cubicBezTo>
                      <a:cubicBezTo>
                        <a:pt x="898" y="964"/>
                        <a:pt x="1138" y="772"/>
                        <a:pt x="1138" y="485"/>
                      </a:cubicBezTo>
                      <a:cubicBezTo>
                        <a:pt x="1138" y="206"/>
                        <a:pt x="920" y="1"/>
                        <a:pt x="654" y="1"/>
                      </a:cubicBezTo>
                      <a:close/>
                    </a:path>
                  </a:pathLst>
                </a:custGeom>
                <a:solidFill>
                  <a:srgbClr val="869fb1"/>
                </a:solidFill>
                <a:ln>
                  <a:noFill/>
                </a:ln>
              </p:spPr>
              <p:style>
                <a:lnRef idx="0"/>
                <a:fillRef idx="0"/>
                <a:effectRef idx="0"/>
                <a:fontRef idx="minor"/>
              </p:style>
            </p:sp>
          </p:grpSp>
          <p:grpSp>
            <p:nvGrpSpPr>
              <p:cNvPr id="567" name="Group 479"/>
              <p:cNvGrpSpPr/>
              <p:nvPr/>
            </p:nvGrpSpPr>
            <p:grpSpPr>
              <a:xfrm>
                <a:off x="4927320" y="1024920"/>
                <a:ext cx="32760" cy="28800"/>
                <a:chOff x="4927320" y="1024920"/>
                <a:chExt cx="32760" cy="28800"/>
              </a:xfrm>
            </p:grpSpPr>
            <p:sp>
              <p:nvSpPr>
                <p:cNvPr id="568" name="CustomShape 480"/>
                <p:cNvSpPr/>
                <p:nvPr/>
              </p:nvSpPr>
              <p:spPr>
                <a:xfrm>
                  <a:off x="4927320" y="1024920"/>
                  <a:ext cx="32760" cy="28800"/>
                </a:xfrm>
                <a:custGeom>
                  <a:avLst/>
                  <a:gdLst/>
                  <a:ahLst/>
                  <a:rect l="l" t="t" r="r" b="b"/>
                  <a:pathLst>
                    <a:path w="3993" h="3432">
                      <a:moveTo>
                        <a:pt x="2273" y="0"/>
                      </a:moveTo>
                      <a:cubicBezTo>
                        <a:pt x="1853" y="0"/>
                        <a:pt x="1425" y="156"/>
                        <a:pt x="1077" y="504"/>
                      </a:cubicBezTo>
                      <a:cubicBezTo>
                        <a:pt x="1" y="1581"/>
                        <a:pt x="763" y="3431"/>
                        <a:pt x="2287" y="3431"/>
                      </a:cubicBezTo>
                      <a:cubicBezTo>
                        <a:pt x="3230" y="3431"/>
                        <a:pt x="3993" y="2657"/>
                        <a:pt x="3993" y="1714"/>
                      </a:cubicBezTo>
                      <a:cubicBezTo>
                        <a:pt x="3993" y="682"/>
                        <a:pt x="3151" y="0"/>
                        <a:pt x="2273" y="0"/>
                      </a:cubicBezTo>
                      <a:close/>
                    </a:path>
                  </a:pathLst>
                </a:custGeom>
                <a:solidFill>
                  <a:srgbClr val="cfd9e0"/>
                </a:solidFill>
                <a:ln>
                  <a:noFill/>
                </a:ln>
              </p:spPr>
              <p:style>
                <a:lnRef idx="0"/>
                <a:fillRef idx="0"/>
                <a:effectRef idx="0"/>
                <a:fontRef idx="minor"/>
              </p:style>
            </p:sp>
            <p:sp>
              <p:nvSpPr>
                <p:cNvPr id="569" name="CustomShape 481"/>
                <p:cNvSpPr/>
                <p:nvPr/>
              </p:nvSpPr>
              <p:spPr>
                <a:xfrm>
                  <a:off x="4940640" y="1035360"/>
                  <a:ext cx="9000" cy="7920"/>
                </a:xfrm>
                <a:custGeom>
                  <a:avLst/>
                  <a:gdLst/>
                  <a:ahLst/>
                  <a:rect l="l" t="t" r="r" b="b"/>
                  <a:pathLst>
                    <a:path w="1138" h="967">
                      <a:moveTo>
                        <a:pt x="654" y="1"/>
                      </a:moveTo>
                      <a:cubicBezTo>
                        <a:pt x="218" y="1"/>
                        <a:pt x="1" y="521"/>
                        <a:pt x="315" y="823"/>
                      </a:cubicBezTo>
                      <a:cubicBezTo>
                        <a:pt x="414" y="922"/>
                        <a:pt x="536" y="967"/>
                        <a:pt x="656" y="967"/>
                      </a:cubicBezTo>
                      <a:cubicBezTo>
                        <a:pt x="902" y="967"/>
                        <a:pt x="1138" y="778"/>
                        <a:pt x="1138" y="485"/>
                      </a:cubicBezTo>
                      <a:cubicBezTo>
                        <a:pt x="1138" y="219"/>
                        <a:pt x="920" y="1"/>
                        <a:pt x="654" y="1"/>
                      </a:cubicBezTo>
                      <a:close/>
                    </a:path>
                  </a:pathLst>
                </a:custGeom>
                <a:solidFill>
                  <a:srgbClr val="869fb1"/>
                </a:solidFill>
                <a:ln>
                  <a:noFill/>
                </a:ln>
              </p:spPr>
              <p:style>
                <a:lnRef idx="0"/>
                <a:fillRef idx="0"/>
                <a:effectRef idx="0"/>
                <a:fontRef idx="minor"/>
              </p:style>
            </p:sp>
          </p:grpSp>
          <p:grpSp>
            <p:nvGrpSpPr>
              <p:cNvPr id="570" name="Group 482"/>
              <p:cNvGrpSpPr/>
              <p:nvPr/>
            </p:nvGrpSpPr>
            <p:grpSpPr>
              <a:xfrm>
                <a:off x="4739040" y="1205280"/>
                <a:ext cx="32760" cy="28800"/>
                <a:chOff x="4739040" y="1205280"/>
                <a:chExt cx="32760" cy="28800"/>
              </a:xfrm>
            </p:grpSpPr>
            <p:sp>
              <p:nvSpPr>
                <p:cNvPr id="571" name="CustomShape 483"/>
                <p:cNvSpPr/>
                <p:nvPr/>
              </p:nvSpPr>
              <p:spPr>
                <a:xfrm>
                  <a:off x="4739040" y="1205280"/>
                  <a:ext cx="32760" cy="28800"/>
                </a:xfrm>
                <a:custGeom>
                  <a:avLst/>
                  <a:gdLst/>
                  <a:ahLst/>
                  <a:rect l="l" t="t" r="r" b="b"/>
                  <a:pathLst>
                    <a:path w="3993" h="3429">
                      <a:moveTo>
                        <a:pt x="2266" y="0"/>
                      </a:moveTo>
                      <a:cubicBezTo>
                        <a:pt x="1848" y="0"/>
                        <a:pt x="1423" y="155"/>
                        <a:pt x="1077" y="501"/>
                      </a:cubicBezTo>
                      <a:cubicBezTo>
                        <a:pt x="0" y="1578"/>
                        <a:pt x="762" y="3429"/>
                        <a:pt x="2287" y="3429"/>
                      </a:cubicBezTo>
                      <a:cubicBezTo>
                        <a:pt x="3230" y="3429"/>
                        <a:pt x="3992" y="2667"/>
                        <a:pt x="3992" y="1723"/>
                      </a:cubicBezTo>
                      <a:cubicBezTo>
                        <a:pt x="3992" y="689"/>
                        <a:pt x="3146" y="0"/>
                        <a:pt x="2266" y="0"/>
                      </a:cubicBezTo>
                      <a:close/>
                    </a:path>
                  </a:pathLst>
                </a:custGeom>
                <a:solidFill>
                  <a:srgbClr val="cfd9e0"/>
                </a:solidFill>
                <a:ln>
                  <a:noFill/>
                </a:ln>
              </p:spPr>
              <p:style>
                <a:lnRef idx="0"/>
                <a:fillRef idx="0"/>
                <a:effectRef idx="0"/>
                <a:fontRef idx="minor"/>
              </p:style>
            </p:sp>
            <p:sp>
              <p:nvSpPr>
                <p:cNvPr id="572" name="CustomShape 484"/>
                <p:cNvSpPr/>
                <p:nvPr/>
              </p:nvSpPr>
              <p:spPr>
                <a:xfrm>
                  <a:off x="4752720" y="1215720"/>
                  <a:ext cx="9000" cy="7920"/>
                </a:xfrm>
                <a:custGeom>
                  <a:avLst/>
                  <a:gdLst/>
                  <a:ahLst/>
                  <a:rect l="l" t="t" r="r" b="b"/>
                  <a:pathLst>
                    <a:path w="1126" h="976">
                      <a:moveTo>
                        <a:pt x="642" y="0"/>
                      </a:moveTo>
                      <a:cubicBezTo>
                        <a:pt x="218" y="12"/>
                        <a:pt x="0" y="520"/>
                        <a:pt x="303" y="835"/>
                      </a:cubicBezTo>
                      <a:cubicBezTo>
                        <a:pt x="400" y="932"/>
                        <a:pt x="520" y="976"/>
                        <a:pt x="638" y="976"/>
                      </a:cubicBezTo>
                      <a:cubicBezTo>
                        <a:pt x="886" y="976"/>
                        <a:pt x="1125" y="783"/>
                        <a:pt x="1125" y="496"/>
                      </a:cubicBezTo>
                      <a:cubicBezTo>
                        <a:pt x="1125" y="218"/>
                        <a:pt x="908" y="0"/>
                        <a:pt x="642" y="0"/>
                      </a:cubicBezTo>
                      <a:close/>
                    </a:path>
                  </a:pathLst>
                </a:custGeom>
                <a:solidFill>
                  <a:srgbClr val="869fb1"/>
                </a:solidFill>
                <a:ln>
                  <a:noFill/>
                </a:ln>
              </p:spPr>
              <p:style>
                <a:lnRef idx="0"/>
                <a:fillRef idx="0"/>
                <a:effectRef idx="0"/>
                <a:fontRef idx="minor"/>
              </p:style>
            </p:sp>
          </p:grpSp>
          <p:grpSp>
            <p:nvGrpSpPr>
              <p:cNvPr id="573" name="Group 485"/>
              <p:cNvGrpSpPr/>
              <p:nvPr/>
            </p:nvGrpSpPr>
            <p:grpSpPr>
              <a:xfrm>
                <a:off x="4702680" y="1219320"/>
                <a:ext cx="32760" cy="28800"/>
                <a:chOff x="4702680" y="1219320"/>
                <a:chExt cx="32760" cy="28800"/>
              </a:xfrm>
            </p:grpSpPr>
            <p:sp>
              <p:nvSpPr>
                <p:cNvPr id="574" name="CustomShape 486"/>
                <p:cNvSpPr/>
                <p:nvPr/>
              </p:nvSpPr>
              <p:spPr>
                <a:xfrm>
                  <a:off x="4702680" y="1219320"/>
                  <a:ext cx="32760" cy="28800"/>
                </a:xfrm>
                <a:custGeom>
                  <a:avLst/>
                  <a:gdLst/>
                  <a:ahLst/>
                  <a:rect l="l" t="t" r="r" b="b"/>
                  <a:pathLst>
                    <a:path w="3993" h="3432">
                      <a:moveTo>
                        <a:pt x="2273" y="1"/>
                      </a:moveTo>
                      <a:cubicBezTo>
                        <a:pt x="1853" y="1"/>
                        <a:pt x="1425" y="156"/>
                        <a:pt x="1077" y="505"/>
                      </a:cubicBezTo>
                      <a:cubicBezTo>
                        <a:pt x="0" y="1581"/>
                        <a:pt x="762" y="3420"/>
                        <a:pt x="2287" y="3432"/>
                      </a:cubicBezTo>
                      <a:cubicBezTo>
                        <a:pt x="3230" y="3432"/>
                        <a:pt x="3992" y="2658"/>
                        <a:pt x="3992" y="1714"/>
                      </a:cubicBezTo>
                      <a:cubicBezTo>
                        <a:pt x="3992" y="683"/>
                        <a:pt x="3150" y="1"/>
                        <a:pt x="2273" y="1"/>
                      </a:cubicBezTo>
                      <a:close/>
                    </a:path>
                  </a:pathLst>
                </a:custGeom>
                <a:solidFill>
                  <a:srgbClr val="cfd9e0"/>
                </a:solidFill>
                <a:ln>
                  <a:noFill/>
                </a:ln>
              </p:spPr>
              <p:style>
                <a:lnRef idx="0"/>
                <a:fillRef idx="0"/>
                <a:effectRef idx="0"/>
                <a:fontRef idx="minor"/>
              </p:style>
            </p:sp>
            <p:sp>
              <p:nvSpPr>
                <p:cNvPr id="575" name="CustomShape 487"/>
                <p:cNvSpPr/>
                <p:nvPr/>
              </p:nvSpPr>
              <p:spPr>
                <a:xfrm>
                  <a:off x="4716360" y="1229760"/>
                  <a:ext cx="9000" cy="7920"/>
                </a:xfrm>
                <a:custGeom>
                  <a:avLst/>
                  <a:gdLst/>
                  <a:ahLst/>
                  <a:rect l="l" t="t" r="r" b="b"/>
                  <a:pathLst>
                    <a:path w="1126" h="965">
                      <a:moveTo>
                        <a:pt x="664" y="1"/>
                      </a:moveTo>
                      <a:cubicBezTo>
                        <a:pt x="656" y="1"/>
                        <a:pt x="649" y="1"/>
                        <a:pt x="641" y="1"/>
                      </a:cubicBezTo>
                      <a:cubicBezTo>
                        <a:pt x="218" y="1"/>
                        <a:pt x="0" y="522"/>
                        <a:pt x="303" y="824"/>
                      </a:cubicBezTo>
                      <a:cubicBezTo>
                        <a:pt x="400" y="921"/>
                        <a:pt x="520" y="965"/>
                        <a:pt x="638" y="965"/>
                      </a:cubicBezTo>
                      <a:cubicBezTo>
                        <a:pt x="886" y="965"/>
                        <a:pt x="1125" y="772"/>
                        <a:pt x="1125" y="485"/>
                      </a:cubicBezTo>
                      <a:cubicBezTo>
                        <a:pt x="1125" y="215"/>
                        <a:pt x="931" y="1"/>
                        <a:pt x="664" y="1"/>
                      </a:cubicBezTo>
                      <a:close/>
                    </a:path>
                  </a:pathLst>
                </a:custGeom>
                <a:solidFill>
                  <a:srgbClr val="869fb1"/>
                </a:solidFill>
                <a:ln>
                  <a:noFill/>
                </a:ln>
              </p:spPr>
              <p:style>
                <a:lnRef idx="0"/>
                <a:fillRef idx="0"/>
                <a:effectRef idx="0"/>
                <a:fontRef idx="minor"/>
              </p:style>
            </p:sp>
          </p:grpSp>
          <p:grpSp>
            <p:nvGrpSpPr>
              <p:cNvPr id="576" name="Group 488"/>
              <p:cNvGrpSpPr/>
              <p:nvPr/>
            </p:nvGrpSpPr>
            <p:grpSpPr>
              <a:xfrm>
                <a:off x="5067720" y="1132920"/>
                <a:ext cx="32760" cy="28800"/>
                <a:chOff x="5067720" y="1132920"/>
                <a:chExt cx="32760" cy="28800"/>
              </a:xfrm>
            </p:grpSpPr>
            <p:sp>
              <p:nvSpPr>
                <p:cNvPr id="577" name="CustomShape 489"/>
                <p:cNvSpPr/>
                <p:nvPr/>
              </p:nvSpPr>
              <p:spPr>
                <a:xfrm>
                  <a:off x="5067720" y="1132920"/>
                  <a:ext cx="32760" cy="28800"/>
                </a:xfrm>
                <a:custGeom>
                  <a:avLst/>
                  <a:gdLst/>
                  <a:ahLst/>
                  <a:rect l="l" t="t" r="r" b="b"/>
                  <a:pathLst>
                    <a:path w="3993" h="3433">
                      <a:moveTo>
                        <a:pt x="2273" y="1"/>
                      </a:moveTo>
                      <a:cubicBezTo>
                        <a:pt x="1853" y="1"/>
                        <a:pt x="1426" y="157"/>
                        <a:pt x="1077" y="505"/>
                      </a:cubicBezTo>
                      <a:cubicBezTo>
                        <a:pt x="1" y="1582"/>
                        <a:pt x="763" y="3432"/>
                        <a:pt x="2287" y="3432"/>
                      </a:cubicBezTo>
                      <a:cubicBezTo>
                        <a:pt x="3231" y="3420"/>
                        <a:pt x="3993" y="2658"/>
                        <a:pt x="3993" y="1715"/>
                      </a:cubicBezTo>
                      <a:cubicBezTo>
                        <a:pt x="3993" y="683"/>
                        <a:pt x="3151" y="1"/>
                        <a:pt x="2273" y="1"/>
                      </a:cubicBezTo>
                      <a:close/>
                    </a:path>
                  </a:pathLst>
                </a:custGeom>
                <a:solidFill>
                  <a:srgbClr val="cfd9e0"/>
                </a:solidFill>
                <a:ln>
                  <a:noFill/>
                </a:ln>
              </p:spPr>
              <p:style>
                <a:lnRef idx="0"/>
                <a:fillRef idx="0"/>
                <a:effectRef idx="0"/>
                <a:fontRef idx="minor"/>
              </p:style>
            </p:sp>
            <p:sp>
              <p:nvSpPr>
                <p:cNvPr id="578" name="CustomShape 490"/>
                <p:cNvSpPr/>
                <p:nvPr/>
              </p:nvSpPr>
              <p:spPr>
                <a:xfrm>
                  <a:off x="5082480" y="1143360"/>
                  <a:ext cx="7560" cy="7920"/>
                </a:xfrm>
                <a:custGeom>
                  <a:avLst/>
                  <a:gdLst/>
                  <a:ahLst/>
                  <a:rect l="l" t="t" r="r" b="b"/>
                  <a:pathLst>
                    <a:path w="969" h="969">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rgbClr val="869fb1"/>
                </a:solidFill>
                <a:ln>
                  <a:noFill/>
                </a:ln>
              </p:spPr>
              <p:style>
                <a:lnRef idx="0"/>
                <a:fillRef idx="0"/>
                <a:effectRef idx="0"/>
                <a:fontRef idx="minor"/>
              </p:style>
            </p:sp>
          </p:grpSp>
          <p:sp>
            <p:nvSpPr>
              <p:cNvPr id="579" name="CustomShape 491"/>
              <p:cNvSpPr/>
              <p:nvPr/>
            </p:nvSpPr>
            <p:spPr>
              <a:xfrm>
                <a:off x="5019840" y="919440"/>
                <a:ext cx="44640" cy="38880"/>
              </a:xfrm>
              <a:custGeom>
                <a:avLst/>
                <a:gdLst/>
                <a:ahLst/>
                <a:rect l="l" t="t" r="r" b="b"/>
                <a:pathLst>
                  <a:path w="5409" h="4644">
                    <a:moveTo>
                      <a:pt x="3085" y="1"/>
                    </a:moveTo>
                    <a:cubicBezTo>
                      <a:pt x="2516" y="1"/>
                      <a:pt x="1935" y="213"/>
                      <a:pt x="1465" y="688"/>
                    </a:cubicBezTo>
                    <a:cubicBezTo>
                      <a:pt x="1" y="2140"/>
                      <a:pt x="1029" y="4632"/>
                      <a:pt x="3098" y="4644"/>
                    </a:cubicBezTo>
                    <a:cubicBezTo>
                      <a:pt x="4380" y="4632"/>
                      <a:pt x="5408" y="3603"/>
                      <a:pt x="5408" y="2321"/>
                    </a:cubicBezTo>
                    <a:cubicBezTo>
                      <a:pt x="5408" y="923"/>
                      <a:pt x="4270" y="1"/>
                      <a:pt x="3085" y="1"/>
                    </a:cubicBezTo>
                    <a:close/>
                  </a:path>
                </a:pathLst>
              </a:custGeom>
              <a:solidFill>
                <a:srgbClr val="cfd9e0"/>
              </a:solidFill>
              <a:ln>
                <a:noFill/>
              </a:ln>
            </p:spPr>
            <p:style>
              <a:lnRef idx="0"/>
              <a:fillRef idx="0"/>
              <a:effectRef idx="0"/>
              <a:fontRef idx="minor"/>
            </p:style>
          </p:sp>
          <p:sp>
            <p:nvSpPr>
              <p:cNvPr id="580" name="CustomShape 492"/>
              <p:cNvSpPr/>
              <p:nvPr/>
            </p:nvSpPr>
            <p:spPr>
              <a:xfrm>
                <a:off x="5036400" y="929880"/>
                <a:ext cx="17640" cy="18000"/>
              </a:xfrm>
              <a:custGeom>
                <a:avLst/>
                <a:gdLst/>
                <a:ahLst/>
                <a:rect l="l" t="t" r="r" b="b"/>
                <a:pathLst>
                  <a:path w="2179" h="2178">
                    <a:moveTo>
                      <a:pt x="1090" y="0"/>
                    </a:moveTo>
                    <a:cubicBezTo>
                      <a:pt x="485" y="0"/>
                      <a:pt x="1" y="484"/>
                      <a:pt x="1" y="1089"/>
                    </a:cubicBezTo>
                    <a:cubicBezTo>
                      <a:pt x="1" y="1694"/>
                      <a:pt x="485" y="2178"/>
                      <a:pt x="1090" y="2178"/>
                    </a:cubicBezTo>
                    <a:cubicBezTo>
                      <a:pt x="1694" y="2178"/>
                      <a:pt x="2178" y="1694"/>
                      <a:pt x="2178" y="1089"/>
                    </a:cubicBezTo>
                    <a:cubicBezTo>
                      <a:pt x="2178" y="484"/>
                      <a:pt x="1694" y="0"/>
                      <a:pt x="1090" y="0"/>
                    </a:cubicBezTo>
                    <a:close/>
                  </a:path>
                </a:pathLst>
              </a:custGeom>
              <a:solidFill>
                <a:srgbClr val="869fb1"/>
              </a:solidFill>
              <a:ln>
                <a:noFill/>
              </a:ln>
            </p:spPr>
            <p:style>
              <a:lnRef idx="0"/>
              <a:fillRef idx="0"/>
              <a:effectRef idx="0"/>
              <a:fontRef idx="minor"/>
            </p:style>
          </p:sp>
          <p:grpSp>
            <p:nvGrpSpPr>
              <p:cNvPr id="581" name="Group 493"/>
              <p:cNvGrpSpPr/>
              <p:nvPr/>
            </p:nvGrpSpPr>
            <p:grpSpPr>
              <a:xfrm>
                <a:off x="5153400" y="805320"/>
                <a:ext cx="42120" cy="36720"/>
                <a:chOff x="5153400" y="805320"/>
                <a:chExt cx="42120" cy="36720"/>
              </a:xfrm>
            </p:grpSpPr>
            <p:sp>
              <p:nvSpPr>
                <p:cNvPr id="582" name="CustomShape 494"/>
                <p:cNvSpPr/>
                <p:nvPr/>
              </p:nvSpPr>
              <p:spPr>
                <a:xfrm>
                  <a:off x="5153400" y="805320"/>
                  <a:ext cx="42120" cy="36720"/>
                </a:xfrm>
                <a:custGeom>
                  <a:avLst/>
                  <a:gdLst/>
                  <a:ahLst/>
                  <a:rect l="l" t="t" r="r" b="b"/>
                  <a:pathLst>
                    <a:path w="5118" h="4374">
                      <a:moveTo>
                        <a:pt x="2915" y="0"/>
                      </a:moveTo>
                      <a:cubicBezTo>
                        <a:pt x="2376" y="0"/>
                        <a:pt x="1827" y="201"/>
                        <a:pt x="1380" y="648"/>
                      </a:cubicBezTo>
                      <a:cubicBezTo>
                        <a:pt x="1" y="2015"/>
                        <a:pt x="980" y="4374"/>
                        <a:pt x="2928" y="4374"/>
                      </a:cubicBezTo>
                      <a:cubicBezTo>
                        <a:pt x="4126" y="4374"/>
                        <a:pt x="5105" y="3394"/>
                        <a:pt x="5118" y="2184"/>
                      </a:cubicBezTo>
                      <a:cubicBezTo>
                        <a:pt x="5109" y="869"/>
                        <a:pt x="4036" y="0"/>
                        <a:pt x="2915" y="0"/>
                      </a:cubicBezTo>
                      <a:close/>
                    </a:path>
                  </a:pathLst>
                </a:custGeom>
                <a:solidFill>
                  <a:srgbClr val="cfd9e0"/>
                </a:solidFill>
                <a:ln>
                  <a:noFill/>
                </a:ln>
              </p:spPr>
              <p:style>
                <a:lnRef idx="0"/>
                <a:fillRef idx="0"/>
                <a:effectRef idx="0"/>
                <a:fontRef idx="minor"/>
              </p:style>
            </p:sp>
            <p:sp>
              <p:nvSpPr>
                <p:cNvPr id="583" name="CustomShape 495"/>
                <p:cNvSpPr/>
                <p:nvPr/>
              </p:nvSpPr>
              <p:spPr>
                <a:xfrm>
                  <a:off x="5169960" y="815760"/>
                  <a:ext cx="15480" cy="15840"/>
                </a:xfrm>
                <a:custGeom>
                  <a:avLst/>
                  <a:gdLst/>
                  <a:ahLst/>
                  <a:rect l="l" t="t" r="r" b="b"/>
                  <a:pathLst>
                    <a:path w="1924" h="1925">
                      <a:moveTo>
                        <a:pt x="968" y="1"/>
                      </a:moveTo>
                      <a:cubicBezTo>
                        <a:pt x="436" y="1"/>
                        <a:pt x="0" y="436"/>
                        <a:pt x="0" y="956"/>
                      </a:cubicBezTo>
                      <a:cubicBezTo>
                        <a:pt x="0" y="1489"/>
                        <a:pt x="436" y="1924"/>
                        <a:pt x="968" y="1924"/>
                      </a:cubicBezTo>
                      <a:cubicBezTo>
                        <a:pt x="1500" y="1924"/>
                        <a:pt x="1924" y="1489"/>
                        <a:pt x="1924" y="956"/>
                      </a:cubicBezTo>
                      <a:cubicBezTo>
                        <a:pt x="1924" y="436"/>
                        <a:pt x="1500" y="1"/>
                        <a:pt x="968" y="1"/>
                      </a:cubicBezTo>
                      <a:close/>
                    </a:path>
                  </a:pathLst>
                </a:custGeom>
                <a:solidFill>
                  <a:srgbClr val="869fb1"/>
                </a:solidFill>
                <a:ln>
                  <a:noFill/>
                </a:ln>
              </p:spPr>
              <p:style>
                <a:lnRef idx="0"/>
                <a:fillRef idx="0"/>
                <a:effectRef idx="0"/>
                <a:fontRef idx="minor"/>
              </p:style>
            </p:sp>
          </p:grpSp>
          <p:grpSp>
            <p:nvGrpSpPr>
              <p:cNvPr id="584" name="Group 496"/>
              <p:cNvGrpSpPr/>
              <p:nvPr/>
            </p:nvGrpSpPr>
            <p:grpSpPr>
              <a:xfrm>
                <a:off x="5214960" y="991080"/>
                <a:ext cx="52200" cy="45720"/>
                <a:chOff x="5214960" y="991080"/>
                <a:chExt cx="52200" cy="45720"/>
              </a:xfrm>
            </p:grpSpPr>
            <p:sp>
              <p:nvSpPr>
                <p:cNvPr id="585" name="CustomShape 497"/>
                <p:cNvSpPr/>
                <p:nvPr/>
              </p:nvSpPr>
              <p:spPr>
                <a:xfrm>
                  <a:off x="5214960" y="991080"/>
                  <a:ext cx="52200" cy="45720"/>
                </a:xfrm>
                <a:custGeom>
                  <a:avLst/>
                  <a:gdLst/>
                  <a:ahLst/>
                  <a:rect l="l" t="t" r="r" b="b"/>
                  <a:pathLst>
                    <a:path w="6340" h="5432">
                      <a:moveTo>
                        <a:pt x="3602" y="1"/>
                      </a:moveTo>
                      <a:cubicBezTo>
                        <a:pt x="2936" y="1"/>
                        <a:pt x="2257" y="248"/>
                        <a:pt x="1706" y="799"/>
                      </a:cubicBezTo>
                      <a:cubicBezTo>
                        <a:pt x="1" y="2504"/>
                        <a:pt x="1210" y="5432"/>
                        <a:pt x="3630" y="5432"/>
                      </a:cubicBezTo>
                      <a:cubicBezTo>
                        <a:pt x="5118" y="5432"/>
                        <a:pt x="6339" y="4222"/>
                        <a:pt x="6339" y="2722"/>
                      </a:cubicBezTo>
                      <a:cubicBezTo>
                        <a:pt x="6339" y="1084"/>
                        <a:pt x="4998" y="1"/>
                        <a:pt x="3602" y="1"/>
                      </a:cubicBezTo>
                      <a:close/>
                    </a:path>
                  </a:pathLst>
                </a:custGeom>
                <a:solidFill>
                  <a:srgbClr val="cfd9e0"/>
                </a:solidFill>
                <a:ln>
                  <a:noFill/>
                </a:ln>
              </p:spPr>
              <p:style>
                <a:lnRef idx="0"/>
                <a:fillRef idx="0"/>
                <a:effectRef idx="0"/>
                <a:fontRef idx="minor"/>
              </p:style>
            </p:sp>
            <p:sp>
              <p:nvSpPr>
                <p:cNvPr id="586" name="CustomShape 498"/>
                <p:cNvSpPr/>
                <p:nvPr/>
              </p:nvSpPr>
              <p:spPr>
                <a:xfrm>
                  <a:off x="5228280" y="1001520"/>
                  <a:ext cx="28440" cy="24840"/>
                </a:xfrm>
                <a:custGeom>
                  <a:avLst/>
                  <a:gdLst/>
                  <a:ahLst/>
                  <a:rect l="l" t="t" r="r" b="b"/>
                  <a:pathLst>
                    <a:path w="3473" h="2976">
                      <a:moveTo>
                        <a:pt x="1985" y="0"/>
                      </a:moveTo>
                      <a:cubicBezTo>
                        <a:pt x="666" y="0"/>
                        <a:pt x="1" y="1597"/>
                        <a:pt x="944" y="2540"/>
                      </a:cubicBezTo>
                      <a:cubicBezTo>
                        <a:pt x="1245" y="2841"/>
                        <a:pt x="1614" y="2975"/>
                        <a:pt x="1977" y="2975"/>
                      </a:cubicBezTo>
                      <a:cubicBezTo>
                        <a:pt x="2739" y="2975"/>
                        <a:pt x="3473" y="2381"/>
                        <a:pt x="3473" y="1488"/>
                      </a:cubicBezTo>
                      <a:cubicBezTo>
                        <a:pt x="3473" y="665"/>
                        <a:pt x="2807" y="0"/>
                        <a:pt x="1985" y="0"/>
                      </a:cubicBezTo>
                      <a:close/>
                    </a:path>
                  </a:pathLst>
                </a:custGeom>
                <a:solidFill>
                  <a:srgbClr val="869fb1"/>
                </a:solidFill>
                <a:ln>
                  <a:noFill/>
                </a:ln>
              </p:spPr>
              <p:style>
                <a:lnRef idx="0"/>
                <a:fillRef idx="0"/>
                <a:effectRef idx="0"/>
                <a:fontRef idx="minor"/>
              </p:style>
            </p:sp>
          </p:grpSp>
          <p:sp>
            <p:nvSpPr>
              <p:cNvPr id="587" name="CustomShape 499"/>
              <p:cNvSpPr/>
              <p:nvPr/>
            </p:nvSpPr>
            <p:spPr>
              <a:xfrm>
                <a:off x="5175720" y="1235160"/>
                <a:ext cx="32760" cy="28800"/>
              </a:xfrm>
              <a:custGeom>
                <a:avLst/>
                <a:gdLst/>
                <a:ahLst/>
                <a:rect l="l" t="t" r="r" b="b"/>
                <a:pathLst>
                  <a:path w="3992" h="3420">
                    <a:moveTo>
                      <a:pt x="2272" y="1"/>
                    </a:moveTo>
                    <a:cubicBezTo>
                      <a:pt x="1853" y="1"/>
                      <a:pt x="1425" y="156"/>
                      <a:pt x="1077" y="505"/>
                    </a:cubicBezTo>
                    <a:cubicBezTo>
                      <a:pt x="0" y="1581"/>
                      <a:pt x="762" y="3420"/>
                      <a:pt x="2286" y="3420"/>
                    </a:cubicBezTo>
                    <a:cubicBezTo>
                      <a:pt x="3230" y="3420"/>
                      <a:pt x="3992" y="2658"/>
                      <a:pt x="3992" y="1714"/>
                    </a:cubicBezTo>
                    <a:cubicBezTo>
                      <a:pt x="3992" y="683"/>
                      <a:pt x="3150" y="1"/>
                      <a:pt x="2272" y="1"/>
                    </a:cubicBezTo>
                    <a:close/>
                  </a:path>
                </a:pathLst>
              </a:custGeom>
              <a:solidFill>
                <a:srgbClr val="cfd9e0"/>
              </a:solidFill>
              <a:ln>
                <a:noFill/>
              </a:ln>
            </p:spPr>
            <p:style>
              <a:lnRef idx="0"/>
              <a:fillRef idx="0"/>
              <a:effectRef idx="0"/>
              <a:fontRef idx="minor"/>
            </p:style>
          </p:sp>
          <p:sp>
            <p:nvSpPr>
              <p:cNvPr id="588" name="CustomShape 500"/>
              <p:cNvSpPr/>
              <p:nvPr/>
            </p:nvSpPr>
            <p:spPr>
              <a:xfrm>
                <a:off x="5190840" y="1245600"/>
                <a:ext cx="7560" cy="7920"/>
              </a:xfrm>
              <a:custGeom>
                <a:avLst/>
                <a:gdLst/>
                <a:ahLst/>
                <a:rect l="l" t="t" r="r" b="b"/>
                <a:pathLst>
                  <a:path w="969" h="969">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style>
              <a:lnRef idx="0"/>
              <a:fillRef idx="0"/>
              <a:effectRef idx="0"/>
              <a:fontRef idx="minor"/>
            </p:style>
          </p:sp>
          <p:grpSp>
            <p:nvGrpSpPr>
              <p:cNvPr id="589" name="Group 501"/>
              <p:cNvGrpSpPr/>
              <p:nvPr/>
            </p:nvGrpSpPr>
            <p:grpSpPr>
              <a:xfrm>
                <a:off x="5230080" y="1313640"/>
                <a:ext cx="32760" cy="28800"/>
                <a:chOff x="5230080" y="1313640"/>
                <a:chExt cx="32760" cy="28800"/>
              </a:xfrm>
            </p:grpSpPr>
            <p:sp>
              <p:nvSpPr>
                <p:cNvPr id="590" name="CustomShape 502"/>
                <p:cNvSpPr/>
                <p:nvPr/>
              </p:nvSpPr>
              <p:spPr>
                <a:xfrm>
                  <a:off x="5230080" y="1313640"/>
                  <a:ext cx="32760" cy="28800"/>
                </a:xfrm>
                <a:custGeom>
                  <a:avLst/>
                  <a:gdLst/>
                  <a:ahLst/>
                  <a:rect l="l" t="t" r="r" b="b"/>
                  <a:pathLst>
                    <a:path w="3993" h="3420">
                      <a:moveTo>
                        <a:pt x="2273" y="1"/>
                      </a:moveTo>
                      <a:cubicBezTo>
                        <a:pt x="1853" y="1"/>
                        <a:pt x="1425" y="157"/>
                        <a:pt x="1077" y="505"/>
                      </a:cubicBezTo>
                      <a:cubicBezTo>
                        <a:pt x="0" y="1581"/>
                        <a:pt x="762" y="3420"/>
                        <a:pt x="2287" y="3420"/>
                      </a:cubicBezTo>
                      <a:cubicBezTo>
                        <a:pt x="3230" y="3420"/>
                        <a:pt x="3992" y="2658"/>
                        <a:pt x="3992" y="1714"/>
                      </a:cubicBezTo>
                      <a:cubicBezTo>
                        <a:pt x="3992" y="683"/>
                        <a:pt x="3151" y="1"/>
                        <a:pt x="2273" y="1"/>
                      </a:cubicBezTo>
                      <a:close/>
                    </a:path>
                  </a:pathLst>
                </a:custGeom>
                <a:solidFill>
                  <a:srgbClr val="cfd9e0"/>
                </a:solidFill>
                <a:ln>
                  <a:noFill/>
                </a:ln>
              </p:spPr>
              <p:style>
                <a:lnRef idx="0"/>
                <a:fillRef idx="0"/>
                <a:effectRef idx="0"/>
                <a:fontRef idx="minor"/>
              </p:style>
            </p:sp>
            <p:sp>
              <p:nvSpPr>
                <p:cNvPr id="591" name="CustomShape 503"/>
                <p:cNvSpPr/>
                <p:nvPr/>
              </p:nvSpPr>
              <p:spPr>
                <a:xfrm>
                  <a:off x="5243760" y="1324080"/>
                  <a:ext cx="9000" cy="7920"/>
                </a:xfrm>
                <a:custGeom>
                  <a:avLst/>
                  <a:gdLst/>
                  <a:ahLst/>
                  <a:rect l="l" t="t" r="r" b="b"/>
                  <a:pathLst>
                    <a:path w="1138" h="967">
                      <a:moveTo>
                        <a:pt x="654" y="0"/>
                      </a:moveTo>
                      <a:cubicBezTo>
                        <a:pt x="218" y="0"/>
                        <a:pt x="0" y="521"/>
                        <a:pt x="303" y="823"/>
                      </a:cubicBezTo>
                      <a:cubicBezTo>
                        <a:pt x="402" y="922"/>
                        <a:pt x="525" y="966"/>
                        <a:pt x="646" y="966"/>
                      </a:cubicBezTo>
                      <a:cubicBezTo>
                        <a:pt x="896" y="966"/>
                        <a:pt x="1138" y="777"/>
                        <a:pt x="1138" y="484"/>
                      </a:cubicBezTo>
                      <a:cubicBezTo>
                        <a:pt x="1138" y="218"/>
                        <a:pt x="920" y="0"/>
                        <a:pt x="654" y="0"/>
                      </a:cubicBezTo>
                      <a:close/>
                    </a:path>
                  </a:pathLst>
                </a:custGeom>
                <a:solidFill>
                  <a:srgbClr val="869fb1"/>
                </a:solidFill>
                <a:ln>
                  <a:noFill/>
                </a:ln>
              </p:spPr>
              <p:style>
                <a:lnRef idx="0"/>
                <a:fillRef idx="0"/>
                <a:effectRef idx="0"/>
                <a:fontRef idx="minor"/>
              </p:style>
            </p:sp>
          </p:grpSp>
          <p:grpSp>
            <p:nvGrpSpPr>
              <p:cNvPr id="592" name="Group 504"/>
              <p:cNvGrpSpPr/>
              <p:nvPr/>
            </p:nvGrpSpPr>
            <p:grpSpPr>
              <a:xfrm>
                <a:off x="5332680" y="1231200"/>
                <a:ext cx="32760" cy="28800"/>
                <a:chOff x="5332680" y="1231200"/>
                <a:chExt cx="32760" cy="28800"/>
              </a:xfrm>
            </p:grpSpPr>
            <p:sp>
              <p:nvSpPr>
                <p:cNvPr id="593" name="CustomShape 505"/>
                <p:cNvSpPr/>
                <p:nvPr/>
              </p:nvSpPr>
              <p:spPr>
                <a:xfrm>
                  <a:off x="5332680" y="1231200"/>
                  <a:ext cx="32760" cy="28800"/>
                </a:xfrm>
                <a:custGeom>
                  <a:avLst/>
                  <a:gdLst/>
                  <a:ahLst/>
                  <a:rect l="l" t="t" r="r" b="b"/>
                  <a:pathLst>
                    <a:path w="3993" h="3420">
                      <a:moveTo>
                        <a:pt x="2273" y="1"/>
                      </a:moveTo>
                      <a:cubicBezTo>
                        <a:pt x="1853" y="1"/>
                        <a:pt x="1425" y="157"/>
                        <a:pt x="1077" y="505"/>
                      </a:cubicBezTo>
                      <a:cubicBezTo>
                        <a:pt x="0" y="1581"/>
                        <a:pt x="762" y="3420"/>
                        <a:pt x="2287" y="3420"/>
                      </a:cubicBezTo>
                      <a:cubicBezTo>
                        <a:pt x="3230" y="3420"/>
                        <a:pt x="3992" y="2658"/>
                        <a:pt x="3992" y="1714"/>
                      </a:cubicBezTo>
                      <a:cubicBezTo>
                        <a:pt x="3992" y="683"/>
                        <a:pt x="3151" y="1"/>
                        <a:pt x="2273" y="1"/>
                      </a:cubicBezTo>
                      <a:close/>
                    </a:path>
                  </a:pathLst>
                </a:custGeom>
                <a:solidFill>
                  <a:srgbClr val="cfd9e0"/>
                </a:solidFill>
                <a:ln>
                  <a:noFill/>
                </a:ln>
              </p:spPr>
              <p:style>
                <a:lnRef idx="0"/>
                <a:fillRef idx="0"/>
                <a:effectRef idx="0"/>
                <a:fontRef idx="minor"/>
              </p:style>
            </p:sp>
            <p:sp>
              <p:nvSpPr>
                <p:cNvPr id="594" name="CustomShape 506"/>
                <p:cNvSpPr/>
                <p:nvPr/>
              </p:nvSpPr>
              <p:spPr>
                <a:xfrm>
                  <a:off x="5347800" y="1241640"/>
                  <a:ext cx="7560" cy="7920"/>
                </a:xfrm>
                <a:custGeom>
                  <a:avLst/>
                  <a:gdLst/>
                  <a:ahLst/>
                  <a:rect l="l" t="t" r="r" b="b"/>
                  <a:pathLst>
                    <a:path w="969" h="969">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noFill/>
                </a:ln>
              </p:spPr>
              <p:style>
                <a:lnRef idx="0"/>
                <a:fillRef idx="0"/>
                <a:effectRef idx="0"/>
                <a:fontRef idx="minor"/>
              </p:style>
            </p:sp>
          </p:grpSp>
          <p:grpSp>
            <p:nvGrpSpPr>
              <p:cNvPr id="595" name="Group 507"/>
              <p:cNvGrpSpPr/>
              <p:nvPr/>
            </p:nvGrpSpPr>
            <p:grpSpPr>
              <a:xfrm>
                <a:off x="5304600" y="1148040"/>
                <a:ext cx="32760" cy="28800"/>
                <a:chOff x="5304600" y="1148040"/>
                <a:chExt cx="32760" cy="28800"/>
              </a:xfrm>
            </p:grpSpPr>
            <p:sp>
              <p:nvSpPr>
                <p:cNvPr id="596" name="CustomShape 508"/>
                <p:cNvSpPr/>
                <p:nvPr/>
              </p:nvSpPr>
              <p:spPr>
                <a:xfrm>
                  <a:off x="5304600" y="1148040"/>
                  <a:ext cx="32760" cy="28800"/>
                </a:xfrm>
                <a:custGeom>
                  <a:avLst/>
                  <a:gdLst/>
                  <a:ahLst/>
                  <a:rect l="l" t="t" r="r" b="b"/>
                  <a:pathLst>
                    <a:path w="4005" h="3432">
                      <a:moveTo>
                        <a:pt x="2285" y="0"/>
                      </a:moveTo>
                      <a:cubicBezTo>
                        <a:pt x="1865" y="0"/>
                        <a:pt x="1437" y="156"/>
                        <a:pt x="1089" y="504"/>
                      </a:cubicBezTo>
                      <a:cubicBezTo>
                        <a:pt x="0" y="1581"/>
                        <a:pt x="774" y="3432"/>
                        <a:pt x="2299" y="3432"/>
                      </a:cubicBezTo>
                      <a:cubicBezTo>
                        <a:pt x="3242" y="3432"/>
                        <a:pt x="4004" y="2658"/>
                        <a:pt x="4004" y="1714"/>
                      </a:cubicBezTo>
                      <a:cubicBezTo>
                        <a:pt x="4004" y="683"/>
                        <a:pt x="3163" y="0"/>
                        <a:pt x="2285" y="0"/>
                      </a:cubicBezTo>
                      <a:close/>
                    </a:path>
                  </a:pathLst>
                </a:custGeom>
                <a:solidFill>
                  <a:srgbClr val="cfd9e0"/>
                </a:solidFill>
                <a:ln>
                  <a:noFill/>
                </a:ln>
              </p:spPr>
              <p:style>
                <a:lnRef idx="0"/>
                <a:fillRef idx="0"/>
                <a:effectRef idx="0"/>
                <a:fontRef idx="minor"/>
              </p:style>
            </p:sp>
            <p:sp>
              <p:nvSpPr>
                <p:cNvPr id="597" name="CustomShape 509"/>
                <p:cNvSpPr/>
                <p:nvPr/>
              </p:nvSpPr>
              <p:spPr>
                <a:xfrm>
                  <a:off x="5319720" y="1158840"/>
                  <a:ext cx="7560" cy="7920"/>
                </a:xfrm>
                <a:custGeom>
                  <a:avLst/>
                  <a:gdLst/>
                  <a:ahLst/>
                  <a:rect l="l" t="t" r="r" b="b"/>
                  <a:pathLst>
                    <a:path w="957" h="956">
                      <a:moveTo>
                        <a:pt x="485" y="0"/>
                      </a:moveTo>
                      <a:cubicBezTo>
                        <a:pt x="206" y="0"/>
                        <a:pt x="1" y="206"/>
                        <a:pt x="1" y="472"/>
                      </a:cubicBezTo>
                      <a:cubicBezTo>
                        <a:pt x="1" y="738"/>
                        <a:pt x="206" y="956"/>
                        <a:pt x="485" y="956"/>
                      </a:cubicBezTo>
                      <a:cubicBezTo>
                        <a:pt x="751" y="956"/>
                        <a:pt x="956" y="738"/>
                        <a:pt x="956" y="472"/>
                      </a:cubicBezTo>
                      <a:cubicBezTo>
                        <a:pt x="956" y="206"/>
                        <a:pt x="751" y="0"/>
                        <a:pt x="485" y="0"/>
                      </a:cubicBezTo>
                      <a:close/>
                    </a:path>
                  </a:pathLst>
                </a:custGeom>
                <a:solidFill>
                  <a:srgbClr val="869fb1"/>
                </a:solidFill>
                <a:ln>
                  <a:noFill/>
                </a:ln>
              </p:spPr>
              <p:style>
                <a:lnRef idx="0"/>
                <a:fillRef idx="0"/>
                <a:effectRef idx="0"/>
                <a:fontRef idx="minor"/>
              </p:style>
            </p:sp>
          </p:grpSp>
          <p:grpSp>
            <p:nvGrpSpPr>
              <p:cNvPr id="598" name="Group 510"/>
              <p:cNvGrpSpPr/>
              <p:nvPr/>
            </p:nvGrpSpPr>
            <p:grpSpPr>
              <a:xfrm>
                <a:off x="5371920" y="988200"/>
                <a:ext cx="28080" cy="28800"/>
                <a:chOff x="5371920" y="988200"/>
                <a:chExt cx="28080" cy="28800"/>
              </a:xfrm>
            </p:grpSpPr>
            <p:sp>
              <p:nvSpPr>
                <p:cNvPr id="599" name="CustomShape 511"/>
                <p:cNvSpPr/>
                <p:nvPr/>
              </p:nvSpPr>
              <p:spPr>
                <a:xfrm>
                  <a:off x="5371920" y="988200"/>
                  <a:ext cx="28080" cy="28800"/>
                </a:xfrm>
                <a:custGeom>
                  <a:avLst/>
                  <a:gdLst/>
                  <a:ahLst/>
                  <a:rect l="l" t="t" r="r" b="b"/>
                  <a:pathLst>
                    <a:path w="3412" h="3424">
                      <a:moveTo>
                        <a:pt x="1706" y="1"/>
                      </a:moveTo>
                      <a:cubicBezTo>
                        <a:pt x="762" y="1"/>
                        <a:pt x="0" y="775"/>
                        <a:pt x="0" y="1718"/>
                      </a:cubicBezTo>
                      <a:cubicBezTo>
                        <a:pt x="0" y="2662"/>
                        <a:pt x="762" y="3424"/>
                        <a:pt x="1706" y="3424"/>
                      </a:cubicBezTo>
                      <a:cubicBezTo>
                        <a:pt x="2649" y="3424"/>
                        <a:pt x="3411" y="2662"/>
                        <a:pt x="3411" y="1718"/>
                      </a:cubicBezTo>
                      <a:cubicBezTo>
                        <a:pt x="3411" y="775"/>
                        <a:pt x="2649" y="1"/>
                        <a:pt x="1706" y="1"/>
                      </a:cubicBezTo>
                      <a:close/>
                    </a:path>
                  </a:pathLst>
                </a:custGeom>
                <a:solidFill>
                  <a:srgbClr val="cfd9e0"/>
                </a:solidFill>
                <a:ln>
                  <a:noFill/>
                </a:ln>
              </p:spPr>
              <p:style>
                <a:lnRef idx="0"/>
                <a:fillRef idx="0"/>
                <a:effectRef idx="0"/>
                <a:fontRef idx="minor"/>
              </p:style>
            </p:sp>
            <p:sp>
              <p:nvSpPr>
                <p:cNvPr id="600" name="CustomShape 512"/>
                <p:cNvSpPr/>
                <p:nvPr/>
              </p:nvSpPr>
              <p:spPr>
                <a:xfrm>
                  <a:off x="5382360" y="998640"/>
                  <a:ext cx="7560" cy="7920"/>
                </a:xfrm>
                <a:custGeom>
                  <a:avLst/>
                  <a:gdLst/>
                  <a:ahLst/>
                  <a:rect l="l" t="t" r="r" b="b"/>
                  <a:pathLst>
                    <a:path w="969" h="969">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noFill/>
                </a:ln>
              </p:spPr>
              <p:style>
                <a:lnRef idx="0"/>
                <a:fillRef idx="0"/>
                <a:effectRef idx="0"/>
                <a:fontRef idx="minor"/>
              </p:style>
            </p:sp>
          </p:grpSp>
          <p:grpSp>
            <p:nvGrpSpPr>
              <p:cNvPr id="601" name="Group 513"/>
              <p:cNvGrpSpPr/>
              <p:nvPr/>
            </p:nvGrpSpPr>
            <p:grpSpPr>
              <a:xfrm>
                <a:off x="5465160" y="996480"/>
                <a:ext cx="32760" cy="28800"/>
                <a:chOff x="5465160" y="996480"/>
                <a:chExt cx="32760" cy="28800"/>
              </a:xfrm>
            </p:grpSpPr>
            <p:sp>
              <p:nvSpPr>
                <p:cNvPr id="602" name="CustomShape 514"/>
                <p:cNvSpPr/>
                <p:nvPr/>
              </p:nvSpPr>
              <p:spPr>
                <a:xfrm>
                  <a:off x="5465160" y="996480"/>
                  <a:ext cx="32760" cy="28800"/>
                </a:xfrm>
                <a:custGeom>
                  <a:avLst/>
                  <a:gdLst/>
                  <a:ahLst/>
                  <a:rect l="l" t="t" r="r" b="b"/>
                  <a:pathLst>
                    <a:path w="3992" h="3420">
                      <a:moveTo>
                        <a:pt x="2272" y="0"/>
                      </a:moveTo>
                      <a:cubicBezTo>
                        <a:pt x="1853" y="0"/>
                        <a:pt x="1425" y="156"/>
                        <a:pt x="1077" y="504"/>
                      </a:cubicBezTo>
                      <a:cubicBezTo>
                        <a:pt x="0" y="1581"/>
                        <a:pt x="762" y="3420"/>
                        <a:pt x="2286" y="3420"/>
                      </a:cubicBezTo>
                      <a:cubicBezTo>
                        <a:pt x="3230" y="3420"/>
                        <a:pt x="3992" y="2658"/>
                        <a:pt x="3992" y="1714"/>
                      </a:cubicBezTo>
                      <a:cubicBezTo>
                        <a:pt x="3992" y="683"/>
                        <a:pt x="3150" y="0"/>
                        <a:pt x="2272" y="0"/>
                      </a:cubicBezTo>
                      <a:close/>
                    </a:path>
                  </a:pathLst>
                </a:custGeom>
                <a:solidFill>
                  <a:srgbClr val="cfd9e0"/>
                </a:solidFill>
                <a:ln>
                  <a:noFill/>
                </a:ln>
              </p:spPr>
              <p:style>
                <a:lnRef idx="0"/>
                <a:fillRef idx="0"/>
                <a:effectRef idx="0"/>
                <a:fontRef idx="minor"/>
              </p:style>
            </p:sp>
            <p:sp>
              <p:nvSpPr>
                <p:cNvPr id="603" name="CustomShape 515"/>
                <p:cNvSpPr/>
                <p:nvPr/>
              </p:nvSpPr>
              <p:spPr>
                <a:xfrm>
                  <a:off x="5480280" y="1006920"/>
                  <a:ext cx="7560" cy="7920"/>
                </a:xfrm>
                <a:custGeom>
                  <a:avLst/>
                  <a:gdLst/>
                  <a:ahLst/>
                  <a:rect l="l" t="t" r="r" b="b"/>
                  <a:pathLst>
                    <a:path w="969" h="968">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style>
                <a:lnRef idx="0"/>
                <a:fillRef idx="0"/>
                <a:effectRef idx="0"/>
                <a:fontRef idx="minor"/>
              </p:style>
            </p:sp>
          </p:grpSp>
          <p:grpSp>
            <p:nvGrpSpPr>
              <p:cNvPr id="604" name="Group 516"/>
              <p:cNvGrpSpPr/>
              <p:nvPr/>
            </p:nvGrpSpPr>
            <p:grpSpPr>
              <a:xfrm>
                <a:off x="5433120" y="984240"/>
                <a:ext cx="32760" cy="28800"/>
                <a:chOff x="5433120" y="984240"/>
                <a:chExt cx="32760" cy="28800"/>
              </a:xfrm>
            </p:grpSpPr>
            <p:sp>
              <p:nvSpPr>
                <p:cNvPr id="605" name="CustomShape 517"/>
                <p:cNvSpPr/>
                <p:nvPr/>
              </p:nvSpPr>
              <p:spPr>
                <a:xfrm>
                  <a:off x="5433120" y="984240"/>
                  <a:ext cx="32760" cy="28800"/>
                </a:xfrm>
                <a:custGeom>
                  <a:avLst/>
                  <a:gdLst/>
                  <a:ahLst/>
                  <a:rect l="l" t="t" r="r" b="b"/>
                  <a:pathLst>
                    <a:path w="3992" h="3421">
                      <a:moveTo>
                        <a:pt x="2272" y="1"/>
                      </a:moveTo>
                      <a:cubicBezTo>
                        <a:pt x="1853" y="1"/>
                        <a:pt x="1425" y="157"/>
                        <a:pt x="1077" y="505"/>
                      </a:cubicBezTo>
                      <a:cubicBezTo>
                        <a:pt x="0" y="1581"/>
                        <a:pt x="762" y="3420"/>
                        <a:pt x="2286" y="3420"/>
                      </a:cubicBezTo>
                      <a:cubicBezTo>
                        <a:pt x="3230" y="3420"/>
                        <a:pt x="3992" y="2658"/>
                        <a:pt x="3992" y="1714"/>
                      </a:cubicBezTo>
                      <a:cubicBezTo>
                        <a:pt x="3992" y="683"/>
                        <a:pt x="3150" y="1"/>
                        <a:pt x="2272" y="1"/>
                      </a:cubicBezTo>
                      <a:close/>
                    </a:path>
                  </a:pathLst>
                </a:custGeom>
                <a:solidFill>
                  <a:srgbClr val="cfd9e0"/>
                </a:solidFill>
                <a:ln>
                  <a:noFill/>
                </a:ln>
              </p:spPr>
              <p:style>
                <a:lnRef idx="0"/>
                <a:fillRef idx="0"/>
                <a:effectRef idx="0"/>
                <a:fontRef idx="minor"/>
              </p:style>
            </p:sp>
            <p:sp>
              <p:nvSpPr>
                <p:cNvPr id="606" name="CustomShape 518"/>
                <p:cNvSpPr/>
                <p:nvPr/>
              </p:nvSpPr>
              <p:spPr>
                <a:xfrm>
                  <a:off x="5446800" y="994680"/>
                  <a:ext cx="9000" cy="7920"/>
                </a:xfrm>
                <a:custGeom>
                  <a:avLst/>
                  <a:gdLst/>
                  <a:ahLst/>
                  <a:rect l="l" t="t" r="r" b="b"/>
                  <a:pathLst>
                    <a:path w="1138" h="964">
                      <a:moveTo>
                        <a:pt x="653" y="1"/>
                      </a:moveTo>
                      <a:cubicBezTo>
                        <a:pt x="218" y="1"/>
                        <a:pt x="0" y="521"/>
                        <a:pt x="303" y="823"/>
                      </a:cubicBezTo>
                      <a:cubicBezTo>
                        <a:pt x="404" y="921"/>
                        <a:pt x="526" y="964"/>
                        <a:pt x="646" y="964"/>
                      </a:cubicBezTo>
                      <a:cubicBezTo>
                        <a:pt x="898" y="964"/>
                        <a:pt x="1137" y="771"/>
                        <a:pt x="1137" y="484"/>
                      </a:cubicBezTo>
                      <a:cubicBezTo>
                        <a:pt x="1137" y="218"/>
                        <a:pt x="919" y="1"/>
                        <a:pt x="653" y="1"/>
                      </a:cubicBezTo>
                      <a:close/>
                    </a:path>
                  </a:pathLst>
                </a:custGeom>
                <a:solidFill>
                  <a:srgbClr val="869fb1"/>
                </a:solidFill>
                <a:ln>
                  <a:noFill/>
                </a:ln>
              </p:spPr>
              <p:style>
                <a:lnRef idx="0"/>
                <a:fillRef idx="0"/>
                <a:effectRef idx="0"/>
                <a:fontRef idx="minor"/>
              </p:style>
            </p:sp>
          </p:grpSp>
          <p:grpSp>
            <p:nvGrpSpPr>
              <p:cNvPr id="607" name="Group 519"/>
              <p:cNvGrpSpPr/>
              <p:nvPr/>
            </p:nvGrpSpPr>
            <p:grpSpPr>
              <a:xfrm>
                <a:off x="5514120" y="816480"/>
                <a:ext cx="32760" cy="28800"/>
                <a:chOff x="5514120" y="816480"/>
                <a:chExt cx="32760" cy="28800"/>
              </a:xfrm>
            </p:grpSpPr>
            <p:sp>
              <p:nvSpPr>
                <p:cNvPr id="608" name="CustomShape 520"/>
                <p:cNvSpPr/>
                <p:nvPr/>
              </p:nvSpPr>
              <p:spPr>
                <a:xfrm>
                  <a:off x="5514120" y="816480"/>
                  <a:ext cx="32760" cy="28800"/>
                </a:xfrm>
                <a:custGeom>
                  <a:avLst/>
                  <a:gdLst/>
                  <a:ahLst/>
                  <a:rect l="l" t="t" r="r" b="b"/>
                  <a:pathLst>
                    <a:path w="4005" h="3425">
                      <a:moveTo>
                        <a:pt x="2285" y="0"/>
                      </a:moveTo>
                      <a:cubicBezTo>
                        <a:pt x="1865" y="0"/>
                        <a:pt x="1437" y="157"/>
                        <a:pt x="1089" y="509"/>
                      </a:cubicBezTo>
                      <a:cubicBezTo>
                        <a:pt x="0" y="1586"/>
                        <a:pt x="774" y="3425"/>
                        <a:pt x="2299" y="3425"/>
                      </a:cubicBezTo>
                      <a:cubicBezTo>
                        <a:pt x="3242" y="3425"/>
                        <a:pt x="4004" y="2663"/>
                        <a:pt x="4004" y="1719"/>
                      </a:cubicBezTo>
                      <a:cubicBezTo>
                        <a:pt x="4004" y="688"/>
                        <a:pt x="3163" y="0"/>
                        <a:pt x="2285" y="0"/>
                      </a:cubicBezTo>
                      <a:close/>
                    </a:path>
                  </a:pathLst>
                </a:custGeom>
                <a:solidFill>
                  <a:srgbClr val="cfd9e0"/>
                </a:solidFill>
                <a:ln>
                  <a:noFill/>
                </a:ln>
              </p:spPr>
              <p:style>
                <a:lnRef idx="0"/>
                <a:fillRef idx="0"/>
                <a:effectRef idx="0"/>
                <a:fontRef idx="minor"/>
              </p:style>
            </p:sp>
            <p:sp>
              <p:nvSpPr>
                <p:cNvPr id="609" name="CustomShape 521"/>
                <p:cNvSpPr/>
                <p:nvPr/>
              </p:nvSpPr>
              <p:spPr>
                <a:xfrm>
                  <a:off x="5527800" y="826920"/>
                  <a:ext cx="9000" cy="7920"/>
                </a:xfrm>
                <a:custGeom>
                  <a:avLst/>
                  <a:gdLst/>
                  <a:ahLst/>
                  <a:rect l="l" t="t" r="r" b="b"/>
                  <a:pathLst>
                    <a:path w="1138" h="965">
                      <a:moveTo>
                        <a:pt x="675" y="1"/>
                      </a:moveTo>
                      <a:cubicBezTo>
                        <a:pt x="668" y="1"/>
                        <a:pt x="661" y="1"/>
                        <a:pt x="654" y="1"/>
                      </a:cubicBezTo>
                      <a:cubicBezTo>
                        <a:pt x="218" y="1"/>
                        <a:pt x="0" y="509"/>
                        <a:pt x="303" y="824"/>
                      </a:cubicBezTo>
                      <a:cubicBezTo>
                        <a:pt x="404" y="921"/>
                        <a:pt x="525" y="965"/>
                        <a:pt x="644" y="965"/>
                      </a:cubicBezTo>
                      <a:cubicBezTo>
                        <a:pt x="893" y="965"/>
                        <a:pt x="1129" y="772"/>
                        <a:pt x="1137" y="485"/>
                      </a:cubicBezTo>
                      <a:cubicBezTo>
                        <a:pt x="1137" y="214"/>
                        <a:pt x="931" y="1"/>
                        <a:pt x="675" y="1"/>
                      </a:cubicBezTo>
                      <a:close/>
                    </a:path>
                  </a:pathLst>
                </a:custGeom>
                <a:solidFill>
                  <a:srgbClr val="869fb1"/>
                </a:solidFill>
                <a:ln>
                  <a:noFill/>
                </a:ln>
              </p:spPr>
              <p:style>
                <a:lnRef idx="0"/>
                <a:fillRef idx="0"/>
                <a:effectRef idx="0"/>
                <a:fontRef idx="minor"/>
              </p:style>
            </p:sp>
          </p:grpSp>
          <p:grpSp>
            <p:nvGrpSpPr>
              <p:cNvPr id="610" name="Group 522"/>
              <p:cNvGrpSpPr/>
              <p:nvPr/>
            </p:nvGrpSpPr>
            <p:grpSpPr>
              <a:xfrm>
                <a:off x="4694400" y="1018080"/>
                <a:ext cx="32760" cy="28800"/>
                <a:chOff x="4694400" y="1018080"/>
                <a:chExt cx="32760" cy="28800"/>
              </a:xfrm>
            </p:grpSpPr>
            <p:sp>
              <p:nvSpPr>
                <p:cNvPr id="611" name="CustomShape 523"/>
                <p:cNvSpPr/>
                <p:nvPr/>
              </p:nvSpPr>
              <p:spPr>
                <a:xfrm>
                  <a:off x="4694400" y="1018080"/>
                  <a:ext cx="32760" cy="28800"/>
                </a:xfrm>
                <a:custGeom>
                  <a:avLst/>
                  <a:gdLst/>
                  <a:ahLst/>
                  <a:rect l="l" t="t" r="r" b="b"/>
                  <a:pathLst>
                    <a:path w="4005" h="3420">
                      <a:moveTo>
                        <a:pt x="2285" y="0"/>
                      </a:moveTo>
                      <a:cubicBezTo>
                        <a:pt x="1865" y="0"/>
                        <a:pt x="1437" y="156"/>
                        <a:pt x="1089" y="504"/>
                      </a:cubicBezTo>
                      <a:cubicBezTo>
                        <a:pt x="0" y="1581"/>
                        <a:pt x="775" y="3420"/>
                        <a:pt x="2299" y="3420"/>
                      </a:cubicBezTo>
                      <a:cubicBezTo>
                        <a:pt x="3242" y="3420"/>
                        <a:pt x="4004" y="2658"/>
                        <a:pt x="4004" y="1714"/>
                      </a:cubicBezTo>
                      <a:cubicBezTo>
                        <a:pt x="4004" y="683"/>
                        <a:pt x="3163" y="0"/>
                        <a:pt x="2285" y="0"/>
                      </a:cubicBezTo>
                      <a:close/>
                    </a:path>
                  </a:pathLst>
                </a:custGeom>
                <a:solidFill>
                  <a:srgbClr val="cfd9e0"/>
                </a:solidFill>
                <a:ln>
                  <a:noFill/>
                </a:ln>
              </p:spPr>
              <p:style>
                <a:lnRef idx="0"/>
                <a:fillRef idx="0"/>
                <a:effectRef idx="0"/>
                <a:fontRef idx="minor"/>
              </p:style>
            </p:sp>
            <p:sp>
              <p:nvSpPr>
                <p:cNvPr id="612" name="CustomShape 524"/>
                <p:cNvSpPr/>
                <p:nvPr/>
              </p:nvSpPr>
              <p:spPr>
                <a:xfrm>
                  <a:off x="4708080" y="1028160"/>
                  <a:ext cx="9000" cy="7920"/>
                </a:xfrm>
                <a:custGeom>
                  <a:avLst/>
                  <a:gdLst/>
                  <a:ahLst/>
                  <a:rect l="l" t="t" r="r" b="b"/>
                  <a:pathLst>
                    <a:path w="1138" h="967">
                      <a:moveTo>
                        <a:pt x="654" y="0"/>
                      </a:moveTo>
                      <a:cubicBezTo>
                        <a:pt x="218" y="0"/>
                        <a:pt x="1" y="520"/>
                        <a:pt x="303" y="823"/>
                      </a:cubicBezTo>
                      <a:cubicBezTo>
                        <a:pt x="402" y="922"/>
                        <a:pt x="524" y="966"/>
                        <a:pt x="644" y="966"/>
                      </a:cubicBezTo>
                      <a:cubicBezTo>
                        <a:pt x="891" y="966"/>
                        <a:pt x="1130" y="777"/>
                        <a:pt x="1138" y="484"/>
                      </a:cubicBezTo>
                      <a:cubicBezTo>
                        <a:pt x="1138" y="218"/>
                        <a:pt x="920" y="0"/>
                        <a:pt x="654" y="0"/>
                      </a:cubicBezTo>
                      <a:close/>
                    </a:path>
                  </a:pathLst>
                </a:custGeom>
                <a:solidFill>
                  <a:srgbClr val="869fb1"/>
                </a:solidFill>
                <a:ln>
                  <a:noFill/>
                </a:ln>
              </p:spPr>
              <p:style>
                <a:lnRef idx="0"/>
                <a:fillRef idx="0"/>
                <a:effectRef idx="0"/>
                <a:fontRef idx="minor"/>
              </p:style>
            </p:sp>
          </p:grpSp>
          <p:grpSp>
            <p:nvGrpSpPr>
              <p:cNvPr id="613" name="Group 525"/>
              <p:cNvGrpSpPr/>
              <p:nvPr/>
            </p:nvGrpSpPr>
            <p:grpSpPr>
              <a:xfrm>
                <a:off x="4762080" y="1102680"/>
                <a:ext cx="32760" cy="28800"/>
                <a:chOff x="4762080" y="1102680"/>
                <a:chExt cx="32760" cy="28800"/>
              </a:xfrm>
            </p:grpSpPr>
            <p:sp>
              <p:nvSpPr>
                <p:cNvPr id="614" name="CustomShape 526"/>
                <p:cNvSpPr/>
                <p:nvPr/>
              </p:nvSpPr>
              <p:spPr>
                <a:xfrm>
                  <a:off x="4762080" y="1102680"/>
                  <a:ext cx="32760" cy="28800"/>
                </a:xfrm>
                <a:custGeom>
                  <a:avLst/>
                  <a:gdLst/>
                  <a:ahLst/>
                  <a:rect l="l" t="t" r="r" b="b"/>
                  <a:pathLst>
                    <a:path w="3993" h="3420">
                      <a:moveTo>
                        <a:pt x="2273" y="1"/>
                      </a:moveTo>
                      <a:cubicBezTo>
                        <a:pt x="1853" y="1"/>
                        <a:pt x="1425" y="156"/>
                        <a:pt x="1077" y="505"/>
                      </a:cubicBezTo>
                      <a:cubicBezTo>
                        <a:pt x="0" y="1581"/>
                        <a:pt x="763" y="3420"/>
                        <a:pt x="2287" y="3420"/>
                      </a:cubicBezTo>
                      <a:cubicBezTo>
                        <a:pt x="3230" y="3420"/>
                        <a:pt x="3992" y="2658"/>
                        <a:pt x="3992" y="1714"/>
                      </a:cubicBezTo>
                      <a:cubicBezTo>
                        <a:pt x="3992" y="683"/>
                        <a:pt x="3151" y="1"/>
                        <a:pt x="2273" y="1"/>
                      </a:cubicBezTo>
                      <a:close/>
                    </a:path>
                  </a:pathLst>
                </a:custGeom>
                <a:solidFill>
                  <a:srgbClr val="cfd9e0"/>
                </a:solidFill>
                <a:ln>
                  <a:noFill/>
                </a:ln>
              </p:spPr>
              <p:style>
                <a:lnRef idx="0"/>
                <a:fillRef idx="0"/>
                <a:effectRef idx="0"/>
                <a:fontRef idx="minor"/>
              </p:style>
            </p:sp>
            <p:sp>
              <p:nvSpPr>
                <p:cNvPr id="615" name="CustomShape 527"/>
                <p:cNvSpPr/>
                <p:nvPr/>
              </p:nvSpPr>
              <p:spPr>
                <a:xfrm>
                  <a:off x="4775760" y="1113120"/>
                  <a:ext cx="9000" cy="7920"/>
                </a:xfrm>
                <a:custGeom>
                  <a:avLst/>
                  <a:gdLst/>
                  <a:ahLst/>
                  <a:rect l="l" t="t" r="r" b="b"/>
                  <a:pathLst>
                    <a:path w="1138" h="967">
                      <a:moveTo>
                        <a:pt x="654" y="0"/>
                      </a:moveTo>
                      <a:cubicBezTo>
                        <a:pt x="218" y="0"/>
                        <a:pt x="1" y="521"/>
                        <a:pt x="303" y="823"/>
                      </a:cubicBezTo>
                      <a:cubicBezTo>
                        <a:pt x="402" y="922"/>
                        <a:pt x="524" y="966"/>
                        <a:pt x="644" y="966"/>
                      </a:cubicBezTo>
                      <a:cubicBezTo>
                        <a:pt x="891" y="966"/>
                        <a:pt x="1130" y="777"/>
                        <a:pt x="1138" y="484"/>
                      </a:cubicBezTo>
                      <a:cubicBezTo>
                        <a:pt x="1138" y="218"/>
                        <a:pt x="920" y="0"/>
                        <a:pt x="654" y="0"/>
                      </a:cubicBezTo>
                      <a:close/>
                    </a:path>
                  </a:pathLst>
                </a:custGeom>
                <a:solidFill>
                  <a:srgbClr val="869fb1"/>
                </a:solidFill>
                <a:ln>
                  <a:noFill/>
                </a:ln>
              </p:spPr>
              <p:style>
                <a:lnRef idx="0"/>
                <a:fillRef idx="0"/>
                <a:effectRef idx="0"/>
                <a:fontRef idx="minor"/>
              </p:style>
            </p:sp>
          </p:grpSp>
          <p:grpSp>
            <p:nvGrpSpPr>
              <p:cNvPr id="616" name="Group 528"/>
              <p:cNvGrpSpPr/>
              <p:nvPr/>
            </p:nvGrpSpPr>
            <p:grpSpPr>
              <a:xfrm>
                <a:off x="4745520" y="1132920"/>
                <a:ext cx="32760" cy="28800"/>
                <a:chOff x="4745520" y="1132920"/>
                <a:chExt cx="32760" cy="28800"/>
              </a:xfrm>
            </p:grpSpPr>
            <p:sp>
              <p:nvSpPr>
                <p:cNvPr id="617" name="CustomShape 529"/>
                <p:cNvSpPr/>
                <p:nvPr/>
              </p:nvSpPr>
              <p:spPr>
                <a:xfrm>
                  <a:off x="4745520" y="1132920"/>
                  <a:ext cx="32760" cy="28800"/>
                </a:xfrm>
                <a:custGeom>
                  <a:avLst/>
                  <a:gdLst/>
                  <a:ahLst/>
                  <a:rect l="l" t="t" r="r" b="b"/>
                  <a:pathLst>
                    <a:path w="4005" h="3433">
                      <a:moveTo>
                        <a:pt x="2276" y="1"/>
                      </a:moveTo>
                      <a:cubicBezTo>
                        <a:pt x="1854" y="1"/>
                        <a:pt x="1425" y="157"/>
                        <a:pt x="1077" y="505"/>
                      </a:cubicBezTo>
                      <a:cubicBezTo>
                        <a:pt x="0" y="1582"/>
                        <a:pt x="763" y="3432"/>
                        <a:pt x="2287" y="3432"/>
                      </a:cubicBezTo>
                      <a:cubicBezTo>
                        <a:pt x="3230" y="3420"/>
                        <a:pt x="4004" y="2658"/>
                        <a:pt x="4004" y="1715"/>
                      </a:cubicBezTo>
                      <a:cubicBezTo>
                        <a:pt x="4004" y="683"/>
                        <a:pt x="3157" y="1"/>
                        <a:pt x="2276" y="1"/>
                      </a:cubicBezTo>
                      <a:close/>
                    </a:path>
                  </a:pathLst>
                </a:custGeom>
                <a:solidFill>
                  <a:srgbClr val="cfd9e0"/>
                </a:solidFill>
                <a:ln>
                  <a:noFill/>
                </a:ln>
              </p:spPr>
              <p:style>
                <a:lnRef idx="0"/>
                <a:fillRef idx="0"/>
                <a:effectRef idx="0"/>
                <a:fontRef idx="minor"/>
              </p:style>
            </p:sp>
            <p:sp>
              <p:nvSpPr>
                <p:cNvPr id="618" name="CustomShape 530"/>
                <p:cNvSpPr/>
                <p:nvPr/>
              </p:nvSpPr>
              <p:spPr>
                <a:xfrm>
                  <a:off x="4759200" y="1143360"/>
                  <a:ext cx="9000" cy="7920"/>
                </a:xfrm>
                <a:custGeom>
                  <a:avLst/>
                  <a:gdLst/>
                  <a:ahLst/>
                  <a:rect l="l" t="t" r="r" b="b"/>
                  <a:pathLst>
                    <a:path w="1138" h="973">
                      <a:moveTo>
                        <a:pt x="642" y="1"/>
                      </a:moveTo>
                      <a:cubicBezTo>
                        <a:pt x="218" y="1"/>
                        <a:pt x="1" y="521"/>
                        <a:pt x="303" y="823"/>
                      </a:cubicBezTo>
                      <a:cubicBezTo>
                        <a:pt x="402" y="926"/>
                        <a:pt x="524" y="972"/>
                        <a:pt x="644" y="972"/>
                      </a:cubicBezTo>
                      <a:cubicBezTo>
                        <a:pt x="891" y="972"/>
                        <a:pt x="1130" y="778"/>
                        <a:pt x="1138" y="485"/>
                      </a:cubicBezTo>
                      <a:cubicBezTo>
                        <a:pt x="1138" y="218"/>
                        <a:pt x="920" y="1"/>
                        <a:pt x="642" y="1"/>
                      </a:cubicBezTo>
                      <a:close/>
                    </a:path>
                  </a:pathLst>
                </a:custGeom>
                <a:solidFill>
                  <a:srgbClr val="869fb1"/>
                </a:solidFill>
                <a:ln>
                  <a:noFill/>
                </a:ln>
              </p:spPr>
              <p:style>
                <a:lnRef idx="0"/>
                <a:fillRef idx="0"/>
                <a:effectRef idx="0"/>
                <a:fontRef idx="minor"/>
              </p:style>
            </p:sp>
          </p:grpSp>
          <p:grpSp>
            <p:nvGrpSpPr>
              <p:cNvPr id="619" name="Group 531"/>
              <p:cNvGrpSpPr/>
              <p:nvPr/>
            </p:nvGrpSpPr>
            <p:grpSpPr>
              <a:xfrm>
                <a:off x="4703760" y="1158120"/>
                <a:ext cx="16920" cy="16920"/>
                <a:chOff x="4703760" y="1158120"/>
                <a:chExt cx="16920" cy="16920"/>
              </a:xfrm>
            </p:grpSpPr>
            <p:sp>
              <p:nvSpPr>
                <p:cNvPr id="620" name="CustomShape 532"/>
                <p:cNvSpPr/>
                <p:nvPr/>
              </p:nvSpPr>
              <p:spPr>
                <a:xfrm>
                  <a:off x="4703760" y="1158120"/>
                  <a:ext cx="16920" cy="16920"/>
                </a:xfrm>
                <a:custGeom>
                  <a:avLst/>
                  <a:gdLst/>
                  <a:ahLst/>
                  <a:rect l="l" t="t" r="r" b="b"/>
                  <a:pathLst>
                    <a:path w="2069" h="2058">
                      <a:moveTo>
                        <a:pt x="1029" y="1"/>
                      </a:moveTo>
                      <a:cubicBezTo>
                        <a:pt x="460" y="1"/>
                        <a:pt x="0" y="460"/>
                        <a:pt x="0" y="1029"/>
                      </a:cubicBezTo>
                      <a:cubicBezTo>
                        <a:pt x="0" y="1597"/>
                        <a:pt x="460" y="2057"/>
                        <a:pt x="1029" y="2057"/>
                      </a:cubicBezTo>
                      <a:cubicBezTo>
                        <a:pt x="1609" y="2057"/>
                        <a:pt x="2069" y="1597"/>
                        <a:pt x="2069" y="1029"/>
                      </a:cubicBezTo>
                      <a:cubicBezTo>
                        <a:pt x="2069" y="460"/>
                        <a:pt x="1609" y="1"/>
                        <a:pt x="1029" y="1"/>
                      </a:cubicBezTo>
                      <a:close/>
                    </a:path>
                  </a:pathLst>
                </a:custGeom>
                <a:solidFill>
                  <a:srgbClr val="cfd9e0"/>
                </a:solidFill>
                <a:ln>
                  <a:noFill/>
                </a:ln>
              </p:spPr>
              <p:style>
                <a:lnRef idx="0"/>
                <a:fillRef idx="0"/>
                <a:effectRef idx="0"/>
                <a:fontRef idx="minor"/>
              </p:style>
            </p:sp>
            <p:sp>
              <p:nvSpPr>
                <p:cNvPr id="621" name="CustomShape 533"/>
                <p:cNvSpPr/>
                <p:nvPr/>
              </p:nvSpPr>
              <p:spPr>
                <a:xfrm>
                  <a:off x="4709880" y="1164240"/>
                  <a:ext cx="4680" cy="4680"/>
                </a:xfrm>
                <a:custGeom>
                  <a:avLst/>
                  <a:gdLst/>
                  <a:ahLst/>
                  <a:rect l="l" t="t" r="r" b="b"/>
                  <a:pathLst>
                    <a:path w="594" h="582">
                      <a:moveTo>
                        <a:pt x="291" y="1"/>
                      </a:moveTo>
                      <a:cubicBezTo>
                        <a:pt x="133" y="1"/>
                        <a:pt x="0" y="134"/>
                        <a:pt x="0" y="291"/>
                      </a:cubicBezTo>
                      <a:cubicBezTo>
                        <a:pt x="0" y="460"/>
                        <a:pt x="133" y="581"/>
                        <a:pt x="291" y="581"/>
                      </a:cubicBezTo>
                      <a:cubicBezTo>
                        <a:pt x="460" y="581"/>
                        <a:pt x="593" y="460"/>
                        <a:pt x="593" y="291"/>
                      </a:cubicBezTo>
                      <a:cubicBezTo>
                        <a:pt x="593" y="134"/>
                        <a:pt x="460" y="1"/>
                        <a:pt x="291" y="1"/>
                      </a:cubicBezTo>
                      <a:close/>
                    </a:path>
                  </a:pathLst>
                </a:custGeom>
                <a:solidFill>
                  <a:srgbClr val="869fb1"/>
                </a:solidFill>
                <a:ln>
                  <a:noFill/>
                </a:ln>
              </p:spPr>
              <p:style>
                <a:lnRef idx="0"/>
                <a:fillRef idx="0"/>
                <a:effectRef idx="0"/>
                <a:fontRef idx="minor"/>
              </p:style>
            </p:sp>
          </p:grpSp>
          <p:grpSp>
            <p:nvGrpSpPr>
              <p:cNvPr id="622" name="Group 534"/>
              <p:cNvGrpSpPr/>
              <p:nvPr/>
            </p:nvGrpSpPr>
            <p:grpSpPr>
              <a:xfrm>
                <a:off x="4581720" y="1114920"/>
                <a:ext cx="32760" cy="28800"/>
                <a:chOff x="4581720" y="1114920"/>
                <a:chExt cx="32760" cy="28800"/>
              </a:xfrm>
            </p:grpSpPr>
            <p:sp>
              <p:nvSpPr>
                <p:cNvPr id="623" name="CustomShape 535"/>
                <p:cNvSpPr/>
                <p:nvPr/>
              </p:nvSpPr>
              <p:spPr>
                <a:xfrm>
                  <a:off x="4581720" y="1114920"/>
                  <a:ext cx="32760" cy="28800"/>
                </a:xfrm>
                <a:custGeom>
                  <a:avLst/>
                  <a:gdLst/>
                  <a:ahLst/>
                  <a:rect l="l" t="t" r="r" b="b"/>
                  <a:pathLst>
                    <a:path w="4005" h="3420">
                      <a:moveTo>
                        <a:pt x="2276" y="0"/>
                      </a:moveTo>
                      <a:cubicBezTo>
                        <a:pt x="1855" y="0"/>
                        <a:pt x="1426" y="156"/>
                        <a:pt x="1077" y="504"/>
                      </a:cubicBezTo>
                      <a:cubicBezTo>
                        <a:pt x="1" y="1581"/>
                        <a:pt x="763" y="3419"/>
                        <a:pt x="2287" y="3419"/>
                      </a:cubicBezTo>
                      <a:cubicBezTo>
                        <a:pt x="3231" y="3419"/>
                        <a:pt x="3993" y="2657"/>
                        <a:pt x="4005" y="1714"/>
                      </a:cubicBezTo>
                      <a:cubicBezTo>
                        <a:pt x="4005" y="683"/>
                        <a:pt x="3158" y="0"/>
                        <a:pt x="2276" y="0"/>
                      </a:cubicBezTo>
                      <a:close/>
                    </a:path>
                  </a:pathLst>
                </a:custGeom>
                <a:solidFill>
                  <a:srgbClr val="cfd9e0"/>
                </a:solidFill>
                <a:ln>
                  <a:noFill/>
                </a:ln>
              </p:spPr>
              <p:style>
                <a:lnRef idx="0"/>
                <a:fillRef idx="0"/>
                <a:effectRef idx="0"/>
                <a:fontRef idx="minor"/>
              </p:style>
            </p:sp>
            <p:sp>
              <p:nvSpPr>
                <p:cNvPr id="624" name="CustomShape 536"/>
                <p:cNvSpPr/>
                <p:nvPr/>
              </p:nvSpPr>
              <p:spPr>
                <a:xfrm>
                  <a:off x="4595400" y="1125360"/>
                  <a:ext cx="9000" cy="7920"/>
                </a:xfrm>
                <a:custGeom>
                  <a:avLst/>
                  <a:gdLst/>
                  <a:ahLst/>
                  <a:rect l="l" t="t" r="r" b="b"/>
                  <a:pathLst>
                    <a:path w="1126" h="965">
                      <a:moveTo>
                        <a:pt x="641" y="1"/>
                      </a:moveTo>
                      <a:cubicBezTo>
                        <a:pt x="206" y="1"/>
                        <a:pt x="0" y="521"/>
                        <a:pt x="302" y="824"/>
                      </a:cubicBezTo>
                      <a:cubicBezTo>
                        <a:pt x="400" y="921"/>
                        <a:pt x="520" y="964"/>
                        <a:pt x="638" y="964"/>
                      </a:cubicBezTo>
                      <a:cubicBezTo>
                        <a:pt x="886" y="964"/>
                        <a:pt x="1125" y="772"/>
                        <a:pt x="1125" y="485"/>
                      </a:cubicBezTo>
                      <a:cubicBezTo>
                        <a:pt x="1125" y="219"/>
                        <a:pt x="907" y="1"/>
                        <a:pt x="641" y="1"/>
                      </a:cubicBezTo>
                      <a:close/>
                    </a:path>
                  </a:pathLst>
                </a:custGeom>
                <a:solidFill>
                  <a:srgbClr val="869fb1"/>
                </a:solidFill>
                <a:ln>
                  <a:noFill/>
                </a:ln>
              </p:spPr>
              <p:style>
                <a:lnRef idx="0"/>
                <a:fillRef idx="0"/>
                <a:effectRef idx="0"/>
                <a:fontRef idx="minor"/>
              </p:style>
            </p:sp>
          </p:grpSp>
          <p:sp>
            <p:nvSpPr>
              <p:cNvPr id="625" name="CustomShape 537"/>
              <p:cNvSpPr/>
              <p:nvPr/>
            </p:nvSpPr>
            <p:spPr>
              <a:xfrm>
                <a:off x="4501800" y="1148400"/>
                <a:ext cx="32760" cy="28800"/>
              </a:xfrm>
              <a:custGeom>
                <a:avLst/>
                <a:gdLst/>
                <a:ahLst/>
                <a:rect l="l" t="t" r="r" b="b"/>
                <a:pathLst>
                  <a:path w="3993" h="3421">
                    <a:moveTo>
                      <a:pt x="2273" y="1"/>
                    </a:moveTo>
                    <a:cubicBezTo>
                      <a:pt x="1853" y="1"/>
                      <a:pt x="1426" y="157"/>
                      <a:pt x="1077" y="505"/>
                    </a:cubicBezTo>
                    <a:cubicBezTo>
                      <a:pt x="1" y="1581"/>
                      <a:pt x="763" y="3420"/>
                      <a:pt x="2287" y="3420"/>
                    </a:cubicBezTo>
                    <a:cubicBezTo>
                      <a:pt x="3231" y="3420"/>
                      <a:pt x="3993" y="2658"/>
                      <a:pt x="3993" y="1714"/>
                    </a:cubicBezTo>
                    <a:cubicBezTo>
                      <a:pt x="3993" y="683"/>
                      <a:pt x="3151" y="1"/>
                      <a:pt x="2273" y="1"/>
                    </a:cubicBezTo>
                    <a:close/>
                  </a:path>
                </a:pathLst>
              </a:custGeom>
              <a:solidFill>
                <a:srgbClr val="cfd9e0"/>
              </a:solidFill>
              <a:ln>
                <a:noFill/>
              </a:ln>
            </p:spPr>
            <p:style>
              <a:lnRef idx="0"/>
              <a:fillRef idx="0"/>
              <a:effectRef idx="0"/>
              <a:fontRef idx="minor"/>
            </p:style>
          </p:sp>
          <p:sp>
            <p:nvSpPr>
              <p:cNvPr id="626" name="CustomShape 538"/>
              <p:cNvSpPr/>
              <p:nvPr/>
            </p:nvSpPr>
            <p:spPr>
              <a:xfrm>
                <a:off x="4516920" y="1158840"/>
                <a:ext cx="7560" cy="7920"/>
              </a:xfrm>
              <a:custGeom>
                <a:avLst/>
                <a:gdLst/>
                <a:ahLst/>
                <a:rect l="l" t="t" r="r" b="b"/>
                <a:pathLst>
                  <a:path w="968" h="969">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rgbClr val="869fb1"/>
              </a:solidFill>
              <a:ln>
                <a:noFill/>
              </a:ln>
            </p:spPr>
            <p:style>
              <a:lnRef idx="0"/>
              <a:fillRef idx="0"/>
              <a:effectRef idx="0"/>
              <a:fontRef idx="minor"/>
            </p:style>
          </p:sp>
          <p:grpSp>
            <p:nvGrpSpPr>
              <p:cNvPr id="627" name="Group 539"/>
              <p:cNvGrpSpPr/>
              <p:nvPr/>
            </p:nvGrpSpPr>
            <p:grpSpPr>
              <a:xfrm>
                <a:off x="4456800" y="1099800"/>
                <a:ext cx="32760" cy="28800"/>
                <a:chOff x="4456800" y="1099800"/>
                <a:chExt cx="32760" cy="28800"/>
              </a:xfrm>
            </p:grpSpPr>
            <p:sp>
              <p:nvSpPr>
                <p:cNvPr id="628" name="CustomShape 540"/>
                <p:cNvSpPr/>
                <p:nvPr/>
              </p:nvSpPr>
              <p:spPr>
                <a:xfrm>
                  <a:off x="4456800" y="1099800"/>
                  <a:ext cx="32760" cy="28800"/>
                </a:xfrm>
                <a:custGeom>
                  <a:avLst/>
                  <a:gdLst/>
                  <a:ahLst/>
                  <a:rect l="l" t="t" r="r" b="b"/>
                  <a:pathLst>
                    <a:path w="4005" h="3433">
                      <a:moveTo>
                        <a:pt x="2273" y="1"/>
                      </a:moveTo>
                      <a:cubicBezTo>
                        <a:pt x="1853" y="1"/>
                        <a:pt x="1425" y="157"/>
                        <a:pt x="1077" y="505"/>
                      </a:cubicBezTo>
                      <a:cubicBezTo>
                        <a:pt x="0" y="1581"/>
                        <a:pt x="763" y="3432"/>
                        <a:pt x="2287" y="3432"/>
                      </a:cubicBezTo>
                      <a:cubicBezTo>
                        <a:pt x="3230" y="3432"/>
                        <a:pt x="3992" y="2658"/>
                        <a:pt x="4005" y="1714"/>
                      </a:cubicBezTo>
                      <a:cubicBezTo>
                        <a:pt x="3996" y="683"/>
                        <a:pt x="3152" y="1"/>
                        <a:pt x="2273" y="1"/>
                      </a:cubicBezTo>
                      <a:close/>
                    </a:path>
                  </a:pathLst>
                </a:custGeom>
                <a:solidFill>
                  <a:srgbClr val="cfd9e0"/>
                </a:solidFill>
                <a:ln>
                  <a:noFill/>
                </a:ln>
              </p:spPr>
              <p:style>
                <a:lnRef idx="0"/>
                <a:fillRef idx="0"/>
                <a:effectRef idx="0"/>
                <a:fontRef idx="minor"/>
              </p:style>
            </p:sp>
            <p:sp>
              <p:nvSpPr>
                <p:cNvPr id="629" name="CustomShape 541"/>
                <p:cNvSpPr/>
                <p:nvPr/>
              </p:nvSpPr>
              <p:spPr>
                <a:xfrm>
                  <a:off x="4471920" y="1110240"/>
                  <a:ext cx="7560" cy="7920"/>
                </a:xfrm>
                <a:custGeom>
                  <a:avLst/>
                  <a:gdLst/>
                  <a:ahLst/>
                  <a:rect l="l" t="t" r="r" b="b"/>
                  <a:pathLst>
                    <a:path w="969" h="969">
                      <a:moveTo>
                        <a:pt x="485" y="1"/>
                      </a:moveTo>
                      <a:cubicBezTo>
                        <a:pt x="219" y="1"/>
                        <a:pt x="1" y="218"/>
                        <a:pt x="1" y="484"/>
                      </a:cubicBezTo>
                      <a:cubicBezTo>
                        <a:pt x="1" y="751"/>
                        <a:pt x="219" y="968"/>
                        <a:pt x="485" y="968"/>
                      </a:cubicBezTo>
                      <a:cubicBezTo>
                        <a:pt x="751" y="968"/>
                        <a:pt x="969" y="751"/>
                        <a:pt x="969" y="484"/>
                      </a:cubicBezTo>
                      <a:cubicBezTo>
                        <a:pt x="969" y="218"/>
                        <a:pt x="751" y="1"/>
                        <a:pt x="485" y="1"/>
                      </a:cubicBezTo>
                      <a:close/>
                    </a:path>
                  </a:pathLst>
                </a:custGeom>
                <a:solidFill>
                  <a:srgbClr val="869fb1"/>
                </a:solidFill>
                <a:ln>
                  <a:noFill/>
                </a:ln>
              </p:spPr>
              <p:style>
                <a:lnRef idx="0"/>
                <a:fillRef idx="0"/>
                <a:effectRef idx="0"/>
                <a:fontRef idx="minor"/>
              </p:style>
            </p:sp>
          </p:grpSp>
          <p:grpSp>
            <p:nvGrpSpPr>
              <p:cNvPr id="630" name="Group 542"/>
              <p:cNvGrpSpPr/>
              <p:nvPr/>
            </p:nvGrpSpPr>
            <p:grpSpPr>
              <a:xfrm>
                <a:off x="4498920" y="1099800"/>
                <a:ext cx="32760" cy="28800"/>
                <a:chOff x="4498920" y="1099800"/>
                <a:chExt cx="32760" cy="28800"/>
              </a:xfrm>
            </p:grpSpPr>
            <p:sp>
              <p:nvSpPr>
                <p:cNvPr id="631" name="CustomShape 543"/>
                <p:cNvSpPr/>
                <p:nvPr/>
              </p:nvSpPr>
              <p:spPr>
                <a:xfrm>
                  <a:off x="4498920" y="1099800"/>
                  <a:ext cx="32760" cy="28800"/>
                </a:xfrm>
                <a:custGeom>
                  <a:avLst/>
                  <a:gdLst/>
                  <a:ahLst/>
                  <a:rect l="l" t="t" r="r" b="b"/>
                  <a:pathLst>
                    <a:path w="4005" h="3433">
                      <a:moveTo>
                        <a:pt x="2275" y="1"/>
                      </a:moveTo>
                      <a:cubicBezTo>
                        <a:pt x="1854" y="1"/>
                        <a:pt x="1425" y="157"/>
                        <a:pt x="1077" y="505"/>
                      </a:cubicBezTo>
                      <a:cubicBezTo>
                        <a:pt x="0" y="1581"/>
                        <a:pt x="762" y="3432"/>
                        <a:pt x="2286" y="3432"/>
                      </a:cubicBezTo>
                      <a:cubicBezTo>
                        <a:pt x="3230" y="3432"/>
                        <a:pt x="4004" y="2658"/>
                        <a:pt x="4004" y="1714"/>
                      </a:cubicBezTo>
                      <a:cubicBezTo>
                        <a:pt x="4004" y="683"/>
                        <a:pt x="3157" y="1"/>
                        <a:pt x="2275" y="1"/>
                      </a:cubicBezTo>
                      <a:close/>
                    </a:path>
                  </a:pathLst>
                </a:custGeom>
                <a:solidFill>
                  <a:srgbClr val="cfd9e0"/>
                </a:solidFill>
                <a:ln>
                  <a:noFill/>
                </a:ln>
              </p:spPr>
              <p:style>
                <a:lnRef idx="0"/>
                <a:fillRef idx="0"/>
                <a:effectRef idx="0"/>
                <a:fontRef idx="minor"/>
              </p:style>
            </p:sp>
            <p:sp>
              <p:nvSpPr>
                <p:cNvPr id="632" name="CustomShape 544"/>
                <p:cNvSpPr/>
                <p:nvPr/>
              </p:nvSpPr>
              <p:spPr>
                <a:xfrm>
                  <a:off x="4512600" y="1110240"/>
                  <a:ext cx="9000" cy="7920"/>
                </a:xfrm>
                <a:custGeom>
                  <a:avLst/>
                  <a:gdLst/>
                  <a:ahLst/>
                  <a:rect l="l" t="t" r="r" b="b"/>
                  <a:pathLst>
                    <a:path w="1126" h="976">
                      <a:moveTo>
                        <a:pt x="641" y="1"/>
                      </a:moveTo>
                      <a:cubicBezTo>
                        <a:pt x="218" y="1"/>
                        <a:pt x="0" y="521"/>
                        <a:pt x="303" y="835"/>
                      </a:cubicBezTo>
                      <a:cubicBezTo>
                        <a:pt x="400" y="932"/>
                        <a:pt x="519" y="976"/>
                        <a:pt x="636" y="976"/>
                      </a:cubicBezTo>
                      <a:cubicBezTo>
                        <a:pt x="885" y="976"/>
                        <a:pt x="1125" y="780"/>
                        <a:pt x="1125" y="484"/>
                      </a:cubicBezTo>
                      <a:cubicBezTo>
                        <a:pt x="1125" y="218"/>
                        <a:pt x="907" y="1"/>
                        <a:pt x="641" y="1"/>
                      </a:cubicBezTo>
                      <a:close/>
                    </a:path>
                  </a:pathLst>
                </a:custGeom>
                <a:solidFill>
                  <a:srgbClr val="869fb1"/>
                </a:solidFill>
                <a:ln>
                  <a:noFill/>
                </a:ln>
              </p:spPr>
              <p:style>
                <a:lnRef idx="0"/>
                <a:fillRef idx="0"/>
                <a:effectRef idx="0"/>
                <a:fontRef idx="minor"/>
              </p:style>
            </p:sp>
          </p:grpSp>
          <p:grpSp>
            <p:nvGrpSpPr>
              <p:cNvPr id="633" name="Group 545"/>
              <p:cNvGrpSpPr/>
              <p:nvPr/>
            </p:nvGrpSpPr>
            <p:grpSpPr>
              <a:xfrm>
                <a:off x="4452840" y="1166760"/>
                <a:ext cx="32760" cy="28800"/>
                <a:chOff x="4452840" y="1166760"/>
                <a:chExt cx="32760" cy="28800"/>
              </a:xfrm>
            </p:grpSpPr>
            <p:sp>
              <p:nvSpPr>
                <p:cNvPr id="634" name="CustomShape 546"/>
                <p:cNvSpPr/>
                <p:nvPr/>
              </p:nvSpPr>
              <p:spPr>
                <a:xfrm>
                  <a:off x="4452840" y="1166760"/>
                  <a:ext cx="32760" cy="28800"/>
                </a:xfrm>
                <a:custGeom>
                  <a:avLst/>
                  <a:gdLst/>
                  <a:ahLst/>
                  <a:rect l="l" t="t" r="r" b="b"/>
                  <a:pathLst>
                    <a:path w="4005" h="3421">
                      <a:moveTo>
                        <a:pt x="2276" y="1"/>
                      </a:moveTo>
                      <a:cubicBezTo>
                        <a:pt x="1855" y="1"/>
                        <a:pt x="1425" y="157"/>
                        <a:pt x="1077" y="505"/>
                      </a:cubicBezTo>
                      <a:cubicBezTo>
                        <a:pt x="1" y="1582"/>
                        <a:pt x="763" y="3420"/>
                        <a:pt x="2287" y="3420"/>
                      </a:cubicBezTo>
                      <a:cubicBezTo>
                        <a:pt x="3230" y="3420"/>
                        <a:pt x="3993" y="2658"/>
                        <a:pt x="4005" y="1715"/>
                      </a:cubicBezTo>
                      <a:cubicBezTo>
                        <a:pt x="4005" y="683"/>
                        <a:pt x="3157" y="1"/>
                        <a:pt x="2276" y="1"/>
                      </a:cubicBezTo>
                      <a:close/>
                    </a:path>
                  </a:pathLst>
                </a:custGeom>
                <a:solidFill>
                  <a:srgbClr val="cfd9e0"/>
                </a:solidFill>
                <a:ln>
                  <a:noFill/>
                </a:ln>
              </p:spPr>
              <p:style>
                <a:lnRef idx="0"/>
                <a:fillRef idx="0"/>
                <a:effectRef idx="0"/>
                <a:fontRef idx="minor"/>
              </p:style>
            </p:sp>
            <p:sp>
              <p:nvSpPr>
                <p:cNvPr id="635" name="CustomShape 547"/>
                <p:cNvSpPr/>
                <p:nvPr/>
              </p:nvSpPr>
              <p:spPr>
                <a:xfrm>
                  <a:off x="4467960" y="1177200"/>
                  <a:ext cx="7560" cy="7920"/>
                </a:xfrm>
                <a:custGeom>
                  <a:avLst/>
                  <a:gdLst/>
                  <a:ahLst/>
                  <a:rect l="l" t="t" r="r" b="b"/>
                  <a:pathLst>
                    <a:path w="968" h="969">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rgbClr val="869fb1"/>
                </a:solidFill>
                <a:ln>
                  <a:noFill/>
                </a:ln>
              </p:spPr>
              <p:style>
                <a:lnRef idx="0"/>
                <a:fillRef idx="0"/>
                <a:effectRef idx="0"/>
                <a:fontRef idx="minor"/>
              </p:style>
            </p:sp>
          </p:grpSp>
          <p:grpSp>
            <p:nvGrpSpPr>
              <p:cNvPr id="636" name="Group 548"/>
              <p:cNvGrpSpPr/>
              <p:nvPr/>
            </p:nvGrpSpPr>
            <p:grpSpPr>
              <a:xfrm>
                <a:off x="4642560" y="1144440"/>
                <a:ext cx="28080" cy="28440"/>
                <a:chOff x="4642560" y="1144440"/>
                <a:chExt cx="28080" cy="28440"/>
              </a:xfrm>
            </p:grpSpPr>
            <p:sp>
              <p:nvSpPr>
                <p:cNvPr id="637" name="CustomShape 549"/>
                <p:cNvSpPr/>
                <p:nvPr/>
              </p:nvSpPr>
              <p:spPr>
                <a:xfrm>
                  <a:off x="4642560" y="1144440"/>
                  <a:ext cx="28080" cy="28440"/>
                </a:xfrm>
                <a:custGeom>
                  <a:avLst/>
                  <a:gdLst/>
                  <a:ahLst/>
                  <a:rect l="l" t="t" r="r" b="b"/>
                  <a:pathLst>
                    <a:path w="3424" h="3413">
                      <a:moveTo>
                        <a:pt x="1718" y="1"/>
                      </a:moveTo>
                      <a:cubicBezTo>
                        <a:pt x="774" y="1"/>
                        <a:pt x="0" y="763"/>
                        <a:pt x="0" y="1707"/>
                      </a:cubicBezTo>
                      <a:cubicBezTo>
                        <a:pt x="0" y="2650"/>
                        <a:pt x="774" y="3412"/>
                        <a:pt x="1718" y="3412"/>
                      </a:cubicBezTo>
                      <a:cubicBezTo>
                        <a:pt x="2662" y="3412"/>
                        <a:pt x="3424" y="2650"/>
                        <a:pt x="3424" y="1707"/>
                      </a:cubicBezTo>
                      <a:cubicBezTo>
                        <a:pt x="3424" y="763"/>
                        <a:pt x="2662" y="1"/>
                        <a:pt x="1718" y="1"/>
                      </a:cubicBezTo>
                      <a:close/>
                    </a:path>
                  </a:pathLst>
                </a:custGeom>
                <a:solidFill>
                  <a:srgbClr val="cfd9e0"/>
                </a:solidFill>
                <a:ln>
                  <a:noFill/>
                </a:ln>
              </p:spPr>
              <p:style>
                <a:lnRef idx="0"/>
                <a:fillRef idx="0"/>
                <a:effectRef idx="0"/>
                <a:fontRef idx="minor"/>
              </p:style>
            </p:sp>
            <p:sp>
              <p:nvSpPr>
                <p:cNvPr id="638" name="CustomShape 550"/>
                <p:cNvSpPr/>
                <p:nvPr/>
              </p:nvSpPr>
              <p:spPr>
                <a:xfrm>
                  <a:off x="4651200" y="1154880"/>
                  <a:ext cx="9000" cy="7920"/>
                </a:xfrm>
                <a:custGeom>
                  <a:avLst/>
                  <a:gdLst/>
                  <a:ahLst/>
                  <a:rect l="l" t="t" r="r" b="b"/>
                  <a:pathLst>
                    <a:path w="1126" h="965">
                      <a:moveTo>
                        <a:pt x="642" y="1"/>
                      </a:moveTo>
                      <a:cubicBezTo>
                        <a:pt x="206" y="1"/>
                        <a:pt x="1" y="521"/>
                        <a:pt x="303" y="823"/>
                      </a:cubicBezTo>
                      <a:cubicBezTo>
                        <a:pt x="401" y="921"/>
                        <a:pt x="521" y="964"/>
                        <a:pt x="639" y="964"/>
                      </a:cubicBezTo>
                      <a:cubicBezTo>
                        <a:pt x="887" y="964"/>
                        <a:pt x="1126" y="772"/>
                        <a:pt x="1126" y="485"/>
                      </a:cubicBezTo>
                      <a:cubicBezTo>
                        <a:pt x="1126" y="218"/>
                        <a:pt x="908" y="1"/>
                        <a:pt x="642" y="1"/>
                      </a:cubicBezTo>
                      <a:close/>
                    </a:path>
                  </a:pathLst>
                </a:custGeom>
                <a:solidFill>
                  <a:srgbClr val="869fb1"/>
                </a:solidFill>
                <a:ln>
                  <a:noFill/>
                </a:ln>
              </p:spPr>
              <p:style>
                <a:lnRef idx="0"/>
                <a:fillRef idx="0"/>
                <a:effectRef idx="0"/>
                <a:fontRef idx="minor"/>
              </p:style>
            </p:sp>
          </p:grpSp>
          <p:grpSp>
            <p:nvGrpSpPr>
              <p:cNvPr id="639" name="Group 551"/>
              <p:cNvGrpSpPr/>
              <p:nvPr/>
            </p:nvGrpSpPr>
            <p:grpSpPr>
              <a:xfrm>
                <a:off x="4668840" y="1125720"/>
                <a:ext cx="32760" cy="28800"/>
                <a:chOff x="4668840" y="1125720"/>
                <a:chExt cx="32760" cy="28800"/>
              </a:xfrm>
            </p:grpSpPr>
            <p:sp>
              <p:nvSpPr>
                <p:cNvPr id="640" name="CustomShape 552"/>
                <p:cNvSpPr/>
                <p:nvPr/>
              </p:nvSpPr>
              <p:spPr>
                <a:xfrm>
                  <a:off x="4668840" y="1125720"/>
                  <a:ext cx="32760" cy="28800"/>
                </a:xfrm>
                <a:custGeom>
                  <a:avLst/>
                  <a:gdLst/>
                  <a:ahLst/>
                  <a:rect l="l" t="t" r="r" b="b"/>
                  <a:pathLst>
                    <a:path w="3993" h="3420">
                      <a:moveTo>
                        <a:pt x="2273" y="0"/>
                      </a:moveTo>
                      <a:cubicBezTo>
                        <a:pt x="1853" y="0"/>
                        <a:pt x="1425" y="156"/>
                        <a:pt x="1077" y="504"/>
                      </a:cubicBezTo>
                      <a:cubicBezTo>
                        <a:pt x="1" y="1581"/>
                        <a:pt x="763" y="3420"/>
                        <a:pt x="2287" y="3420"/>
                      </a:cubicBezTo>
                      <a:cubicBezTo>
                        <a:pt x="3231" y="3420"/>
                        <a:pt x="3993" y="2658"/>
                        <a:pt x="3993" y="1714"/>
                      </a:cubicBezTo>
                      <a:cubicBezTo>
                        <a:pt x="3993" y="683"/>
                        <a:pt x="3151" y="0"/>
                        <a:pt x="2273" y="0"/>
                      </a:cubicBezTo>
                      <a:close/>
                    </a:path>
                  </a:pathLst>
                </a:custGeom>
                <a:solidFill>
                  <a:srgbClr val="cfd9e0"/>
                </a:solidFill>
                <a:ln>
                  <a:noFill/>
                </a:ln>
              </p:spPr>
              <p:style>
                <a:lnRef idx="0"/>
                <a:fillRef idx="0"/>
                <a:effectRef idx="0"/>
                <a:fontRef idx="minor"/>
              </p:style>
            </p:sp>
            <p:sp>
              <p:nvSpPr>
                <p:cNvPr id="641" name="CustomShape 553"/>
                <p:cNvSpPr/>
                <p:nvPr/>
              </p:nvSpPr>
              <p:spPr>
                <a:xfrm>
                  <a:off x="4683960" y="1136160"/>
                  <a:ext cx="7560" cy="7920"/>
                </a:xfrm>
                <a:custGeom>
                  <a:avLst/>
                  <a:gdLst/>
                  <a:ahLst/>
                  <a:rect l="l" t="t" r="r" b="b"/>
                  <a:pathLst>
                    <a:path w="968" h="968">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style>
                <a:lnRef idx="0"/>
                <a:fillRef idx="0"/>
                <a:effectRef idx="0"/>
                <a:fontRef idx="minor"/>
              </p:style>
            </p:sp>
          </p:grpSp>
          <p:grpSp>
            <p:nvGrpSpPr>
              <p:cNvPr id="642" name="Group 554"/>
              <p:cNvGrpSpPr/>
              <p:nvPr/>
            </p:nvGrpSpPr>
            <p:grpSpPr>
              <a:xfrm>
                <a:off x="4690800" y="879840"/>
                <a:ext cx="32760" cy="28800"/>
                <a:chOff x="4690800" y="879840"/>
                <a:chExt cx="32760" cy="28800"/>
              </a:xfrm>
            </p:grpSpPr>
            <p:sp>
              <p:nvSpPr>
                <p:cNvPr id="643" name="CustomShape 555"/>
                <p:cNvSpPr/>
                <p:nvPr/>
              </p:nvSpPr>
              <p:spPr>
                <a:xfrm>
                  <a:off x="4690800" y="879840"/>
                  <a:ext cx="32760" cy="28800"/>
                </a:xfrm>
                <a:custGeom>
                  <a:avLst/>
                  <a:gdLst/>
                  <a:ahLst/>
                  <a:rect l="l" t="t" r="r" b="b"/>
                  <a:pathLst>
                    <a:path w="3993" h="3420">
                      <a:moveTo>
                        <a:pt x="2273" y="0"/>
                      </a:moveTo>
                      <a:cubicBezTo>
                        <a:pt x="1853" y="0"/>
                        <a:pt x="1426" y="156"/>
                        <a:pt x="1077" y="504"/>
                      </a:cubicBezTo>
                      <a:cubicBezTo>
                        <a:pt x="1" y="1581"/>
                        <a:pt x="763" y="3419"/>
                        <a:pt x="2287" y="3419"/>
                      </a:cubicBezTo>
                      <a:cubicBezTo>
                        <a:pt x="3231" y="3419"/>
                        <a:pt x="3993" y="2657"/>
                        <a:pt x="3993" y="1714"/>
                      </a:cubicBezTo>
                      <a:cubicBezTo>
                        <a:pt x="3993" y="683"/>
                        <a:pt x="3151" y="0"/>
                        <a:pt x="2273" y="0"/>
                      </a:cubicBezTo>
                      <a:close/>
                    </a:path>
                  </a:pathLst>
                </a:custGeom>
                <a:solidFill>
                  <a:srgbClr val="cfd9e0"/>
                </a:solidFill>
                <a:ln>
                  <a:noFill/>
                </a:ln>
              </p:spPr>
              <p:style>
                <a:lnRef idx="0"/>
                <a:fillRef idx="0"/>
                <a:effectRef idx="0"/>
                <a:fontRef idx="minor"/>
              </p:style>
            </p:sp>
            <p:sp>
              <p:nvSpPr>
                <p:cNvPr id="644" name="CustomShape 556"/>
                <p:cNvSpPr/>
                <p:nvPr/>
              </p:nvSpPr>
              <p:spPr>
                <a:xfrm>
                  <a:off x="4705920" y="890280"/>
                  <a:ext cx="7560" cy="7920"/>
                </a:xfrm>
                <a:custGeom>
                  <a:avLst/>
                  <a:gdLst/>
                  <a:ahLst/>
                  <a:rect l="l" t="t" r="r" b="b"/>
                  <a:pathLst>
                    <a:path w="956" h="969">
                      <a:moveTo>
                        <a:pt x="472" y="1"/>
                      </a:moveTo>
                      <a:cubicBezTo>
                        <a:pt x="206" y="1"/>
                        <a:pt x="0" y="219"/>
                        <a:pt x="0" y="485"/>
                      </a:cubicBezTo>
                      <a:cubicBezTo>
                        <a:pt x="0" y="751"/>
                        <a:pt x="206" y="969"/>
                        <a:pt x="472" y="969"/>
                      </a:cubicBezTo>
                      <a:cubicBezTo>
                        <a:pt x="750" y="969"/>
                        <a:pt x="956" y="751"/>
                        <a:pt x="956" y="485"/>
                      </a:cubicBezTo>
                      <a:cubicBezTo>
                        <a:pt x="956" y="219"/>
                        <a:pt x="750" y="1"/>
                        <a:pt x="472" y="1"/>
                      </a:cubicBezTo>
                      <a:close/>
                    </a:path>
                  </a:pathLst>
                </a:custGeom>
                <a:solidFill>
                  <a:srgbClr val="869fb1"/>
                </a:solidFill>
                <a:ln>
                  <a:noFill/>
                </a:ln>
              </p:spPr>
              <p:style>
                <a:lnRef idx="0"/>
                <a:fillRef idx="0"/>
                <a:effectRef idx="0"/>
                <a:fontRef idx="minor"/>
              </p:style>
            </p:sp>
          </p:grpSp>
          <p:grpSp>
            <p:nvGrpSpPr>
              <p:cNvPr id="645" name="Group 557"/>
              <p:cNvGrpSpPr/>
              <p:nvPr/>
            </p:nvGrpSpPr>
            <p:grpSpPr>
              <a:xfrm>
                <a:off x="4573080" y="860400"/>
                <a:ext cx="32760" cy="28800"/>
                <a:chOff x="4573080" y="860400"/>
                <a:chExt cx="32760" cy="28800"/>
              </a:xfrm>
            </p:grpSpPr>
            <p:sp>
              <p:nvSpPr>
                <p:cNvPr id="646" name="CustomShape 558"/>
                <p:cNvSpPr/>
                <p:nvPr/>
              </p:nvSpPr>
              <p:spPr>
                <a:xfrm>
                  <a:off x="4573080" y="860400"/>
                  <a:ext cx="32760" cy="28800"/>
                </a:xfrm>
                <a:custGeom>
                  <a:avLst/>
                  <a:gdLst/>
                  <a:ahLst/>
                  <a:rect l="l" t="t" r="r" b="b"/>
                  <a:pathLst>
                    <a:path w="4005" h="3433">
                      <a:moveTo>
                        <a:pt x="2275" y="1"/>
                      </a:moveTo>
                      <a:cubicBezTo>
                        <a:pt x="1854" y="1"/>
                        <a:pt x="1425" y="157"/>
                        <a:pt x="1077" y="505"/>
                      </a:cubicBezTo>
                      <a:cubicBezTo>
                        <a:pt x="0" y="1581"/>
                        <a:pt x="762" y="3432"/>
                        <a:pt x="2287" y="3432"/>
                      </a:cubicBezTo>
                      <a:cubicBezTo>
                        <a:pt x="3230" y="3432"/>
                        <a:pt x="4004" y="2658"/>
                        <a:pt x="4004" y="1714"/>
                      </a:cubicBezTo>
                      <a:cubicBezTo>
                        <a:pt x="4004" y="683"/>
                        <a:pt x="3157" y="1"/>
                        <a:pt x="2275" y="1"/>
                      </a:cubicBezTo>
                      <a:close/>
                    </a:path>
                  </a:pathLst>
                </a:custGeom>
                <a:solidFill>
                  <a:srgbClr val="cfd9e0"/>
                </a:solidFill>
                <a:ln>
                  <a:noFill/>
                </a:ln>
              </p:spPr>
              <p:style>
                <a:lnRef idx="0"/>
                <a:fillRef idx="0"/>
                <a:effectRef idx="0"/>
                <a:fontRef idx="minor"/>
              </p:style>
            </p:sp>
            <p:sp>
              <p:nvSpPr>
                <p:cNvPr id="647" name="CustomShape 559"/>
                <p:cNvSpPr/>
                <p:nvPr/>
              </p:nvSpPr>
              <p:spPr>
                <a:xfrm>
                  <a:off x="4587840" y="870840"/>
                  <a:ext cx="7560" cy="7920"/>
                </a:xfrm>
                <a:custGeom>
                  <a:avLst/>
                  <a:gdLst/>
                  <a:ahLst/>
                  <a:rect l="l" t="t" r="r" b="b"/>
                  <a:pathLst>
                    <a:path w="957" h="957">
                      <a:moveTo>
                        <a:pt x="473" y="1"/>
                      </a:moveTo>
                      <a:cubicBezTo>
                        <a:pt x="206" y="1"/>
                        <a:pt x="1" y="206"/>
                        <a:pt x="1" y="472"/>
                      </a:cubicBezTo>
                      <a:cubicBezTo>
                        <a:pt x="1" y="738"/>
                        <a:pt x="206" y="956"/>
                        <a:pt x="473" y="956"/>
                      </a:cubicBezTo>
                      <a:cubicBezTo>
                        <a:pt x="751" y="956"/>
                        <a:pt x="956" y="738"/>
                        <a:pt x="956" y="472"/>
                      </a:cubicBezTo>
                      <a:cubicBezTo>
                        <a:pt x="956" y="206"/>
                        <a:pt x="751" y="1"/>
                        <a:pt x="473" y="1"/>
                      </a:cubicBezTo>
                      <a:close/>
                    </a:path>
                  </a:pathLst>
                </a:custGeom>
                <a:solidFill>
                  <a:srgbClr val="869fb1"/>
                </a:solidFill>
                <a:ln>
                  <a:noFill/>
                </a:ln>
              </p:spPr>
              <p:style>
                <a:lnRef idx="0"/>
                <a:fillRef idx="0"/>
                <a:effectRef idx="0"/>
                <a:fontRef idx="minor"/>
              </p:style>
            </p:sp>
          </p:grpSp>
          <p:grpSp>
            <p:nvGrpSpPr>
              <p:cNvPr id="648" name="Group 560"/>
              <p:cNvGrpSpPr/>
              <p:nvPr/>
            </p:nvGrpSpPr>
            <p:grpSpPr>
              <a:xfrm>
                <a:off x="4656960" y="963000"/>
                <a:ext cx="28080" cy="28800"/>
                <a:chOff x="4656960" y="963000"/>
                <a:chExt cx="28080" cy="28800"/>
              </a:xfrm>
            </p:grpSpPr>
            <p:sp>
              <p:nvSpPr>
                <p:cNvPr id="649" name="CustomShape 561"/>
                <p:cNvSpPr/>
                <p:nvPr/>
              </p:nvSpPr>
              <p:spPr>
                <a:xfrm>
                  <a:off x="4656960" y="963000"/>
                  <a:ext cx="28080" cy="28800"/>
                </a:xfrm>
                <a:custGeom>
                  <a:avLst/>
                  <a:gdLst/>
                  <a:ahLst/>
                  <a:rect l="l" t="t" r="r" b="b"/>
                  <a:pathLst>
                    <a:path w="3424" h="3424">
                      <a:moveTo>
                        <a:pt x="1718" y="0"/>
                      </a:moveTo>
                      <a:cubicBezTo>
                        <a:pt x="774" y="0"/>
                        <a:pt x="0" y="763"/>
                        <a:pt x="0" y="1706"/>
                      </a:cubicBezTo>
                      <a:cubicBezTo>
                        <a:pt x="0" y="2650"/>
                        <a:pt x="774" y="3424"/>
                        <a:pt x="1718" y="3424"/>
                      </a:cubicBezTo>
                      <a:cubicBezTo>
                        <a:pt x="2661" y="3424"/>
                        <a:pt x="3423" y="2650"/>
                        <a:pt x="3423" y="1706"/>
                      </a:cubicBezTo>
                      <a:cubicBezTo>
                        <a:pt x="3423" y="763"/>
                        <a:pt x="2661" y="0"/>
                        <a:pt x="1718" y="0"/>
                      </a:cubicBezTo>
                      <a:close/>
                    </a:path>
                  </a:pathLst>
                </a:custGeom>
                <a:solidFill>
                  <a:srgbClr val="cfd9e0"/>
                </a:solidFill>
                <a:ln>
                  <a:noFill/>
                </a:ln>
              </p:spPr>
              <p:style>
                <a:lnRef idx="0"/>
                <a:fillRef idx="0"/>
                <a:effectRef idx="0"/>
                <a:fontRef idx="minor"/>
              </p:style>
            </p:sp>
            <p:sp>
              <p:nvSpPr>
                <p:cNvPr id="650" name="CustomShape 562"/>
                <p:cNvSpPr/>
                <p:nvPr/>
              </p:nvSpPr>
              <p:spPr>
                <a:xfrm>
                  <a:off x="4665600" y="973080"/>
                  <a:ext cx="9000" cy="7920"/>
                </a:xfrm>
                <a:custGeom>
                  <a:avLst/>
                  <a:gdLst/>
                  <a:ahLst/>
                  <a:rect l="l" t="t" r="r" b="b"/>
                  <a:pathLst>
                    <a:path w="1126" h="967">
                      <a:moveTo>
                        <a:pt x="642" y="0"/>
                      </a:moveTo>
                      <a:cubicBezTo>
                        <a:pt x="206" y="0"/>
                        <a:pt x="1" y="520"/>
                        <a:pt x="303" y="823"/>
                      </a:cubicBezTo>
                      <a:cubicBezTo>
                        <a:pt x="402" y="922"/>
                        <a:pt x="524" y="966"/>
                        <a:pt x="644" y="966"/>
                      </a:cubicBezTo>
                      <a:cubicBezTo>
                        <a:pt x="890" y="966"/>
                        <a:pt x="1126" y="777"/>
                        <a:pt x="1126" y="484"/>
                      </a:cubicBezTo>
                      <a:cubicBezTo>
                        <a:pt x="1126" y="218"/>
                        <a:pt x="908" y="0"/>
                        <a:pt x="642" y="0"/>
                      </a:cubicBezTo>
                      <a:close/>
                    </a:path>
                  </a:pathLst>
                </a:custGeom>
                <a:solidFill>
                  <a:srgbClr val="869fb1"/>
                </a:solidFill>
                <a:ln>
                  <a:noFill/>
                </a:ln>
              </p:spPr>
              <p:style>
                <a:lnRef idx="0"/>
                <a:fillRef idx="0"/>
                <a:effectRef idx="0"/>
                <a:fontRef idx="minor"/>
              </p:style>
            </p:sp>
          </p:grpSp>
          <p:grpSp>
            <p:nvGrpSpPr>
              <p:cNvPr id="651" name="Group 563"/>
              <p:cNvGrpSpPr/>
              <p:nvPr/>
            </p:nvGrpSpPr>
            <p:grpSpPr>
              <a:xfrm>
                <a:off x="4494960" y="981360"/>
                <a:ext cx="32760" cy="28800"/>
                <a:chOff x="4494960" y="981360"/>
                <a:chExt cx="32760" cy="28800"/>
              </a:xfrm>
            </p:grpSpPr>
            <p:sp>
              <p:nvSpPr>
                <p:cNvPr id="652" name="CustomShape 564"/>
                <p:cNvSpPr/>
                <p:nvPr/>
              </p:nvSpPr>
              <p:spPr>
                <a:xfrm>
                  <a:off x="4494960" y="981360"/>
                  <a:ext cx="32760" cy="28800"/>
                </a:xfrm>
                <a:custGeom>
                  <a:avLst/>
                  <a:gdLst/>
                  <a:ahLst/>
                  <a:rect l="l" t="t" r="r" b="b"/>
                  <a:pathLst>
                    <a:path w="3993" h="3427">
                      <a:moveTo>
                        <a:pt x="2272" y="0"/>
                      </a:moveTo>
                      <a:cubicBezTo>
                        <a:pt x="1853" y="0"/>
                        <a:pt x="1425" y="155"/>
                        <a:pt x="1077" y="499"/>
                      </a:cubicBezTo>
                      <a:cubicBezTo>
                        <a:pt x="0" y="1576"/>
                        <a:pt x="750" y="3414"/>
                        <a:pt x="2274" y="3426"/>
                      </a:cubicBezTo>
                      <a:cubicBezTo>
                        <a:pt x="3218" y="3426"/>
                        <a:pt x="3992" y="2652"/>
                        <a:pt x="3992" y="1709"/>
                      </a:cubicBezTo>
                      <a:cubicBezTo>
                        <a:pt x="3992" y="677"/>
                        <a:pt x="3150" y="0"/>
                        <a:pt x="2272" y="0"/>
                      </a:cubicBezTo>
                      <a:close/>
                    </a:path>
                  </a:pathLst>
                </a:custGeom>
                <a:solidFill>
                  <a:srgbClr val="cfd9e0"/>
                </a:solidFill>
                <a:ln>
                  <a:noFill/>
                </a:ln>
              </p:spPr>
              <p:style>
                <a:lnRef idx="0"/>
                <a:fillRef idx="0"/>
                <a:effectRef idx="0"/>
                <a:fontRef idx="minor"/>
              </p:style>
            </p:sp>
            <p:sp>
              <p:nvSpPr>
                <p:cNvPr id="653" name="CustomShape 565"/>
                <p:cNvSpPr/>
                <p:nvPr/>
              </p:nvSpPr>
              <p:spPr>
                <a:xfrm>
                  <a:off x="4510080" y="991800"/>
                  <a:ext cx="7560" cy="7920"/>
                </a:xfrm>
                <a:custGeom>
                  <a:avLst/>
                  <a:gdLst/>
                  <a:ahLst/>
                  <a:rect l="l" t="t" r="r" b="b"/>
                  <a:pathLst>
                    <a:path w="957" h="969">
                      <a:moveTo>
                        <a:pt x="472" y="1"/>
                      </a:moveTo>
                      <a:cubicBezTo>
                        <a:pt x="206" y="1"/>
                        <a:pt x="1" y="219"/>
                        <a:pt x="1" y="485"/>
                      </a:cubicBezTo>
                      <a:cubicBezTo>
                        <a:pt x="1" y="751"/>
                        <a:pt x="206" y="969"/>
                        <a:pt x="472" y="969"/>
                      </a:cubicBezTo>
                      <a:cubicBezTo>
                        <a:pt x="751" y="969"/>
                        <a:pt x="956" y="751"/>
                        <a:pt x="956" y="485"/>
                      </a:cubicBezTo>
                      <a:cubicBezTo>
                        <a:pt x="956" y="219"/>
                        <a:pt x="751" y="1"/>
                        <a:pt x="472" y="1"/>
                      </a:cubicBezTo>
                      <a:close/>
                    </a:path>
                  </a:pathLst>
                </a:custGeom>
                <a:solidFill>
                  <a:srgbClr val="869fb1"/>
                </a:solidFill>
                <a:ln>
                  <a:noFill/>
                </a:ln>
              </p:spPr>
              <p:style>
                <a:lnRef idx="0"/>
                <a:fillRef idx="0"/>
                <a:effectRef idx="0"/>
                <a:fontRef idx="minor"/>
              </p:style>
            </p:sp>
          </p:grpSp>
          <p:grpSp>
            <p:nvGrpSpPr>
              <p:cNvPr id="654" name="Group 566"/>
              <p:cNvGrpSpPr/>
              <p:nvPr/>
            </p:nvGrpSpPr>
            <p:grpSpPr>
              <a:xfrm>
                <a:off x="4539600" y="1107000"/>
                <a:ext cx="32760" cy="28800"/>
                <a:chOff x="4539600" y="1107000"/>
                <a:chExt cx="32760" cy="28800"/>
              </a:xfrm>
            </p:grpSpPr>
            <p:sp>
              <p:nvSpPr>
                <p:cNvPr id="655" name="CustomShape 567"/>
                <p:cNvSpPr/>
                <p:nvPr/>
              </p:nvSpPr>
              <p:spPr>
                <a:xfrm>
                  <a:off x="4539600" y="1107000"/>
                  <a:ext cx="32760" cy="28800"/>
                </a:xfrm>
                <a:custGeom>
                  <a:avLst/>
                  <a:gdLst/>
                  <a:ahLst/>
                  <a:rect l="l" t="t" r="r" b="b"/>
                  <a:pathLst>
                    <a:path w="4005" h="3420">
                      <a:moveTo>
                        <a:pt x="2284" y="0"/>
                      </a:moveTo>
                      <a:cubicBezTo>
                        <a:pt x="1865" y="0"/>
                        <a:pt x="1437" y="156"/>
                        <a:pt x="1089" y="504"/>
                      </a:cubicBezTo>
                      <a:cubicBezTo>
                        <a:pt x="0" y="1581"/>
                        <a:pt x="774" y="3420"/>
                        <a:pt x="2298" y="3420"/>
                      </a:cubicBezTo>
                      <a:cubicBezTo>
                        <a:pt x="3242" y="3420"/>
                        <a:pt x="4004" y="2658"/>
                        <a:pt x="4004" y="1714"/>
                      </a:cubicBezTo>
                      <a:cubicBezTo>
                        <a:pt x="4004" y="683"/>
                        <a:pt x="3162" y="0"/>
                        <a:pt x="2284" y="0"/>
                      </a:cubicBezTo>
                      <a:close/>
                    </a:path>
                  </a:pathLst>
                </a:custGeom>
                <a:solidFill>
                  <a:srgbClr val="cfd9e0"/>
                </a:solidFill>
                <a:ln>
                  <a:noFill/>
                </a:ln>
              </p:spPr>
              <p:style>
                <a:lnRef idx="0"/>
                <a:fillRef idx="0"/>
                <a:effectRef idx="0"/>
                <a:fontRef idx="minor"/>
              </p:style>
            </p:sp>
            <p:sp>
              <p:nvSpPr>
                <p:cNvPr id="656" name="CustomShape 568"/>
                <p:cNvSpPr/>
                <p:nvPr/>
              </p:nvSpPr>
              <p:spPr>
                <a:xfrm>
                  <a:off x="4553280" y="1117440"/>
                  <a:ext cx="9000" cy="7920"/>
                </a:xfrm>
                <a:custGeom>
                  <a:avLst/>
                  <a:gdLst/>
                  <a:ahLst/>
                  <a:rect l="l" t="t" r="r" b="b"/>
                  <a:pathLst>
                    <a:path w="1138" h="964">
                      <a:moveTo>
                        <a:pt x="641" y="0"/>
                      </a:moveTo>
                      <a:cubicBezTo>
                        <a:pt x="218" y="0"/>
                        <a:pt x="0" y="520"/>
                        <a:pt x="303" y="823"/>
                      </a:cubicBezTo>
                      <a:cubicBezTo>
                        <a:pt x="404" y="920"/>
                        <a:pt x="525" y="964"/>
                        <a:pt x="644" y="964"/>
                      </a:cubicBezTo>
                      <a:cubicBezTo>
                        <a:pt x="893" y="964"/>
                        <a:pt x="1129" y="771"/>
                        <a:pt x="1137" y="484"/>
                      </a:cubicBezTo>
                      <a:cubicBezTo>
                        <a:pt x="1137" y="218"/>
                        <a:pt x="920" y="0"/>
                        <a:pt x="641" y="0"/>
                      </a:cubicBezTo>
                      <a:close/>
                    </a:path>
                  </a:pathLst>
                </a:custGeom>
                <a:solidFill>
                  <a:srgbClr val="869fb1"/>
                </a:solidFill>
                <a:ln>
                  <a:noFill/>
                </a:ln>
              </p:spPr>
              <p:style>
                <a:lnRef idx="0"/>
                <a:fillRef idx="0"/>
                <a:effectRef idx="0"/>
                <a:fontRef idx="minor"/>
              </p:style>
            </p:sp>
          </p:grpSp>
          <p:grpSp>
            <p:nvGrpSpPr>
              <p:cNvPr id="657" name="Group 569"/>
              <p:cNvGrpSpPr/>
              <p:nvPr/>
            </p:nvGrpSpPr>
            <p:grpSpPr>
              <a:xfrm>
                <a:off x="4573080" y="985680"/>
                <a:ext cx="32760" cy="28800"/>
                <a:chOff x="4573080" y="985680"/>
                <a:chExt cx="32760" cy="28800"/>
              </a:xfrm>
            </p:grpSpPr>
            <p:sp>
              <p:nvSpPr>
                <p:cNvPr id="658" name="CustomShape 570"/>
                <p:cNvSpPr/>
                <p:nvPr/>
              </p:nvSpPr>
              <p:spPr>
                <a:xfrm>
                  <a:off x="4573080" y="985680"/>
                  <a:ext cx="32760" cy="28800"/>
                </a:xfrm>
                <a:custGeom>
                  <a:avLst/>
                  <a:gdLst/>
                  <a:ahLst/>
                  <a:rect l="l" t="t" r="r" b="b"/>
                  <a:pathLst>
                    <a:path w="4005" h="3433">
                      <a:moveTo>
                        <a:pt x="2285" y="1"/>
                      </a:moveTo>
                      <a:cubicBezTo>
                        <a:pt x="1865" y="1"/>
                        <a:pt x="1437" y="157"/>
                        <a:pt x="1089" y="505"/>
                      </a:cubicBezTo>
                      <a:cubicBezTo>
                        <a:pt x="0" y="1581"/>
                        <a:pt x="774" y="3432"/>
                        <a:pt x="2299" y="3432"/>
                      </a:cubicBezTo>
                      <a:cubicBezTo>
                        <a:pt x="3242" y="3432"/>
                        <a:pt x="4004" y="2658"/>
                        <a:pt x="4004" y="1715"/>
                      </a:cubicBezTo>
                      <a:cubicBezTo>
                        <a:pt x="4004" y="683"/>
                        <a:pt x="3163" y="1"/>
                        <a:pt x="2285" y="1"/>
                      </a:cubicBezTo>
                      <a:close/>
                    </a:path>
                  </a:pathLst>
                </a:custGeom>
                <a:solidFill>
                  <a:srgbClr val="cfd9e0"/>
                </a:solidFill>
                <a:ln>
                  <a:noFill/>
                </a:ln>
              </p:spPr>
              <p:style>
                <a:lnRef idx="0"/>
                <a:fillRef idx="0"/>
                <a:effectRef idx="0"/>
                <a:fontRef idx="minor"/>
              </p:style>
            </p:sp>
            <p:sp>
              <p:nvSpPr>
                <p:cNvPr id="659" name="CustomShape 571"/>
                <p:cNvSpPr/>
                <p:nvPr/>
              </p:nvSpPr>
              <p:spPr>
                <a:xfrm>
                  <a:off x="4586400" y="995760"/>
                  <a:ext cx="9000" cy="7920"/>
                </a:xfrm>
                <a:custGeom>
                  <a:avLst/>
                  <a:gdLst/>
                  <a:ahLst/>
                  <a:rect l="l" t="t" r="r" b="b"/>
                  <a:pathLst>
                    <a:path w="1126" h="967">
                      <a:moveTo>
                        <a:pt x="642" y="1"/>
                      </a:moveTo>
                      <a:cubicBezTo>
                        <a:pt x="218" y="1"/>
                        <a:pt x="0" y="521"/>
                        <a:pt x="303" y="823"/>
                      </a:cubicBezTo>
                      <a:cubicBezTo>
                        <a:pt x="402" y="922"/>
                        <a:pt x="524" y="967"/>
                        <a:pt x="643" y="967"/>
                      </a:cubicBezTo>
                      <a:cubicBezTo>
                        <a:pt x="890" y="967"/>
                        <a:pt x="1125" y="778"/>
                        <a:pt x="1125" y="485"/>
                      </a:cubicBezTo>
                      <a:cubicBezTo>
                        <a:pt x="1125" y="218"/>
                        <a:pt x="920" y="1"/>
                        <a:pt x="642" y="1"/>
                      </a:cubicBezTo>
                      <a:close/>
                    </a:path>
                  </a:pathLst>
                </a:custGeom>
                <a:solidFill>
                  <a:srgbClr val="869fb1"/>
                </a:solidFill>
                <a:ln>
                  <a:noFill/>
                </a:ln>
              </p:spPr>
              <p:style>
                <a:lnRef idx="0"/>
                <a:fillRef idx="0"/>
                <a:effectRef idx="0"/>
                <a:fontRef idx="minor"/>
              </p:style>
            </p:sp>
          </p:grpSp>
          <p:grpSp>
            <p:nvGrpSpPr>
              <p:cNvPr id="660" name="Group 572"/>
              <p:cNvGrpSpPr/>
              <p:nvPr/>
            </p:nvGrpSpPr>
            <p:grpSpPr>
              <a:xfrm>
                <a:off x="4573080" y="945720"/>
                <a:ext cx="32760" cy="28800"/>
                <a:chOff x="4573080" y="945720"/>
                <a:chExt cx="32760" cy="28800"/>
              </a:xfrm>
            </p:grpSpPr>
            <p:sp>
              <p:nvSpPr>
                <p:cNvPr id="661" name="CustomShape 573"/>
                <p:cNvSpPr/>
                <p:nvPr/>
              </p:nvSpPr>
              <p:spPr>
                <a:xfrm>
                  <a:off x="4573080" y="945720"/>
                  <a:ext cx="32760" cy="28800"/>
                </a:xfrm>
                <a:custGeom>
                  <a:avLst/>
                  <a:gdLst/>
                  <a:ahLst/>
                  <a:rect l="l" t="t" r="r" b="b"/>
                  <a:pathLst>
                    <a:path w="4005" h="3420">
                      <a:moveTo>
                        <a:pt x="2285" y="0"/>
                      </a:moveTo>
                      <a:cubicBezTo>
                        <a:pt x="1865" y="0"/>
                        <a:pt x="1437" y="156"/>
                        <a:pt x="1089" y="504"/>
                      </a:cubicBezTo>
                      <a:cubicBezTo>
                        <a:pt x="0" y="1581"/>
                        <a:pt x="774" y="3420"/>
                        <a:pt x="2299" y="3420"/>
                      </a:cubicBezTo>
                      <a:cubicBezTo>
                        <a:pt x="3242" y="3420"/>
                        <a:pt x="4004" y="2658"/>
                        <a:pt x="4004" y="1714"/>
                      </a:cubicBezTo>
                      <a:cubicBezTo>
                        <a:pt x="4004" y="683"/>
                        <a:pt x="3163" y="0"/>
                        <a:pt x="2285" y="0"/>
                      </a:cubicBezTo>
                      <a:close/>
                    </a:path>
                  </a:pathLst>
                </a:custGeom>
                <a:solidFill>
                  <a:srgbClr val="cfd9e0"/>
                </a:solidFill>
                <a:ln>
                  <a:noFill/>
                </a:ln>
              </p:spPr>
              <p:style>
                <a:lnRef idx="0"/>
                <a:fillRef idx="0"/>
                <a:effectRef idx="0"/>
                <a:fontRef idx="minor"/>
              </p:style>
            </p:sp>
            <p:sp>
              <p:nvSpPr>
                <p:cNvPr id="662" name="CustomShape 574"/>
                <p:cNvSpPr/>
                <p:nvPr/>
              </p:nvSpPr>
              <p:spPr>
                <a:xfrm>
                  <a:off x="4586400" y="956160"/>
                  <a:ext cx="9000" cy="7920"/>
                </a:xfrm>
                <a:custGeom>
                  <a:avLst/>
                  <a:gdLst/>
                  <a:ahLst/>
                  <a:rect l="l" t="t" r="r" b="b"/>
                  <a:pathLst>
                    <a:path w="1126" h="964">
                      <a:moveTo>
                        <a:pt x="642" y="0"/>
                      </a:moveTo>
                      <a:cubicBezTo>
                        <a:pt x="218" y="0"/>
                        <a:pt x="0" y="520"/>
                        <a:pt x="303" y="823"/>
                      </a:cubicBezTo>
                      <a:cubicBezTo>
                        <a:pt x="400" y="920"/>
                        <a:pt x="520" y="964"/>
                        <a:pt x="638" y="964"/>
                      </a:cubicBezTo>
                      <a:cubicBezTo>
                        <a:pt x="886" y="964"/>
                        <a:pt x="1125" y="771"/>
                        <a:pt x="1125" y="484"/>
                      </a:cubicBezTo>
                      <a:cubicBezTo>
                        <a:pt x="1125" y="218"/>
                        <a:pt x="920" y="0"/>
                        <a:pt x="642" y="0"/>
                      </a:cubicBezTo>
                      <a:close/>
                    </a:path>
                  </a:pathLst>
                </a:custGeom>
                <a:solidFill>
                  <a:srgbClr val="869fb1"/>
                </a:solidFill>
                <a:ln>
                  <a:noFill/>
                </a:ln>
              </p:spPr>
              <p:style>
                <a:lnRef idx="0"/>
                <a:fillRef idx="0"/>
                <a:effectRef idx="0"/>
                <a:fontRef idx="minor"/>
              </p:style>
            </p:sp>
          </p:grpSp>
          <p:grpSp>
            <p:nvGrpSpPr>
              <p:cNvPr id="663" name="Group 575"/>
              <p:cNvGrpSpPr/>
              <p:nvPr/>
            </p:nvGrpSpPr>
            <p:grpSpPr>
              <a:xfrm>
                <a:off x="4625280" y="910440"/>
                <a:ext cx="32760" cy="28800"/>
                <a:chOff x="4625280" y="910440"/>
                <a:chExt cx="32760" cy="28800"/>
              </a:xfrm>
            </p:grpSpPr>
            <p:sp>
              <p:nvSpPr>
                <p:cNvPr id="664" name="CustomShape 576"/>
                <p:cNvSpPr/>
                <p:nvPr/>
              </p:nvSpPr>
              <p:spPr>
                <a:xfrm>
                  <a:off x="4625280" y="910440"/>
                  <a:ext cx="32760" cy="28800"/>
                </a:xfrm>
                <a:custGeom>
                  <a:avLst/>
                  <a:gdLst/>
                  <a:ahLst/>
                  <a:rect l="l" t="t" r="r" b="b"/>
                  <a:pathLst>
                    <a:path w="4005" h="3420">
                      <a:moveTo>
                        <a:pt x="2276" y="0"/>
                      </a:moveTo>
                      <a:cubicBezTo>
                        <a:pt x="1855" y="0"/>
                        <a:pt x="1425" y="156"/>
                        <a:pt x="1077" y="504"/>
                      </a:cubicBezTo>
                      <a:cubicBezTo>
                        <a:pt x="1" y="1581"/>
                        <a:pt x="763" y="3419"/>
                        <a:pt x="2287" y="3419"/>
                      </a:cubicBezTo>
                      <a:cubicBezTo>
                        <a:pt x="3231" y="3419"/>
                        <a:pt x="4005" y="2657"/>
                        <a:pt x="4005" y="1714"/>
                      </a:cubicBezTo>
                      <a:cubicBezTo>
                        <a:pt x="4005" y="683"/>
                        <a:pt x="3157" y="0"/>
                        <a:pt x="2276" y="0"/>
                      </a:cubicBezTo>
                      <a:close/>
                    </a:path>
                  </a:pathLst>
                </a:custGeom>
                <a:solidFill>
                  <a:srgbClr val="cfd9e0"/>
                </a:solidFill>
                <a:ln>
                  <a:noFill/>
                </a:ln>
              </p:spPr>
              <p:style>
                <a:lnRef idx="0"/>
                <a:fillRef idx="0"/>
                <a:effectRef idx="0"/>
                <a:fontRef idx="minor"/>
              </p:style>
            </p:sp>
            <p:sp>
              <p:nvSpPr>
                <p:cNvPr id="665" name="CustomShape 577"/>
                <p:cNvSpPr/>
                <p:nvPr/>
              </p:nvSpPr>
              <p:spPr>
                <a:xfrm>
                  <a:off x="4640040" y="920880"/>
                  <a:ext cx="7560" cy="7920"/>
                </a:xfrm>
                <a:custGeom>
                  <a:avLst/>
                  <a:gdLst/>
                  <a:ahLst/>
                  <a:rect l="l" t="t" r="r" b="b"/>
                  <a:pathLst>
                    <a:path w="968" h="969">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rgbClr val="869fb1"/>
                </a:solidFill>
                <a:ln>
                  <a:noFill/>
                </a:ln>
              </p:spPr>
              <p:style>
                <a:lnRef idx="0"/>
                <a:fillRef idx="0"/>
                <a:effectRef idx="0"/>
                <a:fontRef idx="minor"/>
              </p:style>
            </p:sp>
          </p:grpSp>
          <p:grpSp>
            <p:nvGrpSpPr>
              <p:cNvPr id="666" name="Group 578"/>
              <p:cNvGrpSpPr/>
              <p:nvPr/>
            </p:nvGrpSpPr>
            <p:grpSpPr>
              <a:xfrm>
                <a:off x="4618080" y="985680"/>
                <a:ext cx="28080" cy="28800"/>
                <a:chOff x="4618080" y="985680"/>
                <a:chExt cx="28080" cy="28800"/>
              </a:xfrm>
            </p:grpSpPr>
            <p:sp>
              <p:nvSpPr>
                <p:cNvPr id="667" name="CustomShape 579"/>
                <p:cNvSpPr/>
                <p:nvPr/>
              </p:nvSpPr>
              <p:spPr>
                <a:xfrm>
                  <a:off x="4618080" y="985680"/>
                  <a:ext cx="28080" cy="28800"/>
                </a:xfrm>
                <a:custGeom>
                  <a:avLst/>
                  <a:gdLst/>
                  <a:ahLst/>
                  <a:rect l="l" t="t" r="r" b="b"/>
                  <a:pathLst>
                    <a:path w="3425" h="3425">
                      <a:moveTo>
                        <a:pt x="1707" y="1"/>
                      </a:moveTo>
                      <a:cubicBezTo>
                        <a:pt x="763" y="1"/>
                        <a:pt x="1" y="763"/>
                        <a:pt x="1" y="1707"/>
                      </a:cubicBezTo>
                      <a:cubicBezTo>
                        <a:pt x="1" y="2650"/>
                        <a:pt x="763" y="3424"/>
                        <a:pt x="1707" y="3424"/>
                      </a:cubicBezTo>
                      <a:cubicBezTo>
                        <a:pt x="2662" y="3424"/>
                        <a:pt x="3424" y="2650"/>
                        <a:pt x="3424" y="1707"/>
                      </a:cubicBezTo>
                      <a:cubicBezTo>
                        <a:pt x="3424" y="763"/>
                        <a:pt x="2662" y="1"/>
                        <a:pt x="1707" y="1"/>
                      </a:cubicBezTo>
                      <a:close/>
                    </a:path>
                  </a:pathLst>
                </a:custGeom>
                <a:solidFill>
                  <a:srgbClr val="cfd9e0"/>
                </a:solidFill>
                <a:ln>
                  <a:noFill/>
                </a:ln>
              </p:spPr>
              <p:style>
                <a:lnRef idx="0"/>
                <a:fillRef idx="0"/>
                <a:effectRef idx="0"/>
                <a:fontRef idx="minor"/>
              </p:style>
            </p:sp>
            <p:sp>
              <p:nvSpPr>
                <p:cNvPr id="668" name="CustomShape 580"/>
                <p:cNvSpPr/>
                <p:nvPr/>
              </p:nvSpPr>
              <p:spPr>
                <a:xfrm>
                  <a:off x="4627080" y="995760"/>
                  <a:ext cx="9000" cy="7920"/>
                </a:xfrm>
                <a:custGeom>
                  <a:avLst/>
                  <a:gdLst/>
                  <a:ahLst/>
                  <a:rect l="l" t="t" r="r" b="b"/>
                  <a:pathLst>
                    <a:path w="1126" h="967">
                      <a:moveTo>
                        <a:pt x="642" y="1"/>
                      </a:moveTo>
                      <a:cubicBezTo>
                        <a:pt x="218" y="1"/>
                        <a:pt x="0" y="521"/>
                        <a:pt x="303" y="823"/>
                      </a:cubicBezTo>
                      <a:cubicBezTo>
                        <a:pt x="402" y="922"/>
                        <a:pt x="524" y="967"/>
                        <a:pt x="643" y="967"/>
                      </a:cubicBezTo>
                      <a:cubicBezTo>
                        <a:pt x="890" y="967"/>
                        <a:pt x="1125" y="778"/>
                        <a:pt x="1125" y="485"/>
                      </a:cubicBezTo>
                      <a:cubicBezTo>
                        <a:pt x="1125" y="218"/>
                        <a:pt x="920" y="1"/>
                        <a:pt x="642" y="1"/>
                      </a:cubicBezTo>
                      <a:close/>
                    </a:path>
                  </a:pathLst>
                </a:custGeom>
                <a:solidFill>
                  <a:srgbClr val="869fb1"/>
                </a:solidFill>
                <a:ln>
                  <a:noFill/>
                </a:ln>
              </p:spPr>
              <p:style>
                <a:lnRef idx="0"/>
                <a:fillRef idx="0"/>
                <a:effectRef idx="0"/>
                <a:fontRef idx="minor"/>
              </p:style>
            </p:sp>
          </p:grpSp>
          <p:grpSp>
            <p:nvGrpSpPr>
              <p:cNvPr id="669" name="Group 581"/>
              <p:cNvGrpSpPr/>
              <p:nvPr/>
            </p:nvGrpSpPr>
            <p:grpSpPr>
              <a:xfrm>
                <a:off x="4647960" y="849240"/>
                <a:ext cx="32760" cy="28800"/>
                <a:chOff x="4647960" y="849240"/>
                <a:chExt cx="32760" cy="28800"/>
              </a:xfrm>
            </p:grpSpPr>
            <p:sp>
              <p:nvSpPr>
                <p:cNvPr id="670" name="CustomShape 582"/>
                <p:cNvSpPr/>
                <p:nvPr/>
              </p:nvSpPr>
              <p:spPr>
                <a:xfrm>
                  <a:off x="4647960" y="849240"/>
                  <a:ext cx="32760" cy="28800"/>
                </a:xfrm>
                <a:custGeom>
                  <a:avLst/>
                  <a:gdLst/>
                  <a:ahLst/>
                  <a:rect l="l" t="t" r="r" b="b"/>
                  <a:pathLst>
                    <a:path w="3993" h="3420">
                      <a:moveTo>
                        <a:pt x="2273" y="0"/>
                      </a:moveTo>
                      <a:cubicBezTo>
                        <a:pt x="1853" y="0"/>
                        <a:pt x="1425" y="156"/>
                        <a:pt x="1077" y="504"/>
                      </a:cubicBezTo>
                      <a:cubicBezTo>
                        <a:pt x="1" y="1581"/>
                        <a:pt x="763" y="3420"/>
                        <a:pt x="2287" y="3420"/>
                      </a:cubicBezTo>
                      <a:cubicBezTo>
                        <a:pt x="3230" y="3420"/>
                        <a:pt x="3993" y="2657"/>
                        <a:pt x="3993" y="1714"/>
                      </a:cubicBezTo>
                      <a:cubicBezTo>
                        <a:pt x="3993" y="683"/>
                        <a:pt x="3151" y="0"/>
                        <a:pt x="2273" y="0"/>
                      </a:cubicBezTo>
                      <a:close/>
                    </a:path>
                  </a:pathLst>
                </a:custGeom>
                <a:solidFill>
                  <a:srgbClr val="cfd9e0"/>
                </a:solidFill>
                <a:ln>
                  <a:noFill/>
                </a:ln>
              </p:spPr>
              <p:style>
                <a:lnRef idx="0"/>
                <a:fillRef idx="0"/>
                <a:effectRef idx="0"/>
                <a:fontRef idx="minor"/>
              </p:style>
            </p:sp>
            <p:sp>
              <p:nvSpPr>
                <p:cNvPr id="671" name="CustomShape 583"/>
                <p:cNvSpPr/>
                <p:nvPr/>
              </p:nvSpPr>
              <p:spPr>
                <a:xfrm>
                  <a:off x="4663080" y="859680"/>
                  <a:ext cx="7560" cy="7920"/>
                </a:xfrm>
                <a:custGeom>
                  <a:avLst/>
                  <a:gdLst/>
                  <a:ahLst/>
                  <a:rect l="l" t="t" r="r" b="b"/>
                  <a:pathLst>
                    <a:path w="968" h="968">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style>
                <a:lnRef idx="0"/>
                <a:fillRef idx="0"/>
                <a:effectRef idx="0"/>
                <a:fontRef idx="minor"/>
              </p:style>
            </p:sp>
          </p:grpSp>
          <p:grpSp>
            <p:nvGrpSpPr>
              <p:cNvPr id="672" name="Group 584"/>
              <p:cNvGrpSpPr/>
              <p:nvPr/>
            </p:nvGrpSpPr>
            <p:grpSpPr>
              <a:xfrm>
                <a:off x="4683240" y="1501920"/>
                <a:ext cx="39240" cy="34200"/>
                <a:chOff x="4683240" y="1501920"/>
                <a:chExt cx="39240" cy="34200"/>
              </a:xfrm>
            </p:grpSpPr>
            <p:sp>
              <p:nvSpPr>
                <p:cNvPr id="673" name="CustomShape 585"/>
                <p:cNvSpPr/>
                <p:nvPr/>
              </p:nvSpPr>
              <p:spPr>
                <a:xfrm>
                  <a:off x="4683240" y="1501920"/>
                  <a:ext cx="39240" cy="34200"/>
                </a:xfrm>
                <a:custGeom>
                  <a:avLst/>
                  <a:gdLst/>
                  <a:ahLst/>
                  <a:rect l="l" t="t" r="r" b="b"/>
                  <a:pathLst>
                    <a:path w="4755" h="4073">
                      <a:moveTo>
                        <a:pt x="2707" y="1"/>
                      </a:moveTo>
                      <a:cubicBezTo>
                        <a:pt x="2207" y="1"/>
                        <a:pt x="1698" y="186"/>
                        <a:pt x="1283" y="601"/>
                      </a:cubicBezTo>
                      <a:cubicBezTo>
                        <a:pt x="1" y="1883"/>
                        <a:pt x="908" y="4073"/>
                        <a:pt x="2722" y="4073"/>
                      </a:cubicBezTo>
                      <a:cubicBezTo>
                        <a:pt x="3835" y="4073"/>
                        <a:pt x="4755" y="3166"/>
                        <a:pt x="4755" y="2041"/>
                      </a:cubicBezTo>
                      <a:cubicBezTo>
                        <a:pt x="4755" y="813"/>
                        <a:pt x="3752" y="1"/>
                        <a:pt x="2707" y="1"/>
                      </a:cubicBezTo>
                      <a:close/>
                    </a:path>
                  </a:pathLst>
                </a:custGeom>
                <a:solidFill>
                  <a:srgbClr val="cfd9e0"/>
                </a:solidFill>
                <a:ln>
                  <a:noFill/>
                </a:ln>
              </p:spPr>
              <p:style>
                <a:lnRef idx="0"/>
                <a:fillRef idx="0"/>
                <a:effectRef idx="0"/>
                <a:fontRef idx="minor"/>
              </p:style>
            </p:sp>
            <p:sp>
              <p:nvSpPr>
                <p:cNvPr id="674" name="CustomShape 586"/>
                <p:cNvSpPr/>
                <p:nvPr/>
              </p:nvSpPr>
              <p:spPr>
                <a:xfrm>
                  <a:off x="4696920" y="1512360"/>
                  <a:ext cx="15480" cy="13320"/>
                </a:xfrm>
                <a:custGeom>
                  <a:avLst/>
                  <a:gdLst/>
                  <a:ahLst/>
                  <a:rect l="l" t="t" r="r" b="b"/>
                  <a:pathLst>
                    <a:path w="1888" h="1617">
                      <a:moveTo>
                        <a:pt x="1089" y="0"/>
                      </a:moveTo>
                      <a:cubicBezTo>
                        <a:pt x="363" y="0"/>
                        <a:pt x="1" y="871"/>
                        <a:pt x="509" y="1379"/>
                      </a:cubicBezTo>
                      <a:cubicBezTo>
                        <a:pt x="673" y="1543"/>
                        <a:pt x="874" y="1616"/>
                        <a:pt x="1073" y="1616"/>
                      </a:cubicBezTo>
                      <a:cubicBezTo>
                        <a:pt x="1488" y="1616"/>
                        <a:pt x="1888" y="1294"/>
                        <a:pt x="1888" y="811"/>
                      </a:cubicBezTo>
                      <a:cubicBezTo>
                        <a:pt x="1888" y="363"/>
                        <a:pt x="1537" y="0"/>
                        <a:pt x="1089" y="0"/>
                      </a:cubicBezTo>
                      <a:close/>
                    </a:path>
                  </a:pathLst>
                </a:custGeom>
                <a:solidFill>
                  <a:srgbClr val="869fb1"/>
                </a:solidFill>
                <a:ln>
                  <a:noFill/>
                </a:ln>
              </p:spPr>
              <p:style>
                <a:lnRef idx="0"/>
                <a:fillRef idx="0"/>
                <a:effectRef idx="0"/>
                <a:fontRef idx="minor"/>
              </p:style>
            </p:sp>
          </p:grpSp>
          <p:grpSp>
            <p:nvGrpSpPr>
              <p:cNvPr id="675" name="Group 587"/>
              <p:cNvGrpSpPr/>
              <p:nvPr/>
            </p:nvGrpSpPr>
            <p:grpSpPr>
              <a:xfrm>
                <a:off x="4682880" y="1674360"/>
                <a:ext cx="32760" cy="28800"/>
                <a:chOff x="4682880" y="1674360"/>
                <a:chExt cx="32760" cy="28800"/>
              </a:xfrm>
            </p:grpSpPr>
            <p:sp>
              <p:nvSpPr>
                <p:cNvPr id="676" name="CustomShape 588"/>
                <p:cNvSpPr/>
                <p:nvPr/>
              </p:nvSpPr>
              <p:spPr>
                <a:xfrm>
                  <a:off x="4682880" y="1674360"/>
                  <a:ext cx="32760" cy="28800"/>
                </a:xfrm>
                <a:custGeom>
                  <a:avLst/>
                  <a:gdLst/>
                  <a:ahLst/>
                  <a:rect l="l" t="t" r="r" b="b"/>
                  <a:pathLst>
                    <a:path w="3993" h="3421">
                      <a:moveTo>
                        <a:pt x="2272" y="1"/>
                      </a:moveTo>
                      <a:cubicBezTo>
                        <a:pt x="1853" y="1"/>
                        <a:pt x="1425" y="157"/>
                        <a:pt x="1077" y="505"/>
                      </a:cubicBezTo>
                      <a:cubicBezTo>
                        <a:pt x="0" y="1582"/>
                        <a:pt x="762" y="3420"/>
                        <a:pt x="2286" y="3420"/>
                      </a:cubicBezTo>
                      <a:cubicBezTo>
                        <a:pt x="3230" y="3420"/>
                        <a:pt x="3992" y="2658"/>
                        <a:pt x="3992" y="1715"/>
                      </a:cubicBezTo>
                      <a:cubicBezTo>
                        <a:pt x="3992" y="683"/>
                        <a:pt x="3150" y="1"/>
                        <a:pt x="2272" y="1"/>
                      </a:cubicBezTo>
                      <a:close/>
                    </a:path>
                  </a:pathLst>
                </a:custGeom>
                <a:solidFill>
                  <a:srgbClr val="cfd9e0"/>
                </a:solidFill>
                <a:ln>
                  <a:noFill/>
                </a:ln>
              </p:spPr>
              <p:style>
                <a:lnRef idx="0"/>
                <a:fillRef idx="0"/>
                <a:effectRef idx="0"/>
                <a:fontRef idx="minor"/>
              </p:style>
            </p:sp>
            <p:sp>
              <p:nvSpPr>
                <p:cNvPr id="677" name="CustomShape 589"/>
                <p:cNvSpPr/>
                <p:nvPr/>
              </p:nvSpPr>
              <p:spPr>
                <a:xfrm>
                  <a:off x="4696200" y="1684440"/>
                  <a:ext cx="9000" cy="7920"/>
                </a:xfrm>
                <a:custGeom>
                  <a:avLst/>
                  <a:gdLst/>
                  <a:ahLst/>
                  <a:rect l="l" t="t" r="r" b="b"/>
                  <a:pathLst>
                    <a:path w="1138" h="977">
                      <a:moveTo>
                        <a:pt x="653" y="1"/>
                      </a:moveTo>
                      <a:cubicBezTo>
                        <a:pt x="218" y="1"/>
                        <a:pt x="0" y="533"/>
                        <a:pt x="303" y="835"/>
                      </a:cubicBezTo>
                      <a:cubicBezTo>
                        <a:pt x="404" y="933"/>
                        <a:pt x="527" y="976"/>
                        <a:pt x="646" y="976"/>
                      </a:cubicBezTo>
                      <a:cubicBezTo>
                        <a:pt x="898" y="976"/>
                        <a:pt x="1137" y="784"/>
                        <a:pt x="1137" y="497"/>
                      </a:cubicBezTo>
                      <a:cubicBezTo>
                        <a:pt x="1137" y="218"/>
                        <a:pt x="920" y="1"/>
                        <a:pt x="653" y="1"/>
                      </a:cubicBezTo>
                      <a:close/>
                    </a:path>
                  </a:pathLst>
                </a:custGeom>
                <a:solidFill>
                  <a:srgbClr val="869fb1"/>
                </a:solidFill>
                <a:ln>
                  <a:noFill/>
                </a:ln>
              </p:spPr>
              <p:style>
                <a:lnRef idx="0"/>
                <a:fillRef idx="0"/>
                <a:effectRef idx="0"/>
                <a:fontRef idx="minor"/>
              </p:style>
            </p:sp>
          </p:grpSp>
          <p:grpSp>
            <p:nvGrpSpPr>
              <p:cNvPr id="678" name="Group 590"/>
              <p:cNvGrpSpPr/>
              <p:nvPr/>
            </p:nvGrpSpPr>
            <p:grpSpPr>
              <a:xfrm>
                <a:off x="4698720" y="1362600"/>
                <a:ext cx="32760" cy="28800"/>
                <a:chOff x="4698720" y="1362600"/>
                <a:chExt cx="32760" cy="28800"/>
              </a:xfrm>
            </p:grpSpPr>
            <p:sp>
              <p:nvSpPr>
                <p:cNvPr id="679" name="CustomShape 591"/>
                <p:cNvSpPr/>
                <p:nvPr/>
              </p:nvSpPr>
              <p:spPr>
                <a:xfrm>
                  <a:off x="4698720" y="1362600"/>
                  <a:ext cx="32760" cy="28800"/>
                </a:xfrm>
                <a:custGeom>
                  <a:avLst/>
                  <a:gdLst/>
                  <a:ahLst/>
                  <a:rect l="l" t="t" r="r" b="b"/>
                  <a:pathLst>
                    <a:path w="4005" h="3420">
                      <a:moveTo>
                        <a:pt x="2285" y="1"/>
                      </a:moveTo>
                      <a:cubicBezTo>
                        <a:pt x="1865" y="1"/>
                        <a:pt x="1437" y="156"/>
                        <a:pt x="1089" y="505"/>
                      </a:cubicBezTo>
                      <a:cubicBezTo>
                        <a:pt x="0" y="1581"/>
                        <a:pt x="775" y="3420"/>
                        <a:pt x="2299" y="3420"/>
                      </a:cubicBezTo>
                      <a:cubicBezTo>
                        <a:pt x="3242" y="3420"/>
                        <a:pt x="4004" y="2658"/>
                        <a:pt x="4004" y="1714"/>
                      </a:cubicBezTo>
                      <a:cubicBezTo>
                        <a:pt x="4004" y="683"/>
                        <a:pt x="3163" y="1"/>
                        <a:pt x="2285" y="1"/>
                      </a:cubicBezTo>
                      <a:close/>
                    </a:path>
                  </a:pathLst>
                </a:custGeom>
                <a:solidFill>
                  <a:srgbClr val="cfd9e0"/>
                </a:solidFill>
                <a:ln>
                  <a:noFill/>
                </a:ln>
              </p:spPr>
              <p:style>
                <a:lnRef idx="0"/>
                <a:fillRef idx="0"/>
                <a:effectRef idx="0"/>
                <a:fontRef idx="minor"/>
              </p:style>
            </p:sp>
            <p:sp>
              <p:nvSpPr>
                <p:cNvPr id="680" name="CustomShape 592"/>
                <p:cNvSpPr/>
                <p:nvPr/>
              </p:nvSpPr>
              <p:spPr>
                <a:xfrm>
                  <a:off x="4712400" y="1373040"/>
                  <a:ext cx="9000" cy="7920"/>
                </a:xfrm>
                <a:custGeom>
                  <a:avLst/>
                  <a:gdLst/>
                  <a:ahLst/>
                  <a:rect l="l" t="t" r="r" b="b"/>
                  <a:pathLst>
                    <a:path w="1138" h="964">
                      <a:moveTo>
                        <a:pt x="654" y="0"/>
                      </a:moveTo>
                      <a:cubicBezTo>
                        <a:pt x="218" y="0"/>
                        <a:pt x="0" y="521"/>
                        <a:pt x="303" y="823"/>
                      </a:cubicBezTo>
                      <a:cubicBezTo>
                        <a:pt x="404" y="920"/>
                        <a:pt x="526" y="964"/>
                        <a:pt x="644" y="964"/>
                      </a:cubicBezTo>
                      <a:cubicBezTo>
                        <a:pt x="893" y="964"/>
                        <a:pt x="1129" y="771"/>
                        <a:pt x="1138" y="484"/>
                      </a:cubicBezTo>
                      <a:cubicBezTo>
                        <a:pt x="1125" y="218"/>
                        <a:pt x="920" y="0"/>
                        <a:pt x="654" y="0"/>
                      </a:cubicBezTo>
                      <a:close/>
                    </a:path>
                  </a:pathLst>
                </a:custGeom>
                <a:solidFill>
                  <a:srgbClr val="869fb1"/>
                </a:solidFill>
                <a:ln>
                  <a:noFill/>
                </a:ln>
              </p:spPr>
              <p:style>
                <a:lnRef idx="0"/>
                <a:fillRef idx="0"/>
                <a:effectRef idx="0"/>
                <a:fontRef idx="minor"/>
              </p:style>
            </p:sp>
          </p:grpSp>
          <p:grpSp>
            <p:nvGrpSpPr>
              <p:cNvPr id="681" name="Group 593"/>
              <p:cNvGrpSpPr/>
              <p:nvPr/>
            </p:nvGrpSpPr>
            <p:grpSpPr>
              <a:xfrm>
                <a:off x="4511520" y="1355760"/>
                <a:ext cx="38520" cy="33480"/>
                <a:chOff x="4511520" y="1355760"/>
                <a:chExt cx="38520" cy="33480"/>
              </a:xfrm>
            </p:grpSpPr>
            <p:sp>
              <p:nvSpPr>
                <p:cNvPr id="682" name="CustomShape 594"/>
                <p:cNvSpPr/>
                <p:nvPr/>
              </p:nvSpPr>
              <p:spPr>
                <a:xfrm>
                  <a:off x="4511520" y="1355760"/>
                  <a:ext cx="38520" cy="33480"/>
                </a:xfrm>
                <a:custGeom>
                  <a:avLst/>
                  <a:gdLst/>
                  <a:ahLst/>
                  <a:rect l="l" t="t" r="r" b="b"/>
                  <a:pathLst>
                    <a:path w="4682" h="4008">
                      <a:moveTo>
                        <a:pt x="2663" y="0"/>
                      </a:moveTo>
                      <a:cubicBezTo>
                        <a:pt x="2169" y="0"/>
                        <a:pt x="1666" y="184"/>
                        <a:pt x="1258" y="596"/>
                      </a:cubicBezTo>
                      <a:cubicBezTo>
                        <a:pt x="0" y="1854"/>
                        <a:pt x="895" y="4007"/>
                        <a:pt x="2674" y="4007"/>
                      </a:cubicBezTo>
                      <a:cubicBezTo>
                        <a:pt x="3774" y="4007"/>
                        <a:pt x="4682" y="3112"/>
                        <a:pt x="4682" y="2011"/>
                      </a:cubicBezTo>
                      <a:cubicBezTo>
                        <a:pt x="4682" y="801"/>
                        <a:pt x="3692" y="0"/>
                        <a:pt x="2663" y="0"/>
                      </a:cubicBezTo>
                      <a:close/>
                    </a:path>
                  </a:pathLst>
                </a:custGeom>
                <a:solidFill>
                  <a:srgbClr val="cfd9e0"/>
                </a:solidFill>
                <a:ln>
                  <a:noFill/>
                </a:ln>
              </p:spPr>
              <p:style>
                <a:lnRef idx="0"/>
                <a:fillRef idx="0"/>
                <a:effectRef idx="0"/>
                <a:fontRef idx="minor"/>
              </p:style>
            </p:sp>
            <p:sp>
              <p:nvSpPr>
                <p:cNvPr id="683" name="CustomShape 595"/>
                <p:cNvSpPr/>
                <p:nvPr/>
              </p:nvSpPr>
              <p:spPr>
                <a:xfrm>
                  <a:off x="4527360" y="1366200"/>
                  <a:ext cx="12600" cy="12600"/>
                </a:xfrm>
                <a:custGeom>
                  <a:avLst/>
                  <a:gdLst/>
                  <a:ahLst/>
                  <a:rect l="l" t="t" r="r" b="b"/>
                  <a:pathLst>
                    <a:path w="1549" h="1549">
                      <a:moveTo>
                        <a:pt x="775" y="0"/>
                      </a:moveTo>
                      <a:cubicBezTo>
                        <a:pt x="351" y="0"/>
                        <a:pt x="0" y="339"/>
                        <a:pt x="0" y="774"/>
                      </a:cubicBezTo>
                      <a:cubicBezTo>
                        <a:pt x="0" y="1198"/>
                        <a:pt x="351" y="1549"/>
                        <a:pt x="775" y="1549"/>
                      </a:cubicBezTo>
                      <a:cubicBezTo>
                        <a:pt x="1210" y="1549"/>
                        <a:pt x="1549" y="1198"/>
                        <a:pt x="1549" y="774"/>
                      </a:cubicBezTo>
                      <a:cubicBezTo>
                        <a:pt x="1549" y="339"/>
                        <a:pt x="1210" y="0"/>
                        <a:pt x="775" y="0"/>
                      </a:cubicBezTo>
                      <a:close/>
                    </a:path>
                  </a:pathLst>
                </a:custGeom>
                <a:solidFill>
                  <a:srgbClr val="869fb1"/>
                </a:solidFill>
                <a:ln>
                  <a:noFill/>
                </a:ln>
              </p:spPr>
              <p:style>
                <a:lnRef idx="0"/>
                <a:fillRef idx="0"/>
                <a:effectRef idx="0"/>
                <a:fontRef idx="minor"/>
              </p:style>
            </p:sp>
          </p:grpSp>
          <p:grpSp>
            <p:nvGrpSpPr>
              <p:cNvPr id="684" name="Group 596"/>
              <p:cNvGrpSpPr/>
              <p:nvPr/>
            </p:nvGrpSpPr>
            <p:grpSpPr>
              <a:xfrm>
                <a:off x="4403520" y="1394640"/>
                <a:ext cx="35280" cy="30600"/>
                <a:chOff x="4403520" y="1394640"/>
                <a:chExt cx="35280" cy="30600"/>
              </a:xfrm>
            </p:grpSpPr>
            <p:sp>
              <p:nvSpPr>
                <p:cNvPr id="685" name="CustomShape 597"/>
                <p:cNvSpPr/>
                <p:nvPr/>
              </p:nvSpPr>
              <p:spPr>
                <a:xfrm>
                  <a:off x="4403520" y="1394640"/>
                  <a:ext cx="35280" cy="30600"/>
                </a:xfrm>
                <a:custGeom>
                  <a:avLst/>
                  <a:gdLst/>
                  <a:ahLst/>
                  <a:rect l="l" t="t" r="r" b="b"/>
                  <a:pathLst>
                    <a:path w="4271" h="3649">
                      <a:moveTo>
                        <a:pt x="2430" y="0"/>
                      </a:moveTo>
                      <a:cubicBezTo>
                        <a:pt x="1980" y="0"/>
                        <a:pt x="1522" y="167"/>
                        <a:pt x="1149" y="539"/>
                      </a:cubicBezTo>
                      <a:cubicBezTo>
                        <a:pt x="0" y="1688"/>
                        <a:pt x="823" y="3648"/>
                        <a:pt x="2444" y="3648"/>
                      </a:cubicBezTo>
                      <a:cubicBezTo>
                        <a:pt x="3448" y="3648"/>
                        <a:pt x="4270" y="2838"/>
                        <a:pt x="4270" y="1822"/>
                      </a:cubicBezTo>
                      <a:cubicBezTo>
                        <a:pt x="4270" y="726"/>
                        <a:pt x="3369" y="0"/>
                        <a:pt x="2430" y="0"/>
                      </a:cubicBezTo>
                      <a:close/>
                    </a:path>
                  </a:pathLst>
                </a:custGeom>
                <a:solidFill>
                  <a:srgbClr val="cfd9e0"/>
                </a:solidFill>
                <a:ln>
                  <a:noFill/>
                </a:ln>
              </p:spPr>
              <p:style>
                <a:lnRef idx="0"/>
                <a:fillRef idx="0"/>
                <a:effectRef idx="0"/>
                <a:fontRef idx="minor"/>
              </p:style>
            </p:sp>
            <p:sp>
              <p:nvSpPr>
                <p:cNvPr id="686" name="CustomShape 598"/>
                <p:cNvSpPr/>
                <p:nvPr/>
              </p:nvSpPr>
              <p:spPr>
                <a:xfrm>
                  <a:off x="4419000" y="1405080"/>
                  <a:ext cx="9360" cy="9720"/>
                </a:xfrm>
                <a:custGeom>
                  <a:avLst/>
                  <a:gdLst/>
                  <a:ahLst/>
                  <a:rect l="l" t="t" r="r" b="b"/>
                  <a:pathLst>
                    <a:path w="1186" h="1199">
                      <a:moveTo>
                        <a:pt x="593" y="1"/>
                      </a:moveTo>
                      <a:cubicBezTo>
                        <a:pt x="266" y="1"/>
                        <a:pt x="0" y="267"/>
                        <a:pt x="0" y="594"/>
                      </a:cubicBezTo>
                      <a:cubicBezTo>
                        <a:pt x="0" y="932"/>
                        <a:pt x="266" y="1198"/>
                        <a:pt x="593" y="1198"/>
                      </a:cubicBezTo>
                      <a:cubicBezTo>
                        <a:pt x="919" y="1198"/>
                        <a:pt x="1185" y="932"/>
                        <a:pt x="1185" y="594"/>
                      </a:cubicBezTo>
                      <a:cubicBezTo>
                        <a:pt x="1185" y="267"/>
                        <a:pt x="919" y="1"/>
                        <a:pt x="593" y="1"/>
                      </a:cubicBezTo>
                      <a:close/>
                    </a:path>
                  </a:pathLst>
                </a:custGeom>
                <a:solidFill>
                  <a:srgbClr val="869fb1"/>
                </a:solidFill>
                <a:ln>
                  <a:noFill/>
                </a:ln>
              </p:spPr>
              <p:style>
                <a:lnRef idx="0"/>
                <a:fillRef idx="0"/>
                <a:effectRef idx="0"/>
                <a:fontRef idx="minor"/>
              </p:style>
            </p:sp>
          </p:grpSp>
          <p:grpSp>
            <p:nvGrpSpPr>
              <p:cNvPr id="687" name="Group 599"/>
              <p:cNvGrpSpPr/>
              <p:nvPr/>
            </p:nvGrpSpPr>
            <p:grpSpPr>
              <a:xfrm>
                <a:off x="4548960" y="1165680"/>
                <a:ext cx="35280" cy="30600"/>
                <a:chOff x="4548960" y="1165680"/>
                <a:chExt cx="35280" cy="30600"/>
              </a:xfrm>
            </p:grpSpPr>
            <p:sp>
              <p:nvSpPr>
                <p:cNvPr id="688" name="CustomShape 600"/>
                <p:cNvSpPr/>
                <p:nvPr/>
              </p:nvSpPr>
              <p:spPr>
                <a:xfrm>
                  <a:off x="4548960" y="1165680"/>
                  <a:ext cx="35280" cy="30600"/>
                </a:xfrm>
                <a:custGeom>
                  <a:avLst/>
                  <a:gdLst/>
                  <a:ahLst/>
                  <a:rect l="l" t="t" r="r" b="b"/>
                  <a:pathLst>
                    <a:path w="4271" h="3661">
                      <a:moveTo>
                        <a:pt x="2426" y="1"/>
                      </a:moveTo>
                      <a:cubicBezTo>
                        <a:pt x="1978" y="1"/>
                        <a:pt x="1521" y="167"/>
                        <a:pt x="1150" y="539"/>
                      </a:cubicBezTo>
                      <a:cubicBezTo>
                        <a:pt x="0" y="1688"/>
                        <a:pt x="823" y="3660"/>
                        <a:pt x="2444" y="3660"/>
                      </a:cubicBezTo>
                      <a:cubicBezTo>
                        <a:pt x="3448" y="3648"/>
                        <a:pt x="4258" y="2838"/>
                        <a:pt x="4270" y="1834"/>
                      </a:cubicBezTo>
                      <a:cubicBezTo>
                        <a:pt x="4262" y="729"/>
                        <a:pt x="3363" y="1"/>
                        <a:pt x="2426" y="1"/>
                      </a:cubicBezTo>
                      <a:close/>
                    </a:path>
                  </a:pathLst>
                </a:custGeom>
                <a:solidFill>
                  <a:srgbClr val="cfd9e0"/>
                </a:solidFill>
                <a:ln>
                  <a:noFill/>
                </a:ln>
              </p:spPr>
              <p:style>
                <a:lnRef idx="0"/>
                <a:fillRef idx="0"/>
                <a:effectRef idx="0"/>
                <a:fontRef idx="minor"/>
              </p:style>
            </p:sp>
            <p:sp>
              <p:nvSpPr>
                <p:cNvPr id="689" name="CustomShape 601"/>
                <p:cNvSpPr/>
                <p:nvPr/>
              </p:nvSpPr>
              <p:spPr>
                <a:xfrm>
                  <a:off x="4564440" y="1176120"/>
                  <a:ext cx="9360" cy="9720"/>
                </a:xfrm>
                <a:custGeom>
                  <a:avLst/>
                  <a:gdLst/>
                  <a:ahLst/>
                  <a:rect l="l" t="t" r="r" b="b"/>
                  <a:pathLst>
                    <a:path w="1186" h="1199">
                      <a:moveTo>
                        <a:pt x="593" y="1"/>
                      </a:moveTo>
                      <a:cubicBezTo>
                        <a:pt x="266" y="1"/>
                        <a:pt x="0" y="279"/>
                        <a:pt x="0" y="606"/>
                      </a:cubicBezTo>
                      <a:cubicBezTo>
                        <a:pt x="0" y="932"/>
                        <a:pt x="266" y="1198"/>
                        <a:pt x="593" y="1198"/>
                      </a:cubicBezTo>
                      <a:cubicBezTo>
                        <a:pt x="919" y="1198"/>
                        <a:pt x="1186" y="932"/>
                        <a:pt x="1186" y="606"/>
                      </a:cubicBezTo>
                      <a:cubicBezTo>
                        <a:pt x="1186" y="279"/>
                        <a:pt x="919" y="1"/>
                        <a:pt x="593" y="1"/>
                      </a:cubicBezTo>
                      <a:close/>
                    </a:path>
                  </a:pathLst>
                </a:custGeom>
                <a:solidFill>
                  <a:srgbClr val="869fb1"/>
                </a:solidFill>
                <a:ln>
                  <a:noFill/>
                </a:ln>
              </p:spPr>
              <p:style>
                <a:lnRef idx="0"/>
                <a:fillRef idx="0"/>
                <a:effectRef idx="0"/>
                <a:fontRef idx="minor"/>
              </p:style>
            </p:sp>
          </p:grpSp>
          <p:grpSp>
            <p:nvGrpSpPr>
              <p:cNvPr id="690" name="Group 602"/>
              <p:cNvGrpSpPr/>
              <p:nvPr/>
            </p:nvGrpSpPr>
            <p:grpSpPr>
              <a:xfrm>
                <a:off x="4794840" y="1489680"/>
                <a:ext cx="34920" cy="30600"/>
                <a:chOff x="4794840" y="1489680"/>
                <a:chExt cx="34920" cy="30600"/>
              </a:xfrm>
            </p:grpSpPr>
            <p:sp>
              <p:nvSpPr>
                <p:cNvPr id="691" name="CustomShape 603"/>
                <p:cNvSpPr/>
                <p:nvPr/>
              </p:nvSpPr>
              <p:spPr>
                <a:xfrm>
                  <a:off x="4794840" y="1489680"/>
                  <a:ext cx="34920" cy="30600"/>
                </a:xfrm>
                <a:custGeom>
                  <a:avLst/>
                  <a:gdLst/>
                  <a:ahLst/>
                  <a:rect l="l" t="t" r="r" b="b"/>
                  <a:pathLst>
                    <a:path w="4259" h="3648">
                      <a:moveTo>
                        <a:pt x="2426" y="0"/>
                      </a:moveTo>
                      <a:cubicBezTo>
                        <a:pt x="1978" y="0"/>
                        <a:pt x="1521" y="167"/>
                        <a:pt x="1149" y="539"/>
                      </a:cubicBezTo>
                      <a:cubicBezTo>
                        <a:pt x="0" y="1688"/>
                        <a:pt x="811" y="3648"/>
                        <a:pt x="2431" y="3648"/>
                      </a:cubicBezTo>
                      <a:cubicBezTo>
                        <a:pt x="3448" y="3648"/>
                        <a:pt x="4258" y="2837"/>
                        <a:pt x="4258" y="1833"/>
                      </a:cubicBezTo>
                      <a:cubicBezTo>
                        <a:pt x="4258" y="729"/>
                        <a:pt x="3361" y="0"/>
                        <a:pt x="2426" y="0"/>
                      </a:cubicBezTo>
                      <a:close/>
                    </a:path>
                  </a:pathLst>
                </a:custGeom>
                <a:solidFill>
                  <a:srgbClr val="cfd9e0"/>
                </a:solidFill>
                <a:ln>
                  <a:noFill/>
                </a:ln>
              </p:spPr>
              <p:style>
                <a:lnRef idx="0"/>
                <a:fillRef idx="0"/>
                <a:effectRef idx="0"/>
                <a:fontRef idx="minor"/>
              </p:style>
            </p:sp>
            <p:sp>
              <p:nvSpPr>
                <p:cNvPr id="692" name="CustomShape 604"/>
                <p:cNvSpPr/>
                <p:nvPr/>
              </p:nvSpPr>
              <p:spPr>
                <a:xfrm>
                  <a:off x="4809960" y="1500120"/>
                  <a:ext cx="9720" cy="9720"/>
                </a:xfrm>
                <a:custGeom>
                  <a:avLst/>
                  <a:gdLst/>
                  <a:ahLst/>
                  <a:rect l="l" t="t" r="r" b="b"/>
                  <a:pathLst>
                    <a:path w="1199" h="1186">
                      <a:moveTo>
                        <a:pt x="593" y="0"/>
                      </a:moveTo>
                      <a:cubicBezTo>
                        <a:pt x="267" y="0"/>
                        <a:pt x="1" y="267"/>
                        <a:pt x="1" y="593"/>
                      </a:cubicBezTo>
                      <a:cubicBezTo>
                        <a:pt x="1" y="920"/>
                        <a:pt x="267" y="1186"/>
                        <a:pt x="593" y="1186"/>
                      </a:cubicBezTo>
                      <a:cubicBezTo>
                        <a:pt x="932" y="1186"/>
                        <a:pt x="1198" y="920"/>
                        <a:pt x="1198" y="593"/>
                      </a:cubicBezTo>
                      <a:cubicBezTo>
                        <a:pt x="1198" y="267"/>
                        <a:pt x="932" y="0"/>
                        <a:pt x="593" y="0"/>
                      </a:cubicBezTo>
                      <a:close/>
                    </a:path>
                  </a:pathLst>
                </a:custGeom>
                <a:solidFill>
                  <a:srgbClr val="869fb1"/>
                </a:solidFill>
                <a:ln>
                  <a:noFill/>
                </a:ln>
              </p:spPr>
              <p:style>
                <a:lnRef idx="0"/>
                <a:fillRef idx="0"/>
                <a:effectRef idx="0"/>
                <a:fontRef idx="minor"/>
              </p:style>
            </p:sp>
          </p:grpSp>
          <p:grpSp>
            <p:nvGrpSpPr>
              <p:cNvPr id="693" name="Group 605"/>
              <p:cNvGrpSpPr/>
              <p:nvPr/>
            </p:nvGrpSpPr>
            <p:grpSpPr>
              <a:xfrm>
                <a:off x="4771080" y="1540080"/>
                <a:ext cx="34920" cy="30600"/>
                <a:chOff x="4771080" y="1540080"/>
                <a:chExt cx="34920" cy="30600"/>
              </a:xfrm>
            </p:grpSpPr>
            <p:sp>
              <p:nvSpPr>
                <p:cNvPr id="694" name="CustomShape 606"/>
                <p:cNvSpPr/>
                <p:nvPr/>
              </p:nvSpPr>
              <p:spPr>
                <a:xfrm>
                  <a:off x="4771080" y="1540080"/>
                  <a:ext cx="34920" cy="30600"/>
                </a:xfrm>
                <a:custGeom>
                  <a:avLst/>
                  <a:gdLst/>
                  <a:ahLst/>
                  <a:rect l="l" t="t" r="r" b="b"/>
                  <a:pathLst>
                    <a:path w="4259" h="3649">
                      <a:moveTo>
                        <a:pt x="2427" y="1"/>
                      </a:moveTo>
                      <a:cubicBezTo>
                        <a:pt x="1979" y="1"/>
                        <a:pt x="1522" y="167"/>
                        <a:pt x="1149" y="540"/>
                      </a:cubicBezTo>
                      <a:cubicBezTo>
                        <a:pt x="0" y="1689"/>
                        <a:pt x="811" y="3648"/>
                        <a:pt x="2444" y="3648"/>
                      </a:cubicBezTo>
                      <a:cubicBezTo>
                        <a:pt x="3448" y="3648"/>
                        <a:pt x="4258" y="2826"/>
                        <a:pt x="4258" y="1822"/>
                      </a:cubicBezTo>
                      <a:cubicBezTo>
                        <a:pt x="4258" y="726"/>
                        <a:pt x="3363" y="1"/>
                        <a:pt x="2427" y="1"/>
                      </a:cubicBezTo>
                      <a:close/>
                    </a:path>
                  </a:pathLst>
                </a:custGeom>
                <a:solidFill>
                  <a:srgbClr val="cfd9e0"/>
                </a:solidFill>
                <a:ln>
                  <a:noFill/>
                </a:ln>
              </p:spPr>
              <p:style>
                <a:lnRef idx="0"/>
                <a:fillRef idx="0"/>
                <a:effectRef idx="0"/>
                <a:fontRef idx="minor"/>
              </p:style>
            </p:sp>
            <p:sp>
              <p:nvSpPr>
                <p:cNvPr id="695" name="CustomShape 607"/>
                <p:cNvSpPr/>
                <p:nvPr/>
              </p:nvSpPr>
              <p:spPr>
                <a:xfrm>
                  <a:off x="4786560" y="1550520"/>
                  <a:ext cx="9720" cy="9720"/>
                </a:xfrm>
                <a:custGeom>
                  <a:avLst/>
                  <a:gdLst/>
                  <a:ahLst/>
                  <a:rect l="l" t="t" r="r" b="b"/>
                  <a:pathLst>
                    <a:path w="1198" h="1186">
                      <a:moveTo>
                        <a:pt x="605" y="0"/>
                      </a:moveTo>
                      <a:cubicBezTo>
                        <a:pt x="266" y="0"/>
                        <a:pt x="0" y="266"/>
                        <a:pt x="0" y="593"/>
                      </a:cubicBezTo>
                      <a:cubicBezTo>
                        <a:pt x="0" y="919"/>
                        <a:pt x="266" y="1186"/>
                        <a:pt x="605" y="1186"/>
                      </a:cubicBezTo>
                      <a:cubicBezTo>
                        <a:pt x="931" y="1186"/>
                        <a:pt x="1198" y="919"/>
                        <a:pt x="1198" y="593"/>
                      </a:cubicBezTo>
                      <a:cubicBezTo>
                        <a:pt x="1198" y="266"/>
                        <a:pt x="931" y="0"/>
                        <a:pt x="605" y="0"/>
                      </a:cubicBezTo>
                      <a:close/>
                    </a:path>
                  </a:pathLst>
                </a:custGeom>
                <a:solidFill>
                  <a:srgbClr val="869fb1"/>
                </a:solidFill>
                <a:ln>
                  <a:noFill/>
                </a:ln>
              </p:spPr>
              <p:style>
                <a:lnRef idx="0"/>
                <a:fillRef idx="0"/>
                <a:effectRef idx="0"/>
                <a:fontRef idx="minor"/>
              </p:style>
            </p:sp>
          </p:grpSp>
          <p:grpSp>
            <p:nvGrpSpPr>
              <p:cNvPr id="696" name="Group 608"/>
              <p:cNvGrpSpPr/>
              <p:nvPr/>
            </p:nvGrpSpPr>
            <p:grpSpPr>
              <a:xfrm>
                <a:off x="4776120" y="1607040"/>
                <a:ext cx="35280" cy="30600"/>
                <a:chOff x="4776120" y="1607040"/>
                <a:chExt cx="35280" cy="30600"/>
              </a:xfrm>
            </p:grpSpPr>
            <p:sp>
              <p:nvSpPr>
                <p:cNvPr id="697" name="CustomShape 609"/>
                <p:cNvSpPr/>
                <p:nvPr/>
              </p:nvSpPr>
              <p:spPr>
                <a:xfrm>
                  <a:off x="4776120" y="1607040"/>
                  <a:ext cx="35280" cy="30600"/>
                </a:xfrm>
                <a:custGeom>
                  <a:avLst/>
                  <a:gdLst/>
                  <a:ahLst/>
                  <a:rect l="l" t="t" r="r" b="b"/>
                  <a:pathLst>
                    <a:path w="4271" h="3657">
                      <a:moveTo>
                        <a:pt x="2422" y="0"/>
                      </a:moveTo>
                      <a:cubicBezTo>
                        <a:pt x="1974" y="0"/>
                        <a:pt x="1519" y="166"/>
                        <a:pt x="1149" y="536"/>
                      </a:cubicBezTo>
                      <a:cubicBezTo>
                        <a:pt x="0" y="1685"/>
                        <a:pt x="823" y="3657"/>
                        <a:pt x="2456" y="3657"/>
                      </a:cubicBezTo>
                      <a:cubicBezTo>
                        <a:pt x="3448" y="3645"/>
                        <a:pt x="4258" y="2834"/>
                        <a:pt x="4270" y="1842"/>
                      </a:cubicBezTo>
                      <a:cubicBezTo>
                        <a:pt x="4270" y="735"/>
                        <a:pt x="3364" y="0"/>
                        <a:pt x="2422" y="0"/>
                      </a:cubicBezTo>
                      <a:close/>
                    </a:path>
                  </a:pathLst>
                </a:custGeom>
                <a:solidFill>
                  <a:srgbClr val="cfd9e0"/>
                </a:solidFill>
                <a:ln>
                  <a:noFill/>
                </a:ln>
              </p:spPr>
              <p:style>
                <a:lnRef idx="0"/>
                <a:fillRef idx="0"/>
                <a:effectRef idx="0"/>
                <a:fontRef idx="minor"/>
              </p:style>
            </p:sp>
            <p:sp>
              <p:nvSpPr>
                <p:cNvPr id="698" name="CustomShape 610"/>
                <p:cNvSpPr/>
                <p:nvPr/>
              </p:nvSpPr>
              <p:spPr>
                <a:xfrm>
                  <a:off x="4791600" y="1617480"/>
                  <a:ext cx="9360" cy="9720"/>
                </a:xfrm>
                <a:custGeom>
                  <a:avLst/>
                  <a:gdLst/>
                  <a:ahLst/>
                  <a:rect l="l" t="t" r="r" b="b"/>
                  <a:pathLst>
                    <a:path w="1187" h="1186">
                      <a:moveTo>
                        <a:pt x="594" y="0"/>
                      </a:moveTo>
                      <a:cubicBezTo>
                        <a:pt x="267" y="0"/>
                        <a:pt x="1" y="266"/>
                        <a:pt x="1" y="593"/>
                      </a:cubicBezTo>
                      <a:cubicBezTo>
                        <a:pt x="1" y="920"/>
                        <a:pt x="267" y="1186"/>
                        <a:pt x="594" y="1186"/>
                      </a:cubicBezTo>
                      <a:cubicBezTo>
                        <a:pt x="920" y="1186"/>
                        <a:pt x="1186" y="920"/>
                        <a:pt x="1186" y="593"/>
                      </a:cubicBezTo>
                      <a:cubicBezTo>
                        <a:pt x="1186" y="266"/>
                        <a:pt x="920" y="0"/>
                        <a:pt x="594" y="0"/>
                      </a:cubicBezTo>
                      <a:close/>
                    </a:path>
                  </a:pathLst>
                </a:custGeom>
                <a:solidFill>
                  <a:srgbClr val="869fb1"/>
                </a:solidFill>
                <a:ln>
                  <a:noFill/>
                </a:ln>
              </p:spPr>
              <p:style>
                <a:lnRef idx="0"/>
                <a:fillRef idx="0"/>
                <a:effectRef idx="0"/>
                <a:fontRef idx="minor"/>
              </p:style>
            </p:sp>
          </p:grpSp>
          <p:sp>
            <p:nvSpPr>
              <p:cNvPr id="699" name="CustomShape 611"/>
              <p:cNvSpPr/>
              <p:nvPr/>
            </p:nvSpPr>
            <p:spPr>
              <a:xfrm>
                <a:off x="4566600" y="1484640"/>
                <a:ext cx="34920" cy="30600"/>
              </a:xfrm>
              <a:custGeom>
                <a:avLst/>
                <a:gdLst/>
                <a:ahLst/>
                <a:rect l="l" t="t" r="r" b="b"/>
                <a:pathLst>
                  <a:path w="4259" h="3648">
                    <a:moveTo>
                      <a:pt x="2422" y="0"/>
                    </a:moveTo>
                    <a:cubicBezTo>
                      <a:pt x="1974" y="0"/>
                      <a:pt x="1518" y="167"/>
                      <a:pt x="1150" y="539"/>
                    </a:cubicBezTo>
                    <a:cubicBezTo>
                      <a:pt x="0" y="1688"/>
                      <a:pt x="811" y="3648"/>
                      <a:pt x="2432" y="3648"/>
                    </a:cubicBezTo>
                    <a:cubicBezTo>
                      <a:pt x="3436" y="3648"/>
                      <a:pt x="4258" y="2838"/>
                      <a:pt x="4258" y="1821"/>
                    </a:cubicBezTo>
                    <a:cubicBezTo>
                      <a:pt x="4258" y="726"/>
                      <a:pt x="3357" y="0"/>
                      <a:pt x="2422" y="0"/>
                    </a:cubicBezTo>
                    <a:close/>
                  </a:path>
                </a:pathLst>
              </a:custGeom>
              <a:solidFill>
                <a:srgbClr val="cfd9e0"/>
              </a:solidFill>
              <a:ln>
                <a:noFill/>
              </a:ln>
            </p:spPr>
            <p:style>
              <a:lnRef idx="0"/>
              <a:fillRef idx="0"/>
              <a:effectRef idx="0"/>
              <a:fontRef idx="minor"/>
            </p:style>
          </p:sp>
          <p:sp>
            <p:nvSpPr>
              <p:cNvPr id="700" name="CustomShape 612"/>
              <p:cNvSpPr/>
              <p:nvPr/>
            </p:nvSpPr>
            <p:spPr>
              <a:xfrm>
                <a:off x="4582080" y="1495080"/>
                <a:ext cx="9360" cy="9720"/>
              </a:xfrm>
              <a:custGeom>
                <a:avLst/>
                <a:gdLst/>
                <a:ahLst/>
                <a:rect l="l" t="t" r="r" b="b"/>
                <a:pathLst>
                  <a:path w="1186" h="1199">
                    <a:moveTo>
                      <a:pt x="593" y="1"/>
                    </a:moveTo>
                    <a:cubicBezTo>
                      <a:pt x="266" y="1"/>
                      <a:pt x="0" y="267"/>
                      <a:pt x="0" y="593"/>
                    </a:cubicBezTo>
                    <a:cubicBezTo>
                      <a:pt x="0" y="932"/>
                      <a:pt x="266" y="1198"/>
                      <a:pt x="593" y="1198"/>
                    </a:cubicBezTo>
                    <a:cubicBezTo>
                      <a:pt x="919" y="1198"/>
                      <a:pt x="1186" y="932"/>
                      <a:pt x="1186" y="593"/>
                    </a:cubicBezTo>
                    <a:cubicBezTo>
                      <a:pt x="1186" y="267"/>
                      <a:pt x="919" y="1"/>
                      <a:pt x="593" y="1"/>
                    </a:cubicBezTo>
                    <a:close/>
                  </a:path>
                </a:pathLst>
              </a:custGeom>
              <a:solidFill>
                <a:srgbClr val="869fb1"/>
              </a:solidFill>
              <a:ln>
                <a:noFill/>
              </a:ln>
            </p:spPr>
            <p:style>
              <a:lnRef idx="0"/>
              <a:fillRef idx="0"/>
              <a:effectRef idx="0"/>
              <a:fontRef idx="minor"/>
            </p:style>
          </p:sp>
          <p:grpSp>
            <p:nvGrpSpPr>
              <p:cNvPr id="701" name="Group 613"/>
              <p:cNvGrpSpPr/>
              <p:nvPr/>
            </p:nvGrpSpPr>
            <p:grpSpPr>
              <a:xfrm>
                <a:off x="4618800" y="1380600"/>
                <a:ext cx="44280" cy="38880"/>
                <a:chOff x="4618800" y="1380600"/>
                <a:chExt cx="44280" cy="38880"/>
              </a:xfrm>
            </p:grpSpPr>
            <p:sp>
              <p:nvSpPr>
                <p:cNvPr id="702" name="CustomShape 614"/>
                <p:cNvSpPr/>
                <p:nvPr/>
              </p:nvSpPr>
              <p:spPr>
                <a:xfrm>
                  <a:off x="4618800" y="1380600"/>
                  <a:ext cx="44280" cy="38880"/>
                </a:xfrm>
                <a:custGeom>
                  <a:avLst/>
                  <a:gdLst/>
                  <a:ahLst/>
                  <a:rect l="l" t="t" r="r" b="b"/>
                  <a:pathLst>
                    <a:path w="5393" h="4612">
                      <a:moveTo>
                        <a:pt x="3064" y="1"/>
                      </a:moveTo>
                      <a:cubicBezTo>
                        <a:pt x="2496" y="1"/>
                        <a:pt x="1918" y="211"/>
                        <a:pt x="1449" y="680"/>
                      </a:cubicBezTo>
                      <a:cubicBezTo>
                        <a:pt x="1" y="2128"/>
                        <a:pt x="1033" y="4611"/>
                        <a:pt x="3067" y="4611"/>
                      </a:cubicBezTo>
                      <a:cubicBezTo>
                        <a:pt x="3072" y="4611"/>
                        <a:pt x="3077" y="4611"/>
                        <a:pt x="3082" y="4611"/>
                      </a:cubicBezTo>
                      <a:cubicBezTo>
                        <a:pt x="4352" y="4611"/>
                        <a:pt x="5380" y="3583"/>
                        <a:pt x="5392" y="2313"/>
                      </a:cubicBezTo>
                      <a:cubicBezTo>
                        <a:pt x="5392" y="921"/>
                        <a:pt x="4251" y="1"/>
                        <a:pt x="3064" y="1"/>
                      </a:cubicBezTo>
                      <a:close/>
                    </a:path>
                  </a:pathLst>
                </a:custGeom>
                <a:solidFill>
                  <a:srgbClr val="cfd9e0"/>
                </a:solidFill>
                <a:ln>
                  <a:noFill/>
                </a:ln>
              </p:spPr>
              <p:style>
                <a:lnRef idx="0"/>
                <a:fillRef idx="0"/>
                <a:effectRef idx="0"/>
                <a:fontRef idx="minor"/>
              </p:style>
            </p:sp>
            <p:sp>
              <p:nvSpPr>
                <p:cNvPr id="703" name="CustomShape 615"/>
                <p:cNvSpPr/>
                <p:nvPr/>
              </p:nvSpPr>
              <p:spPr>
                <a:xfrm>
                  <a:off x="4632120" y="1391040"/>
                  <a:ext cx="20520" cy="18000"/>
                </a:xfrm>
                <a:custGeom>
                  <a:avLst/>
                  <a:gdLst/>
                  <a:ahLst/>
                  <a:rect l="l" t="t" r="r" b="b"/>
                  <a:pathLst>
                    <a:path w="2517" h="2156">
                      <a:moveTo>
                        <a:pt x="1440" y="0"/>
                      </a:moveTo>
                      <a:cubicBezTo>
                        <a:pt x="484" y="0"/>
                        <a:pt x="0" y="1162"/>
                        <a:pt x="678" y="1839"/>
                      </a:cubicBezTo>
                      <a:cubicBezTo>
                        <a:pt x="896" y="2058"/>
                        <a:pt x="1165" y="2155"/>
                        <a:pt x="1429" y="2155"/>
                      </a:cubicBezTo>
                      <a:cubicBezTo>
                        <a:pt x="1984" y="2155"/>
                        <a:pt x="2517" y="1724"/>
                        <a:pt x="2517" y="1077"/>
                      </a:cubicBezTo>
                      <a:cubicBezTo>
                        <a:pt x="2517" y="484"/>
                        <a:pt x="2045" y="0"/>
                        <a:pt x="1440" y="0"/>
                      </a:cubicBezTo>
                      <a:close/>
                    </a:path>
                  </a:pathLst>
                </a:custGeom>
                <a:solidFill>
                  <a:srgbClr val="869fb1"/>
                </a:solidFill>
                <a:ln>
                  <a:noFill/>
                </a:ln>
              </p:spPr>
              <p:style>
                <a:lnRef idx="0"/>
                <a:fillRef idx="0"/>
                <a:effectRef idx="0"/>
                <a:fontRef idx="minor"/>
              </p:style>
            </p:sp>
          </p:grpSp>
          <p:grpSp>
            <p:nvGrpSpPr>
              <p:cNvPr id="704" name="Group 616"/>
              <p:cNvGrpSpPr/>
              <p:nvPr/>
            </p:nvGrpSpPr>
            <p:grpSpPr>
              <a:xfrm>
                <a:off x="4601160" y="1668240"/>
                <a:ext cx="34920" cy="30600"/>
                <a:chOff x="4601160" y="1668240"/>
                <a:chExt cx="34920" cy="30600"/>
              </a:xfrm>
            </p:grpSpPr>
            <p:sp>
              <p:nvSpPr>
                <p:cNvPr id="705" name="CustomShape 617"/>
                <p:cNvSpPr/>
                <p:nvPr/>
              </p:nvSpPr>
              <p:spPr>
                <a:xfrm>
                  <a:off x="4601160" y="1668240"/>
                  <a:ext cx="34920" cy="30600"/>
                </a:xfrm>
                <a:custGeom>
                  <a:avLst/>
                  <a:gdLst/>
                  <a:ahLst/>
                  <a:rect l="l" t="t" r="r" b="b"/>
                  <a:pathLst>
                    <a:path w="4259" h="3649">
                      <a:moveTo>
                        <a:pt x="2428" y="1"/>
                      </a:moveTo>
                      <a:cubicBezTo>
                        <a:pt x="1979" y="1"/>
                        <a:pt x="1522" y="167"/>
                        <a:pt x="1150" y="540"/>
                      </a:cubicBezTo>
                      <a:cubicBezTo>
                        <a:pt x="0" y="1677"/>
                        <a:pt x="811" y="3648"/>
                        <a:pt x="2432" y="3648"/>
                      </a:cubicBezTo>
                      <a:cubicBezTo>
                        <a:pt x="3436" y="3648"/>
                        <a:pt x="4259" y="2826"/>
                        <a:pt x="4259" y="1822"/>
                      </a:cubicBezTo>
                      <a:cubicBezTo>
                        <a:pt x="4259" y="726"/>
                        <a:pt x="3363" y="1"/>
                        <a:pt x="2428" y="1"/>
                      </a:cubicBezTo>
                      <a:close/>
                    </a:path>
                  </a:pathLst>
                </a:custGeom>
                <a:solidFill>
                  <a:srgbClr val="cfd9e0"/>
                </a:solidFill>
                <a:ln>
                  <a:noFill/>
                </a:ln>
              </p:spPr>
              <p:style>
                <a:lnRef idx="0"/>
                <a:fillRef idx="0"/>
                <a:effectRef idx="0"/>
                <a:fontRef idx="minor"/>
              </p:style>
            </p:sp>
            <p:sp>
              <p:nvSpPr>
                <p:cNvPr id="706" name="CustomShape 618"/>
                <p:cNvSpPr/>
                <p:nvPr/>
              </p:nvSpPr>
              <p:spPr>
                <a:xfrm>
                  <a:off x="4614840" y="1678680"/>
                  <a:ext cx="11160" cy="9720"/>
                </a:xfrm>
                <a:custGeom>
                  <a:avLst/>
                  <a:gdLst/>
                  <a:ahLst/>
                  <a:rect l="l" t="t" r="r" b="b"/>
                  <a:pathLst>
                    <a:path w="1404" h="1192">
                      <a:moveTo>
                        <a:pt x="799" y="0"/>
                      </a:moveTo>
                      <a:cubicBezTo>
                        <a:pt x="267" y="0"/>
                        <a:pt x="1" y="641"/>
                        <a:pt x="376" y="1016"/>
                      </a:cubicBezTo>
                      <a:cubicBezTo>
                        <a:pt x="497" y="1137"/>
                        <a:pt x="645" y="1191"/>
                        <a:pt x="792" y="1191"/>
                      </a:cubicBezTo>
                      <a:cubicBezTo>
                        <a:pt x="1099" y="1191"/>
                        <a:pt x="1396" y="953"/>
                        <a:pt x="1404" y="593"/>
                      </a:cubicBezTo>
                      <a:cubicBezTo>
                        <a:pt x="1404" y="266"/>
                        <a:pt x="1126" y="0"/>
                        <a:pt x="799" y="0"/>
                      </a:cubicBezTo>
                      <a:close/>
                    </a:path>
                  </a:pathLst>
                </a:custGeom>
                <a:solidFill>
                  <a:srgbClr val="869fb1"/>
                </a:solidFill>
                <a:ln>
                  <a:noFill/>
                </a:ln>
              </p:spPr>
              <p:style>
                <a:lnRef idx="0"/>
                <a:fillRef idx="0"/>
                <a:effectRef idx="0"/>
                <a:fontRef idx="minor"/>
              </p:style>
            </p:sp>
          </p:grpSp>
          <p:grpSp>
            <p:nvGrpSpPr>
              <p:cNvPr id="707" name="Group 619"/>
              <p:cNvGrpSpPr/>
              <p:nvPr/>
            </p:nvGrpSpPr>
            <p:grpSpPr>
              <a:xfrm>
                <a:off x="4721040" y="1730160"/>
                <a:ext cx="35280" cy="30600"/>
                <a:chOff x="4721040" y="1730160"/>
                <a:chExt cx="35280" cy="30600"/>
              </a:xfrm>
            </p:grpSpPr>
            <p:sp>
              <p:nvSpPr>
                <p:cNvPr id="708" name="CustomShape 620"/>
                <p:cNvSpPr/>
                <p:nvPr/>
              </p:nvSpPr>
              <p:spPr>
                <a:xfrm>
                  <a:off x="4721040" y="1730160"/>
                  <a:ext cx="35280" cy="30600"/>
                </a:xfrm>
                <a:custGeom>
                  <a:avLst/>
                  <a:gdLst/>
                  <a:ahLst/>
                  <a:rect l="l" t="t" r="r" b="b"/>
                  <a:pathLst>
                    <a:path w="4271" h="3657">
                      <a:moveTo>
                        <a:pt x="2423" y="0"/>
                      </a:moveTo>
                      <a:cubicBezTo>
                        <a:pt x="1975" y="0"/>
                        <a:pt x="1520" y="166"/>
                        <a:pt x="1149" y="536"/>
                      </a:cubicBezTo>
                      <a:cubicBezTo>
                        <a:pt x="0" y="1685"/>
                        <a:pt x="823" y="3657"/>
                        <a:pt x="2444" y="3657"/>
                      </a:cubicBezTo>
                      <a:cubicBezTo>
                        <a:pt x="3448" y="3657"/>
                        <a:pt x="4258" y="2834"/>
                        <a:pt x="4270" y="1830"/>
                      </a:cubicBezTo>
                      <a:cubicBezTo>
                        <a:pt x="4270" y="732"/>
                        <a:pt x="3365" y="0"/>
                        <a:pt x="2423" y="0"/>
                      </a:cubicBezTo>
                      <a:close/>
                    </a:path>
                  </a:pathLst>
                </a:custGeom>
                <a:solidFill>
                  <a:srgbClr val="cfd9e0"/>
                </a:solidFill>
                <a:ln>
                  <a:noFill/>
                </a:ln>
              </p:spPr>
              <p:style>
                <a:lnRef idx="0"/>
                <a:fillRef idx="0"/>
                <a:effectRef idx="0"/>
                <a:fontRef idx="minor"/>
              </p:style>
            </p:sp>
            <p:sp>
              <p:nvSpPr>
                <p:cNvPr id="709" name="CustomShape 621"/>
                <p:cNvSpPr/>
                <p:nvPr/>
              </p:nvSpPr>
              <p:spPr>
                <a:xfrm>
                  <a:off x="4736520" y="1740600"/>
                  <a:ext cx="9360" cy="9720"/>
                </a:xfrm>
                <a:custGeom>
                  <a:avLst/>
                  <a:gdLst/>
                  <a:ahLst/>
                  <a:rect l="l" t="t" r="r" b="b"/>
                  <a:pathLst>
                    <a:path w="1187" h="1187">
                      <a:moveTo>
                        <a:pt x="594" y="1"/>
                      </a:moveTo>
                      <a:cubicBezTo>
                        <a:pt x="267" y="1"/>
                        <a:pt x="1" y="267"/>
                        <a:pt x="1" y="593"/>
                      </a:cubicBezTo>
                      <a:cubicBezTo>
                        <a:pt x="1" y="920"/>
                        <a:pt x="267" y="1186"/>
                        <a:pt x="594" y="1186"/>
                      </a:cubicBezTo>
                      <a:cubicBezTo>
                        <a:pt x="920" y="1186"/>
                        <a:pt x="1186" y="920"/>
                        <a:pt x="1186" y="593"/>
                      </a:cubicBezTo>
                      <a:cubicBezTo>
                        <a:pt x="1186" y="267"/>
                        <a:pt x="920" y="1"/>
                        <a:pt x="594" y="1"/>
                      </a:cubicBezTo>
                      <a:close/>
                    </a:path>
                  </a:pathLst>
                </a:custGeom>
                <a:solidFill>
                  <a:srgbClr val="869fb1"/>
                </a:solidFill>
                <a:ln>
                  <a:noFill/>
                </a:ln>
              </p:spPr>
              <p:style>
                <a:lnRef idx="0"/>
                <a:fillRef idx="0"/>
                <a:effectRef idx="0"/>
                <a:fontRef idx="minor"/>
              </p:style>
            </p:sp>
          </p:grpSp>
        </p:grpSp>
        <p:grpSp>
          <p:nvGrpSpPr>
            <p:cNvPr id="710" name="Group 622"/>
            <p:cNvGrpSpPr/>
            <p:nvPr/>
          </p:nvGrpSpPr>
          <p:grpSpPr>
            <a:xfrm>
              <a:off x="3388680" y="773280"/>
              <a:ext cx="902880" cy="1208880"/>
              <a:chOff x="3388680" y="773280"/>
              <a:chExt cx="902880" cy="1208880"/>
            </a:xfrm>
          </p:grpSpPr>
          <p:grpSp>
            <p:nvGrpSpPr>
              <p:cNvPr id="711" name="Group 623"/>
              <p:cNvGrpSpPr/>
              <p:nvPr/>
            </p:nvGrpSpPr>
            <p:grpSpPr>
              <a:xfrm>
                <a:off x="3409920" y="784440"/>
                <a:ext cx="872640" cy="1184040"/>
                <a:chOff x="3409920" y="784440"/>
                <a:chExt cx="872640" cy="1184040"/>
              </a:xfrm>
            </p:grpSpPr>
            <p:sp>
              <p:nvSpPr>
                <p:cNvPr id="712" name="CustomShape 624"/>
                <p:cNvSpPr/>
                <p:nvPr/>
              </p:nvSpPr>
              <p:spPr>
                <a:xfrm>
                  <a:off x="3977280" y="1414440"/>
                  <a:ext cx="305280" cy="554040"/>
                </a:xfrm>
                <a:custGeom>
                  <a:avLst/>
                  <a:gdLst/>
                  <a:ahLst/>
                  <a:rect l="l" t="t" r="r" b="b"/>
                  <a:pathLst>
                    <a:path w="36823" h="65420">
                      <a:moveTo>
                        <a:pt x="5928" y="64827"/>
                      </a:moveTo>
                      <a:lnTo>
                        <a:pt x="6158" y="49755"/>
                      </a:lnTo>
                      <a:lnTo>
                        <a:pt x="8202" y="42327"/>
                      </a:lnTo>
                      <a:lnTo>
                        <a:pt x="8795" y="36351"/>
                      </a:lnTo>
                      <a:lnTo>
                        <a:pt x="8795" y="28912"/>
                      </a:lnTo>
                      <a:lnTo>
                        <a:pt x="3049" y="23347"/>
                      </a:lnTo>
                      <a:lnTo>
                        <a:pt x="0" y="12291"/>
                      </a:lnTo>
                      <a:lnTo>
                        <a:pt x="11601" y="1"/>
                      </a:lnTo>
                      <a:lnTo>
                        <a:pt x="19319" y="4259"/>
                      </a:lnTo>
                      <a:lnTo>
                        <a:pt x="27266" y="11747"/>
                      </a:lnTo>
                      <a:lnTo>
                        <a:pt x="36823" y="15472"/>
                      </a:lnTo>
                      <a:lnTo>
                        <a:pt x="34827" y="25803"/>
                      </a:lnTo>
                      <a:lnTo>
                        <a:pt x="26722" y="36944"/>
                      </a:lnTo>
                      <a:lnTo>
                        <a:pt x="19924" y="49198"/>
                      </a:lnTo>
                      <a:lnTo>
                        <a:pt x="11008" y="60690"/>
                      </a:lnTo>
                      <a:lnTo>
                        <a:pt x="5335" y="65420"/>
                      </a:lnTo>
                    </a:path>
                  </a:pathLst>
                </a:custGeom>
                <a:noFill/>
                <a:ln w="1800">
                  <a:solidFill>
                    <a:srgbClr val="a5b7c5"/>
                  </a:solidFill>
                  <a:miter/>
                </a:ln>
              </p:spPr>
              <p:style>
                <a:lnRef idx="0"/>
                <a:fillRef idx="0"/>
                <a:effectRef idx="0"/>
                <a:fontRef idx="minor"/>
              </p:style>
            </p:sp>
            <p:sp>
              <p:nvSpPr>
                <p:cNvPr id="713" name="CustomShape 625"/>
                <p:cNvSpPr/>
                <p:nvPr/>
              </p:nvSpPr>
              <p:spPr>
                <a:xfrm>
                  <a:off x="3409920" y="784440"/>
                  <a:ext cx="699480" cy="738720"/>
                </a:xfrm>
                <a:custGeom>
                  <a:avLst/>
                  <a:gdLst/>
                  <a:ahLst/>
                  <a:rect l="l" t="t" r="r" b="b"/>
                  <a:pathLst>
                    <a:path w="84292" h="87218">
                      <a:moveTo>
                        <a:pt x="79900" y="75157"/>
                      </a:moveTo>
                      <a:lnTo>
                        <a:pt x="77916" y="83262"/>
                      </a:lnTo>
                      <a:lnTo>
                        <a:pt x="68299" y="87218"/>
                      </a:lnTo>
                      <a:lnTo>
                        <a:pt x="61610" y="72314"/>
                      </a:lnTo>
                      <a:lnTo>
                        <a:pt x="48376" y="64524"/>
                      </a:lnTo>
                      <a:lnTo>
                        <a:pt x="37489" y="50685"/>
                      </a:lnTo>
                      <a:lnTo>
                        <a:pt x="32771" y="39181"/>
                      </a:lnTo>
                      <a:lnTo>
                        <a:pt x="28525" y="27000"/>
                      </a:lnTo>
                      <a:lnTo>
                        <a:pt x="19779" y="19379"/>
                      </a:lnTo>
                      <a:lnTo>
                        <a:pt x="1" y="14057"/>
                      </a:lnTo>
                      <a:lnTo>
                        <a:pt x="5227" y="0"/>
                      </a:lnTo>
                      <a:lnTo>
                        <a:pt x="40380" y="3605"/>
                      </a:lnTo>
                      <a:lnTo>
                        <a:pt x="53662" y="9254"/>
                      </a:lnTo>
                      <a:lnTo>
                        <a:pt x="56711" y="17734"/>
                      </a:lnTo>
                      <a:lnTo>
                        <a:pt x="69727" y="26177"/>
                      </a:lnTo>
                      <a:lnTo>
                        <a:pt x="84291" y="20649"/>
                      </a:lnTo>
                      <a:lnTo>
                        <a:pt x="79465" y="38165"/>
                      </a:lnTo>
                      <a:lnTo>
                        <a:pt x="72207" y="46960"/>
                      </a:lnTo>
                      <a:lnTo>
                        <a:pt x="64791" y="54677"/>
                      </a:lnTo>
                      <a:lnTo>
                        <a:pt x="54497" y="63206"/>
                      </a:lnTo>
                      <a:lnTo>
                        <a:pt x="62094" y="63556"/>
                      </a:lnTo>
                      <a:lnTo>
                        <a:pt x="66098" y="74335"/>
                      </a:lnTo>
                      <a:close/>
                    </a:path>
                  </a:pathLst>
                </a:custGeom>
                <a:noFill/>
                <a:ln w="1800">
                  <a:solidFill>
                    <a:srgbClr val="a5b7c5"/>
                  </a:solidFill>
                  <a:miter/>
                </a:ln>
              </p:spPr>
              <p:style>
                <a:lnRef idx="0"/>
                <a:fillRef idx="0"/>
                <a:effectRef idx="0"/>
                <a:fontRef idx="minor"/>
              </p:style>
            </p:sp>
            <p:sp>
              <p:nvSpPr>
                <p:cNvPr id="714" name="CustomShape 626"/>
                <p:cNvSpPr/>
                <p:nvPr/>
              </p:nvSpPr>
              <p:spPr>
                <a:xfrm>
                  <a:off x="4056840" y="1494000"/>
                  <a:ext cx="16200" cy="83520"/>
                </a:xfrm>
                <a:custGeom>
                  <a:avLst/>
                  <a:gdLst/>
                  <a:ahLst/>
                  <a:rect l="l" t="t" r="r" b="b"/>
                  <a:pathLst>
                    <a:path w="1985" h="9909">
                      <a:moveTo>
                        <a:pt x="1984" y="9908"/>
                      </a:moveTo>
                      <a:lnTo>
                        <a:pt x="0" y="1"/>
                      </a:lnTo>
                    </a:path>
                  </a:pathLst>
                </a:custGeom>
                <a:noFill/>
                <a:ln w="1800">
                  <a:solidFill>
                    <a:srgbClr val="a5b7c5"/>
                  </a:solidFill>
                  <a:miter/>
                </a:ln>
              </p:spPr>
              <p:style>
                <a:lnRef idx="0"/>
                <a:fillRef idx="0"/>
                <a:effectRef idx="0"/>
                <a:fontRef idx="minor"/>
              </p:style>
            </p:sp>
            <p:sp>
              <p:nvSpPr>
                <p:cNvPr id="715" name="CustomShape 627"/>
                <p:cNvSpPr/>
                <p:nvPr/>
              </p:nvSpPr>
              <p:spPr>
                <a:xfrm>
                  <a:off x="4056840" y="1450440"/>
                  <a:ext cx="146160" cy="125640"/>
                </a:xfrm>
                <a:custGeom>
                  <a:avLst/>
                  <a:gdLst/>
                  <a:ahLst/>
                  <a:rect l="l" t="t" r="r" b="b"/>
                  <a:pathLst>
                    <a:path w="17650" h="14868">
                      <a:moveTo>
                        <a:pt x="11952" y="14868"/>
                      </a:moveTo>
                      <a:lnTo>
                        <a:pt x="0" y="4670"/>
                      </a:lnTo>
                      <a:lnTo>
                        <a:pt x="9702" y="1"/>
                      </a:lnTo>
                      <a:lnTo>
                        <a:pt x="17649" y="7489"/>
                      </a:lnTo>
                      <a:close/>
                    </a:path>
                  </a:pathLst>
                </a:custGeom>
                <a:noFill/>
                <a:ln w="1800">
                  <a:solidFill>
                    <a:srgbClr val="a5b7c5"/>
                  </a:solidFill>
                  <a:miter/>
                </a:ln>
              </p:spPr>
              <p:style>
                <a:lnRef idx="0"/>
                <a:fillRef idx="0"/>
                <a:effectRef idx="0"/>
                <a:fontRef idx="minor"/>
              </p:style>
            </p:sp>
            <p:sp>
              <p:nvSpPr>
                <p:cNvPr id="716" name="CustomShape 628"/>
                <p:cNvSpPr/>
                <p:nvPr/>
              </p:nvSpPr>
              <p:spPr>
                <a:xfrm>
                  <a:off x="4061160" y="1490040"/>
                  <a:ext cx="151560" cy="23400"/>
                </a:xfrm>
                <a:custGeom>
                  <a:avLst/>
                  <a:gdLst/>
                  <a:ahLst/>
                  <a:rect l="l" t="t" r="r" b="b"/>
                  <a:pathLst>
                    <a:path w="18303" h="2819">
                      <a:moveTo>
                        <a:pt x="0" y="0"/>
                      </a:moveTo>
                      <a:lnTo>
                        <a:pt x="18303" y="2819"/>
                      </a:lnTo>
                    </a:path>
                  </a:pathLst>
                </a:custGeom>
                <a:noFill/>
                <a:ln w="1800">
                  <a:solidFill>
                    <a:srgbClr val="a5b7c5"/>
                  </a:solidFill>
                  <a:miter/>
                </a:ln>
              </p:spPr>
              <p:style>
                <a:lnRef idx="0"/>
                <a:fillRef idx="0"/>
                <a:effectRef idx="0"/>
                <a:fontRef idx="minor"/>
              </p:style>
            </p:sp>
            <p:sp>
              <p:nvSpPr>
                <p:cNvPr id="717" name="CustomShape 629"/>
                <p:cNvSpPr/>
                <p:nvPr/>
              </p:nvSpPr>
              <p:spPr>
                <a:xfrm>
                  <a:off x="4130640" y="1580400"/>
                  <a:ext cx="25200" cy="120960"/>
                </a:xfrm>
                <a:custGeom>
                  <a:avLst/>
                  <a:gdLst/>
                  <a:ahLst/>
                  <a:rect l="l" t="t" r="r" b="b"/>
                  <a:pathLst>
                    <a:path w="3085" h="14323">
                      <a:moveTo>
                        <a:pt x="0" y="14323"/>
                      </a:moveTo>
                      <a:lnTo>
                        <a:pt x="3085" y="0"/>
                      </a:lnTo>
                    </a:path>
                  </a:pathLst>
                </a:custGeom>
                <a:noFill/>
                <a:ln w="1800">
                  <a:solidFill>
                    <a:srgbClr val="a5b7c5"/>
                  </a:solidFill>
                  <a:miter/>
                </a:ln>
              </p:spPr>
              <p:style>
                <a:lnRef idx="0"/>
                <a:fillRef idx="0"/>
                <a:effectRef idx="0"/>
                <a:fontRef idx="minor"/>
              </p:style>
            </p:sp>
            <p:sp>
              <p:nvSpPr>
                <p:cNvPr id="718" name="CustomShape 630"/>
                <p:cNvSpPr/>
                <p:nvPr/>
              </p:nvSpPr>
              <p:spPr>
                <a:xfrm>
                  <a:off x="4156200" y="1576440"/>
                  <a:ext cx="42480" cy="150480"/>
                </a:xfrm>
                <a:custGeom>
                  <a:avLst/>
                  <a:gdLst/>
                  <a:ahLst/>
                  <a:rect l="l" t="t" r="r" b="b"/>
                  <a:pathLst>
                    <a:path w="5155" h="17820">
                      <a:moveTo>
                        <a:pt x="1" y="1"/>
                      </a:moveTo>
                      <a:lnTo>
                        <a:pt x="5154" y="17819"/>
                      </a:lnTo>
                    </a:path>
                  </a:pathLst>
                </a:custGeom>
                <a:noFill/>
                <a:ln w="1800">
                  <a:solidFill>
                    <a:srgbClr val="a5b7c5"/>
                  </a:solidFill>
                  <a:miter/>
                </a:ln>
              </p:spPr>
              <p:style>
                <a:lnRef idx="0"/>
                <a:fillRef idx="0"/>
                <a:effectRef idx="0"/>
                <a:fontRef idx="minor"/>
              </p:style>
            </p:sp>
            <p:sp>
              <p:nvSpPr>
                <p:cNvPr id="719" name="CustomShape 631"/>
                <p:cNvSpPr/>
                <p:nvPr/>
              </p:nvSpPr>
              <p:spPr>
                <a:xfrm>
                  <a:off x="4156200" y="1576440"/>
                  <a:ext cx="109800" cy="56160"/>
                </a:xfrm>
                <a:custGeom>
                  <a:avLst/>
                  <a:gdLst/>
                  <a:ahLst/>
                  <a:rect l="l" t="t" r="r" b="b"/>
                  <a:pathLst>
                    <a:path w="13259" h="6678">
                      <a:moveTo>
                        <a:pt x="1" y="1"/>
                      </a:moveTo>
                      <a:lnTo>
                        <a:pt x="13259" y="6678"/>
                      </a:lnTo>
                    </a:path>
                  </a:pathLst>
                </a:custGeom>
                <a:noFill/>
                <a:ln w="1800">
                  <a:solidFill>
                    <a:srgbClr val="a5b7c5"/>
                  </a:solidFill>
                  <a:miter/>
                </a:ln>
              </p:spPr>
              <p:style>
                <a:lnRef idx="0"/>
                <a:fillRef idx="0"/>
                <a:effectRef idx="0"/>
                <a:fontRef idx="minor"/>
              </p:style>
            </p:sp>
            <p:sp>
              <p:nvSpPr>
                <p:cNvPr id="720" name="CustomShape 632"/>
                <p:cNvSpPr/>
                <p:nvPr/>
              </p:nvSpPr>
              <p:spPr>
                <a:xfrm>
                  <a:off x="4160160" y="1544400"/>
                  <a:ext cx="119520" cy="31680"/>
                </a:xfrm>
                <a:custGeom>
                  <a:avLst/>
                  <a:gdLst/>
                  <a:ahLst/>
                  <a:rect l="l" t="t" r="r" b="b"/>
                  <a:pathLst>
                    <a:path w="14421" h="3799">
                      <a:moveTo>
                        <a:pt x="14420" y="0"/>
                      </a:moveTo>
                      <a:lnTo>
                        <a:pt x="1" y="3799"/>
                      </a:lnTo>
                    </a:path>
                  </a:pathLst>
                </a:custGeom>
                <a:noFill/>
                <a:ln w="1800">
                  <a:solidFill>
                    <a:srgbClr val="a5b7c5"/>
                  </a:solidFill>
                  <a:miter/>
                </a:ln>
              </p:spPr>
              <p:style>
                <a:lnRef idx="0"/>
                <a:fillRef idx="0"/>
                <a:effectRef idx="0"/>
                <a:fontRef idx="minor"/>
              </p:style>
            </p:sp>
            <p:sp>
              <p:nvSpPr>
                <p:cNvPr id="721" name="CustomShape 633"/>
                <p:cNvSpPr/>
                <p:nvPr/>
              </p:nvSpPr>
              <p:spPr>
                <a:xfrm>
                  <a:off x="4050000" y="1576440"/>
                  <a:ext cx="24840" cy="82440"/>
                </a:xfrm>
                <a:custGeom>
                  <a:avLst/>
                  <a:gdLst/>
                  <a:ahLst/>
                  <a:rect l="l" t="t" r="r" b="b"/>
                  <a:pathLst>
                    <a:path w="3037" h="9787">
                      <a:moveTo>
                        <a:pt x="1" y="9787"/>
                      </a:moveTo>
                      <a:lnTo>
                        <a:pt x="3037" y="1"/>
                      </a:lnTo>
                    </a:path>
                  </a:pathLst>
                </a:custGeom>
                <a:noFill/>
                <a:ln w="1800">
                  <a:solidFill>
                    <a:srgbClr val="a5b7c5"/>
                  </a:solidFill>
                  <a:miter/>
                </a:ln>
              </p:spPr>
              <p:style>
                <a:lnRef idx="0"/>
                <a:fillRef idx="0"/>
                <a:effectRef idx="0"/>
                <a:fontRef idx="minor"/>
              </p:style>
            </p:sp>
            <p:sp>
              <p:nvSpPr>
                <p:cNvPr id="722" name="CustomShape 634"/>
                <p:cNvSpPr/>
                <p:nvPr/>
              </p:nvSpPr>
              <p:spPr>
                <a:xfrm>
                  <a:off x="4075200" y="1576440"/>
                  <a:ext cx="55080" cy="125280"/>
                </a:xfrm>
                <a:custGeom>
                  <a:avLst/>
                  <a:gdLst/>
                  <a:ahLst/>
                  <a:rect l="l" t="t" r="r" b="b"/>
                  <a:pathLst>
                    <a:path w="6655" h="14807">
                      <a:moveTo>
                        <a:pt x="1" y="1"/>
                      </a:moveTo>
                      <a:lnTo>
                        <a:pt x="6654" y="14807"/>
                      </a:lnTo>
                    </a:path>
                  </a:pathLst>
                </a:custGeom>
                <a:noFill/>
                <a:ln w="1800">
                  <a:solidFill>
                    <a:srgbClr val="a5b7c5"/>
                  </a:solidFill>
                  <a:miter/>
                </a:ln>
              </p:spPr>
              <p:style>
                <a:lnRef idx="0"/>
                <a:fillRef idx="0"/>
                <a:effectRef idx="0"/>
                <a:fontRef idx="minor"/>
              </p:style>
            </p:sp>
            <p:sp>
              <p:nvSpPr>
                <p:cNvPr id="723" name="CustomShape 635"/>
                <p:cNvSpPr/>
                <p:nvPr/>
              </p:nvSpPr>
              <p:spPr>
                <a:xfrm>
                  <a:off x="4130640" y="1704960"/>
                  <a:ext cx="6480" cy="127800"/>
                </a:xfrm>
                <a:custGeom>
                  <a:avLst/>
                  <a:gdLst/>
                  <a:ahLst/>
                  <a:rect l="l" t="t" r="r" b="b"/>
                  <a:pathLst>
                    <a:path w="835" h="15134">
                      <a:moveTo>
                        <a:pt x="0" y="1"/>
                      </a:moveTo>
                      <a:lnTo>
                        <a:pt x="835" y="15134"/>
                      </a:lnTo>
                    </a:path>
                  </a:pathLst>
                </a:custGeom>
                <a:noFill/>
                <a:ln w="1800">
                  <a:solidFill>
                    <a:srgbClr val="a5b7c5"/>
                  </a:solidFill>
                  <a:miter/>
                </a:ln>
              </p:spPr>
              <p:style>
                <a:lnRef idx="0"/>
                <a:fillRef idx="0"/>
                <a:effectRef idx="0"/>
                <a:fontRef idx="minor"/>
              </p:style>
            </p:sp>
            <p:sp>
              <p:nvSpPr>
                <p:cNvPr id="724" name="CustomShape 636"/>
                <p:cNvSpPr/>
                <p:nvPr/>
              </p:nvSpPr>
              <p:spPr>
                <a:xfrm>
                  <a:off x="4045320" y="1770840"/>
                  <a:ext cx="89640" cy="64800"/>
                </a:xfrm>
                <a:custGeom>
                  <a:avLst/>
                  <a:gdLst/>
                  <a:ahLst/>
                  <a:rect l="l" t="t" r="r" b="b"/>
                  <a:pathLst>
                    <a:path w="10851" h="7694">
                      <a:moveTo>
                        <a:pt x="0" y="0"/>
                      </a:moveTo>
                      <a:lnTo>
                        <a:pt x="10851" y="7694"/>
                      </a:lnTo>
                    </a:path>
                  </a:pathLst>
                </a:custGeom>
                <a:noFill/>
                <a:ln w="1800">
                  <a:solidFill>
                    <a:srgbClr val="a5b7c5"/>
                  </a:solidFill>
                  <a:miter/>
                </a:ln>
              </p:spPr>
              <p:style>
                <a:lnRef idx="0"/>
                <a:fillRef idx="0"/>
                <a:effectRef idx="0"/>
                <a:fontRef idx="minor"/>
              </p:style>
            </p:sp>
            <p:sp>
              <p:nvSpPr>
                <p:cNvPr id="725" name="CustomShape 637"/>
                <p:cNvSpPr/>
                <p:nvPr/>
              </p:nvSpPr>
              <p:spPr>
                <a:xfrm>
                  <a:off x="4049280" y="1703160"/>
                  <a:ext cx="86040" cy="15840"/>
                </a:xfrm>
                <a:custGeom>
                  <a:avLst/>
                  <a:gdLst/>
                  <a:ahLst/>
                  <a:rect l="l" t="t" r="r" b="b"/>
                  <a:pathLst>
                    <a:path w="10417" h="1924">
                      <a:moveTo>
                        <a:pt x="1" y="1923"/>
                      </a:moveTo>
                      <a:lnTo>
                        <a:pt x="10416" y="0"/>
                      </a:lnTo>
                    </a:path>
                  </a:pathLst>
                </a:custGeom>
                <a:noFill/>
                <a:ln w="1800">
                  <a:solidFill>
                    <a:srgbClr val="a5b7c5"/>
                  </a:solidFill>
                  <a:miter/>
                </a:ln>
              </p:spPr>
              <p:style>
                <a:lnRef idx="0"/>
                <a:fillRef idx="0"/>
                <a:effectRef idx="0"/>
                <a:fontRef idx="minor"/>
              </p:style>
            </p:sp>
            <p:sp>
              <p:nvSpPr>
                <p:cNvPr id="726" name="CustomShape 638"/>
                <p:cNvSpPr/>
                <p:nvPr/>
              </p:nvSpPr>
              <p:spPr>
                <a:xfrm>
                  <a:off x="4133880" y="1704960"/>
                  <a:ext cx="63000" cy="25560"/>
                </a:xfrm>
                <a:custGeom>
                  <a:avLst/>
                  <a:gdLst/>
                  <a:ahLst/>
                  <a:rect l="l" t="t" r="r" b="b"/>
                  <a:pathLst>
                    <a:path w="7622" h="3038">
                      <a:moveTo>
                        <a:pt x="7621" y="3037"/>
                      </a:moveTo>
                      <a:lnTo>
                        <a:pt x="0" y="1"/>
                      </a:lnTo>
                    </a:path>
                  </a:pathLst>
                </a:custGeom>
                <a:noFill/>
                <a:ln w="1800">
                  <a:solidFill>
                    <a:srgbClr val="a5b7c5"/>
                  </a:solidFill>
                  <a:miter/>
                </a:ln>
              </p:spPr>
              <p:style>
                <a:lnRef idx="0"/>
                <a:fillRef idx="0"/>
                <a:effectRef idx="0"/>
                <a:fontRef idx="minor"/>
              </p:style>
            </p:sp>
            <p:sp>
              <p:nvSpPr>
                <p:cNvPr id="727" name="CustomShape 639"/>
                <p:cNvSpPr/>
                <p:nvPr/>
              </p:nvSpPr>
              <p:spPr>
                <a:xfrm>
                  <a:off x="4026240" y="1843200"/>
                  <a:ext cx="41760" cy="82800"/>
                </a:xfrm>
                <a:custGeom>
                  <a:avLst/>
                  <a:gdLst/>
                  <a:ahLst/>
                  <a:rect l="l" t="t" r="r" b="b"/>
                  <a:pathLst>
                    <a:path w="5082" h="9811">
                      <a:moveTo>
                        <a:pt x="1" y="0"/>
                      </a:moveTo>
                      <a:lnTo>
                        <a:pt x="5081" y="9811"/>
                      </a:lnTo>
                    </a:path>
                  </a:pathLst>
                </a:custGeom>
                <a:noFill/>
                <a:ln w="1800">
                  <a:solidFill>
                    <a:srgbClr val="a5b7c5"/>
                  </a:solidFill>
                  <a:miter/>
                </a:ln>
              </p:spPr>
              <p:style>
                <a:lnRef idx="0"/>
                <a:fillRef idx="0"/>
                <a:effectRef idx="0"/>
                <a:fontRef idx="minor"/>
              </p:style>
            </p:sp>
            <p:sp>
              <p:nvSpPr>
                <p:cNvPr id="728" name="CustomShape 640"/>
                <p:cNvSpPr/>
                <p:nvPr/>
              </p:nvSpPr>
              <p:spPr>
                <a:xfrm>
                  <a:off x="4028760" y="1833120"/>
                  <a:ext cx="108360" cy="9720"/>
                </a:xfrm>
                <a:custGeom>
                  <a:avLst/>
                  <a:gdLst/>
                  <a:ahLst/>
                  <a:rect l="l" t="t" r="r" b="b"/>
                  <a:pathLst>
                    <a:path w="13114" h="1175">
                      <a:moveTo>
                        <a:pt x="1" y="1174"/>
                      </a:moveTo>
                      <a:lnTo>
                        <a:pt x="13114" y="1"/>
                      </a:lnTo>
                    </a:path>
                  </a:pathLst>
                </a:custGeom>
                <a:noFill/>
                <a:ln w="1800">
                  <a:solidFill>
                    <a:srgbClr val="a5b7c5"/>
                  </a:solidFill>
                  <a:miter/>
                </a:ln>
              </p:spPr>
              <p:style>
                <a:lnRef idx="0"/>
                <a:fillRef idx="0"/>
                <a:effectRef idx="0"/>
                <a:fontRef idx="minor"/>
              </p:style>
            </p:sp>
            <p:sp>
              <p:nvSpPr>
                <p:cNvPr id="729" name="CustomShape 641"/>
                <p:cNvSpPr/>
                <p:nvPr/>
              </p:nvSpPr>
              <p:spPr>
                <a:xfrm>
                  <a:off x="4002480" y="1494000"/>
                  <a:ext cx="54360" cy="112680"/>
                </a:xfrm>
                <a:custGeom>
                  <a:avLst/>
                  <a:gdLst/>
                  <a:ahLst/>
                  <a:rect l="l" t="t" r="r" b="b"/>
                  <a:pathLst>
                    <a:path w="6570" h="13344">
                      <a:moveTo>
                        <a:pt x="1" y="13344"/>
                      </a:moveTo>
                      <a:lnTo>
                        <a:pt x="6569" y="1"/>
                      </a:lnTo>
                    </a:path>
                  </a:pathLst>
                </a:custGeom>
                <a:noFill/>
                <a:ln w="1800">
                  <a:solidFill>
                    <a:srgbClr val="a5b7c5"/>
                  </a:solidFill>
                  <a:miter/>
                </a:ln>
              </p:spPr>
              <p:style>
                <a:lnRef idx="0"/>
                <a:fillRef idx="0"/>
                <a:effectRef idx="0"/>
                <a:fontRef idx="minor"/>
              </p:style>
            </p:sp>
            <p:sp>
              <p:nvSpPr>
                <p:cNvPr id="730" name="CustomShape 642"/>
                <p:cNvSpPr/>
                <p:nvPr/>
              </p:nvSpPr>
              <p:spPr>
                <a:xfrm>
                  <a:off x="4075200" y="1576440"/>
                  <a:ext cx="80640" cy="360"/>
                </a:xfrm>
                <a:custGeom>
                  <a:avLst/>
                  <a:gdLst/>
                  <a:ahLst/>
                  <a:rect l="l" t="t" r="r" b="b"/>
                  <a:pathLst>
                    <a:path w="9739" h="1">
                      <a:moveTo>
                        <a:pt x="1" y="1"/>
                      </a:moveTo>
                      <a:lnTo>
                        <a:pt x="9739" y="1"/>
                      </a:lnTo>
                    </a:path>
                  </a:pathLst>
                </a:custGeom>
                <a:noFill/>
                <a:ln w="1800">
                  <a:solidFill>
                    <a:srgbClr val="a5b7c5"/>
                  </a:solidFill>
                  <a:miter/>
                </a:ln>
              </p:spPr>
              <p:style>
                <a:lnRef idx="0"/>
                <a:fillRef idx="0"/>
                <a:effectRef idx="0"/>
                <a:fontRef idx="minor"/>
              </p:style>
            </p:sp>
            <p:sp>
              <p:nvSpPr>
                <p:cNvPr id="731" name="CustomShape 643"/>
                <p:cNvSpPr/>
                <p:nvPr/>
              </p:nvSpPr>
              <p:spPr>
                <a:xfrm>
                  <a:off x="4045320" y="1704960"/>
                  <a:ext cx="88560" cy="67680"/>
                </a:xfrm>
                <a:custGeom>
                  <a:avLst/>
                  <a:gdLst/>
                  <a:ahLst/>
                  <a:rect l="l" t="t" r="r" b="b"/>
                  <a:pathLst>
                    <a:path w="10695" h="8046">
                      <a:moveTo>
                        <a:pt x="1" y="8045"/>
                      </a:moveTo>
                      <a:lnTo>
                        <a:pt x="10694" y="1"/>
                      </a:lnTo>
                    </a:path>
                  </a:pathLst>
                </a:custGeom>
                <a:noFill/>
                <a:ln w="1800">
                  <a:solidFill>
                    <a:srgbClr val="a5b7c5"/>
                  </a:solidFill>
                  <a:miter/>
                </a:ln>
              </p:spPr>
              <p:style>
                <a:lnRef idx="0"/>
                <a:fillRef idx="0"/>
                <a:effectRef idx="0"/>
                <a:fontRef idx="minor"/>
              </p:style>
            </p:sp>
            <p:sp>
              <p:nvSpPr>
                <p:cNvPr id="732" name="CustomShape 644"/>
                <p:cNvSpPr/>
                <p:nvPr/>
              </p:nvSpPr>
              <p:spPr>
                <a:xfrm>
                  <a:off x="3449160" y="789840"/>
                  <a:ext cx="48960" cy="68400"/>
                </a:xfrm>
                <a:custGeom>
                  <a:avLst/>
                  <a:gdLst/>
                  <a:ahLst/>
                  <a:rect l="l" t="t" r="r" b="b"/>
                  <a:pathLst>
                    <a:path w="5953" h="8118">
                      <a:moveTo>
                        <a:pt x="1" y="0"/>
                      </a:moveTo>
                      <a:lnTo>
                        <a:pt x="5952" y="8117"/>
                      </a:lnTo>
                    </a:path>
                  </a:pathLst>
                </a:custGeom>
                <a:noFill/>
                <a:ln w="1800">
                  <a:solidFill>
                    <a:srgbClr val="a5b7c5"/>
                  </a:solidFill>
                  <a:miter/>
                </a:ln>
              </p:spPr>
              <p:style>
                <a:lnRef idx="0"/>
                <a:fillRef idx="0"/>
                <a:effectRef idx="0"/>
                <a:fontRef idx="minor"/>
              </p:style>
            </p:sp>
            <p:sp>
              <p:nvSpPr>
                <p:cNvPr id="733" name="CustomShape 645"/>
                <p:cNvSpPr/>
                <p:nvPr/>
              </p:nvSpPr>
              <p:spPr>
                <a:xfrm>
                  <a:off x="3412080" y="858960"/>
                  <a:ext cx="90000" cy="39240"/>
                </a:xfrm>
                <a:custGeom>
                  <a:avLst/>
                  <a:gdLst/>
                  <a:ahLst/>
                  <a:rect l="l" t="t" r="r" b="b"/>
                  <a:pathLst>
                    <a:path w="10901" h="4670">
                      <a:moveTo>
                        <a:pt x="1" y="4670"/>
                      </a:moveTo>
                      <a:lnTo>
                        <a:pt x="10900" y="0"/>
                      </a:lnTo>
                    </a:path>
                  </a:pathLst>
                </a:custGeom>
                <a:noFill/>
                <a:ln w="1800">
                  <a:solidFill>
                    <a:srgbClr val="a5b7c5"/>
                  </a:solidFill>
                  <a:miter/>
                </a:ln>
              </p:spPr>
              <p:style>
                <a:lnRef idx="0"/>
                <a:fillRef idx="0"/>
                <a:effectRef idx="0"/>
                <a:fontRef idx="minor"/>
              </p:style>
            </p:sp>
            <p:sp>
              <p:nvSpPr>
                <p:cNvPr id="734" name="CustomShape 646"/>
                <p:cNvSpPr/>
                <p:nvPr/>
              </p:nvSpPr>
              <p:spPr>
                <a:xfrm>
                  <a:off x="3499920" y="860040"/>
                  <a:ext cx="74160" cy="84960"/>
                </a:xfrm>
                <a:custGeom>
                  <a:avLst/>
                  <a:gdLst/>
                  <a:ahLst/>
                  <a:rect l="l" t="t" r="r" b="b"/>
                  <a:pathLst>
                    <a:path w="8953" h="10089">
                      <a:moveTo>
                        <a:pt x="1" y="0"/>
                      </a:moveTo>
                      <a:lnTo>
                        <a:pt x="8952" y="10089"/>
                      </a:lnTo>
                    </a:path>
                  </a:pathLst>
                </a:custGeom>
                <a:noFill/>
                <a:ln w="1800">
                  <a:solidFill>
                    <a:srgbClr val="a5b7c5"/>
                  </a:solidFill>
                  <a:miter/>
                </a:ln>
              </p:spPr>
              <p:style>
                <a:lnRef idx="0"/>
                <a:fillRef idx="0"/>
                <a:effectRef idx="0"/>
                <a:fontRef idx="minor"/>
              </p:style>
            </p:sp>
            <p:sp>
              <p:nvSpPr>
                <p:cNvPr id="735" name="CustomShape 647"/>
                <p:cNvSpPr/>
                <p:nvPr/>
              </p:nvSpPr>
              <p:spPr>
                <a:xfrm>
                  <a:off x="3580920" y="872640"/>
                  <a:ext cx="36000" cy="72360"/>
                </a:xfrm>
                <a:custGeom>
                  <a:avLst/>
                  <a:gdLst/>
                  <a:ahLst/>
                  <a:rect l="l" t="t" r="r" b="b"/>
                  <a:pathLst>
                    <a:path w="4380" h="8601">
                      <a:moveTo>
                        <a:pt x="1" y="8601"/>
                      </a:moveTo>
                      <a:lnTo>
                        <a:pt x="4380" y="0"/>
                      </a:lnTo>
                    </a:path>
                  </a:pathLst>
                </a:custGeom>
                <a:noFill/>
                <a:ln w="1800">
                  <a:solidFill>
                    <a:srgbClr val="a5b7c5"/>
                  </a:solidFill>
                  <a:miter/>
                </a:ln>
              </p:spPr>
              <p:style>
                <a:lnRef idx="0"/>
                <a:fillRef idx="0"/>
                <a:effectRef idx="0"/>
                <a:fontRef idx="minor"/>
              </p:style>
            </p:sp>
            <p:sp>
              <p:nvSpPr>
                <p:cNvPr id="736" name="CustomShape 648"/>
                <p:cNvSpPr/>
                <p:nvPr/>
              </p:nvSpPr>
              <p:spPr>
                <a:xfrm>
                  <a:off x="3498480" y="858960"/>
                  <a:ext cx="122400" cy="13320"/>
                </a:xfrm>
                <a:custGeom>
                  <a:avLst/>
                  <a:gdLst/>
                  <a:ahLst/>
                  <a:rect l="l" t="t" r="r" b="b"/>
                  <a:pathLst>
                    <a:path w="14795" h="1622">
                      <a:moveTo>
                        <a:pt x="14795" y="1621"/>
                      </a:moveTo>
                      <a:lnTo>
                        <a:pt x="0" y="0"/>
                      </a:lnTo>
                    </a:path>
                  </a:pathLst>
                </a:custGeom>
                <a:noFill/>
                <a:ln w="1800">
                  <a:solidFill>
                    <a:srgbClr val="a5b7c5"/>
                  </a:solidFill>
                  <a:miter/>
                </a:ln>
              </p:spPr>
              <p:style>
                <a:lnRef idx="0"/>
                <a:fillRef idx="0"/>
                <a:effectRef idx="0"/>
                <a:fontRef idx="minor"/>
              </p:style>
            </p:sp>
            <p:sp>
              <p:nvSpPr>
                <p:cNvPr id="737" name="CustomShape 649"/>
                <p:cNvSpPr/>
                <p:nvPr/>
              </p:nvSpPr>
              <p:spPr>
                <a:xfrm>
                  <a:off x="3498480" y="815040"/>
                  <a:ext cx="239400" cy="43560"/>
                </a:xfrm>
                <a:custGeom>
                  <a:avLst/>
                  <a:gdLst/>
                  <a:ahLst/>
                  <a:rect l="l" t="t" r="r" b="b"/>
                  <a:pathLst>
                    <a:path w="28888" h="5167">
                      <a:moveTo>
                        <a:pt x="28887" y="1"/>
                      </a:moveTo>
                      <a:lnTo>
                        <a:pt x="0" y="5166"/>
                      </a:lnTo>
                    </a:path>
                  </a:pathLst>
                </a:custGeom>
                <a:noFill/>
                <a:ln w="1800">
                  <a:solidFill>
                    <a:srgbClr val="a5b7c5"/>
                  </a:solidFill>
                  <a:miter/>
                </a:ln>
              </p:spPr>
              <p:style>
                <a:lnRef idx="0"/>
                <a:fillRef idx="0"/>
                <a:effectRef idx="0"/>
                <a:fontRef idx="minor"/>
              </p:style>
            </p:sp>
            <p:sp>
              <p:nvSpPr>
                <p:cNvPr id="738" name="CustomShape 650"/>
                <p:cNvSpPr/>
                <p:nvPr/>
              </p:nvSpPr>
              <p:spPr>
                <a:xfrm>
                  <a:off x="3695760" y="815040"/>
                  <a:ext cx="42120" cy="123120"/>
                </a:xfrm>
                <a:custGeom>
                  <a:avLst/>
                  <a:gdLst/>
                  <a:ahLst/>
                  <a:rect l="l" t="t" r="r" b="b"/>
                  <a:pathLst>
                    <a:path w="5130" h="14554">
                      <a:moveTo>
                        <a:pt x="5129" y="1"/>
                      </a:moveTo>
                      <a:lnTo>
                        <a:pt x="0" y="14553"/>
                      </a:lnTo>
                    </a:path>
                  </a:pathLst>
                </a:custGeom>
                <a:noFill/>
                <a:ln w="1800">
                  <a:solidFill>
                    <a:srgbClr val="a5b7c5"/>
                  </a:solidFill>
                  <a:miter/>
                </a:ln>
              </p:spPr>
              <p:style>
                <a:lnRef idx="0"/>
                <a:fillRef idx="0"/>
                <a:effectRef idx="0"/>
                <a:fontRef idx="minor"/>
              </p:style>
            </p:sp>
            <p:sp>
              <p:nvSpPr>
                <p:cNvPr id="739" name="CustomShape 651"/>
                <p:cNvSpPr/>
                <p:nvPr/>
              </p:nvSpPr>
              <p:spPr>
                <a:xfrm>
                  <a:off x="3617280" y="872640"/>
                  <a:ext cx="78120" cy="65520"/>
                </a:xfrm>
                <a:custGeom>
                  <a:avLst/>
                  <a:gdLst/>
                  <a:ahLst/>
                  <a:rect l="l" t="t" r="r" b="b"/>
                  <a:pathLst>
                    <a:path w="9449" h="7767">
                      <a:moveTo>
                        <a:pt x="1" y="0"/>
                      </a:moveTo>
                      <a:lnTo>
                        <a:pt x="9448" y="7766"/>
                      </a:lnTo>
                    </a:path>
                  </a:pathLst>
                </a:custGeom>
                <a:noFill/>
                <a:ln w="1800">
                  <a:solidFill>
                    <a:srgbClr val="a5b7c5"/>
                  </a:solidFill>
                  <a:miter/>
                </a:ln>
              </p:spPr>
              <p:style>
                <a:lnRef idx="0"/>
                <a:fillRef idx="0"/>
                <a:effectRef idx="0"/>
                <a:fontRef idx="minor"/>
              </p:style>
            </p:sp>
            <p:sp>
              <p:nvSpPr>
                <p:cNvPr id="740" name="CustomShape 652"/>
                <p:cNvSpPr/>
                <p:nvPr/>
              </p:nvSpPr>
              <p:spPr>
                <a:xfrm>
                  <a:off x="3642840" y="938160"/>
                  <a:ext cx="52560" cy="72720"/>
                </a:xfrm>
                <a:custGeom>
                  <a:avLst/>
                  <a:gdLst/>
                  <a:ahLst/>
                  <a:rect l="l" t="t" r="r" b="b"/>
                  <a:pathLst>
                    <a:path w="6388" h="8614">
                      <a:moveTo>
                        <a:pt x="0" y="8613"/>
                      </a:moveTo>
                      <a:lnTo>
                        <a:pt x="6387" y="0"/>
                      </a:lnTo>
                    </a:path>
                  </a:pathLst>
                </a:custGeom>
                <a:noFill/>
                <a:ln w="1800">
                  <a:solidFill>
                    <a:srgbClr val="a5b7c5"/>
                  </a:solidFill>
                  <a:miter/>
                </a:ln>
              </p:spPr>
              <p:style>
                <a:lnRef idx="0"/>
                <a:fillRef idx="0"/>
                <a:effectRef idx="0"/>
                <a:fontRef idx="minor"/>
              </p:style>
            </p:sp>
            <p:sp>
              <p:nvSpPr>
                <p:cNvPr id="741" name="CustomShape 653"/>
                <p:cNvSpPr/>
                <p:nvPr/>
              </p:nvSpPr>
              <p:spPr>
                <a:xfrm>
                  <a:off x="3617280" y="815040"/>
                  <a:ext cx="120600" cy="57240"/>
                </a:xfrm>
                <a:custGeom>
                  <a:avLst/>
                  <a:gdLst/>
                  <a:ahLst/>
                  <a:rect l="l" t="t" r="r" b="b"/>
                  <a:pathLst>
                    <a:path w="14578" h="6788">
                      <a:moveTo>
                        <a:pt x="1" y="6787"/>
                      </a:moveTo>
                      <a:lnTo>
                        <a:pt x="14577" y="1"/>
                      </a:lnTo>
                    </a:path>
                  </a:pathLst>
                </a:custGeom>
                <a:noFill/>
                <a:ln w="1800">
                  <a:solidFill>
                    <a:srgbClr val="a5b7c5"/>
                  </a:solidFill>
                  <a:miter/>
                </a:ln>
              </p:spPr>
              <p:style>
                <a:lnRef idx="0"/>
                <a:fillRef idx="0"/>
                <a:effectRef idx="0"/>
                <a:fontRef idx="minor"/>
              </p:style>
            </p:sp>
            <p:sp>
              <p:nvSpPr>
                <p:cNvPr id="742" name="CustomShape 654"/>
                <p:cNvSpPr/>
                <p:nvPr/>
              </p:nvSpPr>
              <p:spPr>
                <a:xfrm>
                  <a:off x="3695760" y="938160"/>
                  <a:ext cx="57960" cy="81720"/>
                </a:xfrm>
                <a:custGeom>
                  <a:avLst/>
                  <a:gdLst/>
                  <a:ahLst/>
                  <a:rect l="l" t="t" r="r" b="b"/>
                  <a:pathLst>
                    <a:path w="7041" h="9690">
                      <a:moveTo>
                        <a:pt x="0" y="0"/>
                      </a:moveTo>
                      <a:lnTo>
                        <a:pt x="7041" y="9690"/>
                      </a:lnTo>
                    </a:path>
                  </a:pathLst>
                </a:custGeom>
                <a:noFill/>
                <a:ln w="1800">
                  <a:solidFill>
                    <a:srgbClr val="a5b7c5"/>
                  </a:solidFill>
                  <a:miter/>
                </a:ln>
              </p:spPr>
              <p:style>
                <a:lnRef idx="0"/>
                <a:fillRef idx="0"/>
                <a:effectRef idx="0"/>
                <a:fontRef idx="minor"/>
              </p:style>
            </p:sp>
            <p:sp>
              <p:nvSpPr>
                <p:cNvPr id="743" name="CustomShape 655"/>
                <p:cNvSpPr/>
                <p:nvPr/>
              </p:nvSpPr>
              <p:spPr>
                <a:xfrm>
                  <a:off x="3754440" y="915480"/>
                  <a:ext cx="42480" cy="104760"/>
                </a:xfrm>
                <a:custGeom>
                  <a:avLst/>
                  <a:gdLst/>
                  <a:ahLst/>
                  <a:rect l="l" t="t" r="r" b="b"/>
                  <a:pathLst>
                    <a:path w="5166" h="12400">
                      <a:moveTo>
                        <a:pt x="1" y="12400"/>
                      </a:moveTo>
                      <a:lnTo>
                        <a:pt x="5166" y="1"/>
                      </a:lnTo>
                    </a:path>
                  </a:pathLst>
                </a:custGeom>
                <a:noFill/>
                <a:ln w="1800">
                  <a:solidFill>
                    <a:srgbClr val="a5b7c5"/>
                  </a:solidFill>
                  <a:miter/>
                </a:ln>
              </p:spPr>
              <p:style>
                <a:lnRef idx="0"/>
                <a:fillRef idx="0"/>
                <a:effectRef idx="0"/>
                <a:fontRef idx="minor"/>
              </p:style>
            </p:sp>
            <p:sp>
              <p:nvSpPr>
                <p:cNvPr id="744" name="CustomShape 656"/>
                <p:cNvSpPr/>
                <p:nvPr/>
              </p:nvSpPr>
              <p:spPr>
                <a:xfrm>
                  <a:off x="3797280" y="862920"/>
                  <a:ext cx="57960" cy="52200"/>
                </a:xfrm>
                <a:custGeom>
                  <a:avLst/>
                  <a:gdLst/>
                  <a:ahLst/>
                  <a:rect l="l" t="t" r="r" b="b"/>
                  <a:pathLst>
                    <a:path w="7030" h="6194">
                      <a:moveTo>
                        <a:pt x="1" y="6194"/>
                      </a:moveTo>
                      <a:lnTo>
                        <a:pt x="7029" y="0"/>
                      </a:lnTo>
                    </a:path>
                  </a:pathLst>
                </a:custGeom>
                <a:noFill/>
                <a:ln w="1800">
                  <a:solidFill>
                    <a:srgbClr val="a5b7c5"/>
                  </a:solidFill>
                  <a:miter/>
                </a:ln>
              </p:spPr>
              <p:style>
                <a:lnRef idx="0"/>
                <a:fillRef idx="0"/>
                <a:effectRef idx="0"/>
                <a:fontRef idx="minor"/>
              </p:style>
            </p:sp>
            <p:sp>
              <p:nvSpPr>
                <p:cNvPr id="745" name="CustomShape 657"/>
                <p:cNvSpPr/>
                <p:nvPr/>
              </p:nvSpPr>
              <p:spPr>
                <a:xfrm>
                  <a:off x="3695760" y="915480"/>
                  <a:ext cx="101160" cy="22680"/>
                </a:xfrm>
                <a:custGeom>
                  <a:avLst/>
                  <a:gdLst/>
                  <a:ahLst/>
                  <a:rect l="l" t="t" r="r" b="b"/>
                  <a:pathLst>
                    <a:path w="12206" h="2711">
                      <a:moveTo>
                        <a:pt x="0" y="2710"/>
                      </a:moveTo>
                      <a:lnTo>
                        <a:pt x="12206" y="1"/>
                      </a:lnTo>
                    </a:path>
                  </a:pathLst>
                </a:custGeom>
                <a:noFill/>
                <a:ln w="1800">
                  <a:solidFill>
                    <a:srgbClr val="a5b7c5"/>
                  </a:solidFill>
                  <a:miter/>
                </a:ln>
              </p:spPr>
              <p:style>
                <a:lnRef idx="0"/>
                <a:fillRef idx="0"/>
                <a:effectRef idx="0"/>
                <a:fontRef idx="minor"/>
              </p:style>
            </p:sp>
            <p:sp>
              <p:nvSpPr>
                <p:cNvPr id="746" name="CustomShape 658"/>
                <p:cNvSpPr/>
                <p:nvPr/>
              </p:nvSpPr>
              <p:spPr>
                <a:xfrm>
                  <a:off x="3797280" y="915480"/>
                  <a:ext cx="44280" cy="146520"/>
                </a:xfrm>
                <a:custGeom>
                  <a:avLst/>
                  <a:gdLst/>
                  <a:ahLst/>
                  <a:rect l="l" t="t" r="r" b="b"/>
                  <a:pathLst>
                    <a:path w="5372" h="17336">
                      <a:moveTo>
                        <a:pt x="1" y="1"/>
                      </a:moveTo>
                      <a:lnTo>
                        <a:pt x="5372" y="17335"/>
                      </a:lnTo>
                    </a:path>
                  </a:pathLst>
                </a:custGeom>
                <a:noFill/>
                <a:ln w="1800">
                  <a:solidFill>
                    <a:srgbClr val="a5b7c5"/>
                  </a:solidFill>
                  <a:miter/>
                </a:ln>
              </p:spPr>
              <p:style>
                <a:lnRef idx="0"/>
                <a:fillRef idx="0"/>
                <a:effectRef idx="0"/>
                <a:fontRef idx="minor"/>
              </p:style>
            </p:sp>
            <p:sp>
              <p:nvSpPr>
                <p:cNvPr id="747" name="CustomShape 659"/>
                <p:cNvSpPr/>
                <p:nvPr/>
              </p:nvSpPr>
              <p:spPr>
                <a:xfrm>
                  <a:off x="3841920" y="938160"/>
                  <a:ext cx="37080" cy="123480"/>
                </a:xfrm>
                <a:custGeom>
                  <a:avLst/>
                  <a:gdLst/>
                  <a:ahLst/>
                  <a:rect l="l" t="t" r="r" b="b"/>
                  <a:pathLst>
                    <a:path w="4526" h="14626">
                      <a:moveTo>
                        <a:pt x="1" y="14625"/>
                      </a:moveTo>
                      <a:lnTo>
                        <a:pt x="4525" y="0"/>
                      </a:lnTo>
                    </a:path>
                  </a:pathLst>
                </a:custGeom>
                <a:noFill/>
                <a:ln w="1800">
                  <a:solidFill>
                    <a:srgbClr val="a5b7c5"/>
                  </a:solidFill>
                  <a:miter/>
                </a:ln>
              </p:spPr>
              <p:style>
                <a:lnRef idx="0"/>
                <a:fillRef idx="0"/>
                <a:effectRef idx="0"/>
                <a:fontRef idx="minor"/>
              </p:style>
            </p:sp>
            <p:sp>
              <p:nvSpPr>
                <p:cNvPr id="748" name="CustomShape 660"/>
                <p:cNvSpPr/>
                <p:nvPr/>
              </p:nvSpPr>
              <p:spPr>
                <a:xfrm>
                  <a:off x="3682800" y="1062360"/>
                  <a:ext cx="158760" cy="55800"/>
                </a:xfrm>
                <a:custGeom>
                  <a:avLst/>
                  <a:gdLst/>
                  <a:ahLst/>
                  <a:rect l="l" t="t" r="r" b="b"/>
                  <a:pathLst>
                    <a:path w="19150" h="6618">
                      <a:moveTo>
                        <a:pt x="1" y="6617"/>
                      </a:moveTo>
                      <a:lnTo>
                        <a:pt x="19150" y="0"/>
                      </a:lnTo>
                    </a:path>
                  </a:pathLst>
                </a:custGeom>
                <a:noFill/>
                <a:ln w="1800">
                  <a:solidFill>
                    <a:srgbClr val="a5b7c5"/>
                  </a:solidFill>
                  <a:miter/>
                </a:ln>
              </p:spPr>
              <p:style>
                <a:lnRef idx="0"/>
                <a:fillRef idx="0"/>
                <a:effectRef idx="0"/>
                <a:fontRef idx="minor"/>
              </p:style>
            </p:sp>
            <p:sp>
              <p:nvSpPr>
                <p:cNvPr id="749" name="CustomShape 661"/>
                <p:cNvSpPr/>
                <p:nvPr/>
              </p:nvSpPr>
              <p:spPr>
                <a:xfrm>
                  <a:off x="3820680" y="1062360"/>
                  <a:ext cx="20880" cy="106200"/>
                </a:xfrm>
                <a:custGeom>
                  <a:avLst/>
                  <a:gdLst/>
                  <a:ahLst/>
                  <a:rect l="l" t="t" r="r" b="b"/>
                  <a:pathLst>
                    <a:path w="2565" h="12593">
                      <a:moveTo>
                        <a:pt x="2565" y="0"/>
                      </a:moveTo>
                      <a:lnTo>
                        <a:pt x="0" y="12593"/>
                      </a:lnTo>
                    </a:path>
                  </a:pathLst>
                </a:custGeom>
                <a:noFill/>
                <a:ln w="1800">
                  <a:solidFill>
                    <a:srgbClr val="a5b7c5"/>
                  </a:solidFill>
                  <a:miter/>
                </a:ln>
              </p:spPr>
              <p:style>
                <a:lnRef idx="0"/>
                <a:fillRef idx="0"/>
                <a:effectRef idx="0"/>
                <a:fontRef idx="minor"/>
              </p:style>
            </p:sp>
            <p:sp>
              <p:nvSpPr>
                <p:cNvPr id="750" name="CustomShape 662"/>
                <p:cNvSpPr/>
                <p:nvPr/>
              </p:nvSpPr>
              <p:spPr>
                <a:xfrm>
                  <a:off x="3721320" y="1168920"/>
                  <a:ext cx="102960" cy="44640"/>
                </a:xfrm>
                <a:custGeom>
                  <a:avLst/>
                  <a:gdLst/>
                  <a:ahLst/>
                  <a:rect l="l" t="t" r="r" b="b"/>
                  <a:pathLst>
                    <a:path w="12437" h="5312">
                      <a:moveTo>
                        <a:pt x="1" y="5311"/>
                      </a:moveTo>
                      <a:lnTo>
                        <a:pt x="12436" y="1"/>
                      </a:lnTo>
                    </a:path>
                  </a:pathLst>
                </a:custGeom>
                <a:noFill/>
                <a:ln w="1800">
                  <a:solidFill>
                    <a:srgbClr val="a5b7c5"/>
                  </a:solidFill>
                  <a:miter/>
                </a:ln>
              </p:spPr>
              <p:style>
                <a:lnRef idx="0"/>
                <a:fillRef idx="0"/>
                <a:effectRef idx="0"/>
                <a:fontRef idx="minor"/>
              </p:style>
            </p:sp>
            <p:sp>
              <p:nvSpPr>
                <p:cNvPr id="751" name="CustomShape 663"/>
                <p:cNvSpPr/>
                <p:nvPr/>
              </p:nvSpPr>
              <p:spPr>
                <a:xfrm>
                  <a:off x="3682080" y="1020600"/>
                  <a:ext cx="72000" cy="95760"/>
                </a:xfrm>
                <a:custGeom>
                  <a:avLst/>
                  <a:gdLst/>
                  <a:ahLst/>
                  <a:rect l="l" t="t" r="r" b="b"/>
                  <a:pathLst>
                    <a:path w="8698" h="11336">
                      <a:moveTo>
                        <a:pt x="8698" y="1"/>
                      </a:moveTo>
                      <a:lnTo>
                        <a:pt x="0" y="11335"/>
                      </a:lnTo>
                    </a:path>
                  </a:pathLst>
                </a:custGeom>
                <a:noFill/>
                <a:ln w="1800">
                  <a:solidFill>
                    <a:srgbClr val="a5b7c5"/>
                  </a:solidFill>
                  <a:miter/>
                </a:ln>
              </p:spPr>
              <p:style>
                <a:lnRef idx="0"/>
                <a:fillRef idx="0"/>
                <a:effectRef idx="0"/>
                <a:fontRef idx="minor"/>
              </p:style>
            </p:sp>
            <p:sp>
              <p:nvSpPr>
                <p:cNvPr id="752" name="CustomShape 664"/>
                <p:cNvSpPr/>
                <p:nvPr/>
              </p:nvSpPr>
              <p:spPr>
                <a:xfrm>
                  <a:off x="3754440" y="1020600"/>
                  <a:ext cx="93960" cy="38520"/>
                </a:xfrm>
                <a:custGeom>
                  <a:avLst/>
                  <a:gdLst/>
                  <a:ahLst/>
                  <a:rect l="l" t="t" r="r" b="b"/>
                  <a:pathLst>
                    <a:path w="11372" h="4598">
                      <a:moveTo>
                        <a:pt x="1" y="1"/>
                      </a:moveTo>
                      <a:lnTo>
                        <a:pt x="11372" y="4598"/>
                      </a:lnTo>
                    </a:path>
                  </a:pathLst>
                </a:custGeom>
                <a:noFill/>
                <a:ln w="1800">
                  <a:solidFill>
                    <a:srgbClr val="a5b7c5"/>
                  </a:solidFill>
                  <a:miter/>
                </a:ln>
              </p:spPr>
              <p:style>
                <a:lnRef idx="0"/>
                <a:fillRef idx="0"/>
                <a:effectRef idx="0"/>
                <a:fontRef idx="minor"/>
              </p:style>
            </p:sp>
            <p:sp>
              <p:nvSpPr>
                <p:cNvPr id="753" name="CustomShape 665"/>
                <p:cNvSpPr/>
                <p:nvPr/>
              </p:nvSpPr>
              <p:spPr>
                <a:xfrm>
                  <a:off x="3848760" y="1006200"/>
                  <a:ext cx="140040" cy="52920"/>
                </a:xfrm>
                <a:custGeom>
                  <a:avLst/>
                  <a:gdLst/>
                  <a:ahLst/>
                  <a:rect l="l" t="t" r="r" b="b"/>
                  <a:pathLst>
                    <a:path w="16888" h="6267">
                      <a:moveTo>
                        <a:pt x="1" y="6267"/>
                      </a:moveTo>
                      <a:lnTo>
                        <a:pt x="16888" y="0"/>
                      </a:lnTo>
                    </a:path>
                  </a:pathLst>
                </a:custGeom>
                <a:noFill/>
                <a:ln w="1800">
                  <a:solidFill>
                    <a:srgbClr val="a5b7c5"/>
                  </a:solidFill>
                  <a:miter/>
                </a:ln>
              </p:spPr>
              <p:style>
                <a:lnRef idx="0"/>
                <a:fillRef idx="0"/>
                <a:effectRef idx="0"/>
                <a:fontRef idx="minor"/>
              </p:style>
            </p:sp>
            <p:sp>
              <p:nvSpPr>
                <p:cNvPr id="754" name="CustomShape 666"/>
                <p:cNvSpPr/>
                <p:nvPr/>
              </p:nvSpPr>
              <p:spPr>
                <a:xfrm>
                  <a:off x="3988800" y="1006200"/>
                  <a:ext cx="77040" cy="102600"/>
                </a:xfrm>
                <a:custGeom>
                  <a:avLst/>
                  <a:gdLst/>
                  <a:ahLst/>
                  <a:rect l="l" t="t" r="r" b="b"/>
                  <a:pathLst>
                    <a:path w="9340" h="12146">
                      <a:moveTo>
                        <a:pt x="1" y="0"/>
                      </a:moveTo>
                      <a:lnTo>
                        <a:pt x="9339" y="12146"/>
                      </a:lnTo>
                    </a:path>
                  </a:pathLst>
                </a:custGeom>
                <a:noFill/>
                <a:ln w="1800">
                  <a:solidFill>
                    <a:srgbClr val="a5b7c5"/>
                  </a:solidFill>
                  <a:miter/>
                </a:ln>
              </p:spPr>
              <p:style>
                <a:lnRef idx="0"/>
                <a:fillRef idx="0"/>
                <a:effectRef idx="0"/>
                <a:fontRef idx="minor"/>
              </p:style>
            </p:sp>
            <p:sp>
              <p:nvSpPr>
                <p:cNvPr id="755" name="CustomShape 667"/>
                <p:cNvSpPr/>
                <p:nvPr/>
              </p:nvSpPr>
              <p:spPr>
                <a:xfrm>
                  <a:off x="3842640" y="1059480"/>
                  <a:ext cx="223560" cy="42840"/>
                </a:xfrm>
                <a:custGeom>
                  <a:avLst/>
                  <a:gdLst/>
                  <a:ahLst/>
                  <a:rect l="l" t="t" r="r" b="b"/>
                  <a:pathLst>
                    <a:path w="26953" h="5082">
                      <a:moveTo>
                        <a:pt x="26952" y="5081"/>
                      </a:moveTo>
                      <a:lnTo>
                        <a:pt x="1" y="1"/>
                      </a:lnTo>
                    </a:path>
                  </a:pathLst>
                </a:custGeom>
                <a:noFill/>
                <a:ln w="1800">
                  <a:solidFill>
                    <a:srgbClr val="a5b7c5"/>
                  </a:solidFill>
                  <a:miter/>
                </a:ln>
              </p:spPr>
              <p:style>
                <a:lnRef idx="0"/>
                <a:fillRef idx="0"/>
                <a:effectRef idx="0"/>
                <a:fontRef idx="minor"/>
              </p:style>
            </p:sp>
            <p:sp>
              <p:nvSpPr>
                <p:cNvPr id="756" name="CustomShape 668"/>
                <p:cNvSpPr/>
                <p:nvPr/>
              </p:nvSpPr>
              <p:spPr>
                <a:xfrm>
                  <a:off x="3842640" y="1059480"/>
                  <a:ext cx="104760" cy="187920"/>
                </a:xfrm>
                <a:custGeom>
                  <a:avLst/>
                  <a:gdLst/>
                  <a:ahLst/>
                  <a:rect l="l" t="t" r="r" b="b"/>
                  <a:pathLst>
                    <a:path w="12679" h="22235">
                      <a:moveTo>
                        <a:pt x="1" y="1"/>
                      </a:moveTo>
                      <a:lnTo>
                        <a:pt x="12678" y="22234"/>
                      </a:lnTo>
                    </a:path>
                  </a:pathLst>
                </a:custGeom>
                <a:noFill/>
                <a:ln w="1800">
                  <a:solidFill>
                    <a:srgbClr val="a5b7c5"/>
                  </a:solidFill>
                  <a:miter/>
                </a:ln>
              </p:spPr>
              <p:style>
                <a:lnRef idx="0"/>
                <a:fillRef idx="0"/>
                <a:effectRef idx="0"/>
                <a:fontRef idx="minor"/>
              </p:style>
            </p:sp>
            <p:sp>
              <p:nvSpPr>
                <p:cNvPr id="757" name="CustomShape 669"/>
                <p:cNvSpPr/>
                <p:nvPr/>
              </p:nvSpPr>
              <p:spPr>
                <a:xfrm>
                  <a:off x="3842640" y="1059480"/>
                  <a:ext cx="168480" cy="119880"/>
                </a:xfrm>
                <a:custGeom>
                  <a:avLst/>
                  <a:gdLst/>
                  <a:ahLst/>
                  <a:rect l="l" t="t" r="r" b="b"/>
                  <a:pathLst>
                    <a:path w="20312" h="14203">
                      <a:moveTo>
                        <a:pt x="1" y="1"/>
                      </a:moveTo>
                      <a:lnTo>
                        <a:pt x="20311" y="14202"/>
                      </a:lnTo>
                    </a:path>
                  </a:pathLst>
                </a:custGeom>
                <a:noFill/>
                <a:ln w="1800">
                  <a:solidFill>
                    <a:srgbClr val="a5b7c5"/>
                  </a:solidFill>
                  <a:miter/>
                </a:ln>
              </p:spPr>
              <p:style>
                <a:lnRef idx="0"/>
                <a:fillRef idx="0"/>
                <a:effectRef idx="0"/>
                <a:fontRef idx="minor"/>
              </p:style>
            </p:sp>
            <p:sp>
              <p:nvSpPr>
                <p:cNvPr id="758" name="CustomShape 670"/>
                <p:cNvSpPr/>
                <p:nvPr/>
              </p:nvSpPr>
              <p:spPr>
                <a:xfrm>
                  <a:off x="3820680" y="1168920"/>
                  <a:ext cx="127080" cy="78480"/>
                </a:xfrm>
                <a:custGeom>
                  <a:avLst/>
                  <a:gdLst/>
                  <a:ahLst/>
                  <a:rect l="l" t="t" r="r" b="b"/>
                  <a:pathLst>
                    <a:path w="15352" h="9304">
                      <a:moveTo>
                        <a:pt x="0" y="1"/>
                      </a:moveTo>
                      <a:lnTo>
                        <a:pt x="15351" y="9303"/>
                      </a:lnTo>
                    </a:path>
                  </a:pathLst>
                </a:custGeom>
                <a:noFill/>
                <a:ln w="1800">
                  <a:solidFill>
                    <a:srgbClr val="a5b7c5"/>
                  </a:solidFill>
                  <a:miter/>
                </a:ln>
              </p:spPr>
              <p:style>
                <a:lnRef idx="0"/>
                <a:fillRef idx="0"/>
                <a:effectRef idx="0"/>
                <a:fontRef idx="minor"/>
              </p:style>
            </p:sp>
            <p:sp>
              <p:nvSpPr>
                <p:cNvPr id="759" name="CustomShape 671"/>
                <p:cNvSpPr/>
                <p:nvPr/>
              </p:nvSpPr>
              <p:spPr>
                <a:xfrm>
                  <a:off x="3820680" y="1168920"/>
                  <a:ext cx="41760" cy="150840"/>
                </a:xfrm>
                <a:custGeom>
                  <a:avLst/>
                  <a:gdLst/>
                  <a:ahLst/>
                  <a:rect l="l" t="t" r="r" b="b"/>
                  <a:pathLst>
                    <a:path w="5057" h="17832">
                      <a:moveTo>
                        <a:pt x="5057" y="17832"/>
                      </a:moveTo>
                      <a:lnTo>
                        <a:pt x="0" y="1"/>
                      </a:lnTo>
                    </a:path>
                  </a:pathLst>
                </a:custGeom>
                <a:noFill/>
                <a:ln w="1800">
                  <a:solidFill>
                    <a:srgbClr val="a5b7c5"/>
                  </a:solidFill>
                  <a:miter/>
                </a:ln>
              </p:spPr>
              <p:style>
                <a:lnRef idx="0"/>
                <a:fillRef idx="0"/>
                <a:effectRef idx="0"/>
                <a:fontRef idx="minor"/>
              </p:style>
            </p:sp>
            <p:sp>
              <p:nvSpPr>
                <p:cNvPr id="760" name="CustomShape 672"/>
                <p:cNvSpPr/>
                <p:nvPr/>
              </p:nvSpPr>
              <p:spPr>
                <a:xfrm>
                  <a:off x="3809520" y="1323000"/>
                  <a:ext cx="54360" cy="10800"/>
                </a:xfrm>
                <a:custGeom>
                  <a:avLst/>
                  <a:gdLst/>
                  <a:ahLst/>
                  <a:rect l="l" t="t" r="r" b="b"/>
                  <a:pathLst>
                    <a:path w="6594" h="1307">
                      <a:moveTo>
                        <a:pt x="1" y="1307"/>
                      </a:moveTo>
                      <a:lnTo>
                        <a:pt x="6594" y="0"/>
                      </a:lnTo>
                    </a:path>
                  </a:pathLst>
                </a:custGeom>
                <a:noFill/>
                <a:ln w="1800">
                  <a:solidFill>
                    <a:srgbClr val="a5b7c5"/>
                  </a:solidFill>
                  <a:miter/>
                </a:ln>
              </p:spPr>
              <p:style>
                <a:lnRef idx="0"/>
                <a:fillRef idx="0"/>
                <a:effectRef idx="0"/>
                <a:fontRef idx="minor"/>
              </p:style>
            </p:sp>
            <p:sp>
              <p:nvSpPr>
                <p:cNvPr id="761" name="CustomShape 673"/>
                <p:cNvSpPr/>
                <p:nvPr/>
              </p:nvSpPr>
              <p:spPr>
                <a:xfrm>
                  <a:off x="3864240" y="1323000"/>
                  <a:ext cx="50040" cy="73800"/>
                </a:xfrm>
                <a:custGeom>
                  <a:avLst/>
                  <a:gdLst/>
                  <a:ahLst/>
                  <a:rect l="l" t="t" r="r" b="b"/>
                  <a:pathLst>
                    <a:path w="6050" h="8759">
                      <a:moveTo>
                        <a:pt x="1" y="0"/>
                      </a:moveTo>
                      <a:lnTo>
                        <a:pt x="6049" y="8758"/>
                      </a:lnTo>
                    </a:path>
                  </a:pathLst>
                </a:custGeom>
                <a:noFill/>
                <a:ln w="1800">
                  <a:solidFill>
                    <a:srgbClr val="a5b7c5"/>
                  </a:solidFill>
                  <a:miter/>
                </a:ln>
              </p:spPr>
              <p:style>
                <a:lnRef idx="0"/>
                <a:fillRef idx="0"/>
                <a:effectRef idx="0"/>
                <a:fontRef idx="minor"/>
              </p:style>
            </p:sp>
            <p:sp>
              <p:nvSpPr>
                <p:cNvPr id="762" name="CustomShape 674"/>
                <p:cNvSpPr/>
                <p:nvPr/>
              </p:nvSpPr>
              <p:spPr>
                <a:xfrm>
                  <a:off x="3914640" y="1327320"/>
                  <a:ext cx="10440" cy="69480"/>
                </a:xfrm>
                <a:custGeom>
                  <a:avLst/>
                  <a:gdLst/>
                  <a:ahLst/>
                  <a:rect l="l" t="t" r="r" b="b"/>
                  <a:pathLst>
                    <a:path w="1307" h="8251">
                      <a:moveTo>
                        <a:pt x="0" y="8250"/>
                      </a:moveTo>
                      <a:lnTo>
                        <a:pt x="1307" y="0"/>
                      </a:lnTo>
                    </a:path>
                  </a:pathLst>
                </a:custGeom>
                <a:noFill/>
                <a:ln w="1800">
                  <a:solidFill>
                    <a:srgbClr val="a5b7c5"/>
                  </a:solidFill>
                  <a:miter/>
                </a:ln>
              </p:spPr>
              <p:style>
                <a:lnRef idx="0"/>
                <a:fillRef idx="0"/>
                <a:effectRef idx="0"/>
                <a:fontRef idx="minor"/>
              </p:style>
            </p:sp>
            <p:sp>
              <p:nvSpPr>
                <p:cNvPr id="763" name="CustomShape 675"/>
                <p:cNvSpPr/>
                <p:nvPr/>
              </p:nvSpPr>
              <p:spPr>
                <a:xfrm>
                  <a:off x="3914640" y="1397160"/>
                  <a:ext cx="47880" cy="16920"/>
                </a:xfrm>
                <a:custGeom>
                  <a:avLst/>
                  <a:gdLst/>
                  <a:ahLst/>
                  <a:rect l="l" t="t" r="r" b="b"/>
                  <a:pathLst>
                    <a:path w="5807" h="2021">
                      <a:moveTo>
                        <a:pt x="0" y="0"/>
                      </a:moveTo>
                      <a:lnTo>
                        <a:pt x="5807" y="2021"/>
                      </a:lnTo>
                    </a:path>
                  </a:pathLst>
                </a:custGeom>
                <a:noFill/>
                <a:ln w="1800">
                  <a:solidFill>
                    <a:srgbClr val="a5b7c5"/>
                  </a:solidFill>
                  <a:miter/>
                </a:ln>
              </p:spPr>
              <p:style>
                <a:lnRef idx="0"/>
                <a:fillRef idx="0"/>
                <a:effectRef idx="0"/>
                <a:fontRef idx="minor"/>
              </p:style>
            </p:sp>
            <p:sp>
              <p:nvSpPr>
                <p:cNvPr id="764" name="CustomShape 676"/>
                <p:cNvSpPr/>
                <p:nvPr/>
              </p:nvSpPr>
              <p:spPr>
                <a:xfrm>
                  <a:off x="3959640" y="1413360"/>
                  <a:ext cx="16920" cy="109080"/>
                </a:xfrm>
                <a:custGeom>
                  <a:avLst/>
                  <a:gdLst/>
                  <a:ahLst/>
                  <a:rect l="l" t="t" r="r" b="b"/>
                  <a:pathLst>
                    <a:path w="2094" h="12932">
                      <a:moveTo>
                        <a:pt x="1" y="1"/>
                      </a:moveTo>
                      <a:lnTo>
                        <a:pt x="2093" y="12932"/>
                      </a:lnTo>
                    </a:path>
                  </a:pathLst>
                </a:custGeom>
                <a:noFill/>
                <a:ln w="1800">
                  <a:solidFill>
                    <a:srgbClr val="a5b7c5"/>
                  </a:solidFill>
                  <a:miter/>
                </a:ln>
              </p:spPr>
              <p:style>
                <a:lnRef idx="0"/>
                <a:fillRef idx="0"/>
                <a:effectRef idx="0"/>
                <a:fontRef idx="minor"/>
              </p:style>
            </p:sp>
            <p:sp>
              <p:nvSpPr>
                <p:cNvPr id="765" name="CustomShape 677"/>
                <p:cNvSpPr/>
                <p:nvPr/>
              </p:nvSpPr>
              <p:spPr>
                <a:xfrm>
                  <a:off x="3682080" y="1116360"/>
                  <a:ext cx="138240" cy="52200"/>
                </a:xfrm>
                <a:custGeom>
                  <a:avLst/>
                  <a:gdLst/>
                  <a:ahLst/>
                  <a:rect l="l" t="t" r="r" b="b"/>
                  <a:pathLst>
                    <a:path w="16670" h="6194">
                      <a:moveTo>
                        <a:pt x="0" y="0"/>
                      </a:moveTo>
                      <a:lnTo>
                        <a:pt x="16669" y="6194"/>
                      </a:lnTo>
                    </a:path>
                  </a:pathLst>
                </a:custGeom>
                <a:noFill/>
                <a:ln w="1800">
                  <a:solidFill>
                    <a:srgbClr val="a5b7c5"/>
                  </a:solidFill>
                  <a:miter/>
                </a:ln>
              </p:spPr>
              <p:style>
                <a:lnRef idx="0"/>
                <a:fillRef idx="0"/>
                <a:effectRef idx="0"/>
                <a:fontRef idx="minor"/>
              </p:style>
            </p:sp>
            <p:sp>
              <p:nvSpPr>
                <p:cNvPr id="766" name="CustomShape 678"/>
                <p:cNvSpPr/>
                <p:nvPr/>
              </p:nvSpPr>
              <p:spPr>
                <a:xfrm>
                  <a:off x="3987360" y="902520"/>
                  <a:ext cx="27720" cy="100080"/>
                </a:xfrm>
                <a:custGeom>
                  <a:avLst/>
                  <a:gdLst/>
                  <a:ahLst/>
                  <a:rect l="l" t="t" r="r" b="b"/>
                  <a:pathLst>
                    <a:path w="3364" h="11844">
                      <a:moveTo>
                        <a:pt x="0" y="11843"/>
                      </a:moveTo>
                      <a:lnTo>
                        <a:pt x="3363" y="1"/>
                      </a:lnTo>
                    </a:path>
                  </a:pathLst>
                </a:custGeom>
                <a:noFill/>
                <a:ln w="1800">
                  <a:solidFill>
                    <a:srgbClr val="a5b7c5"/>
                  </a:solidFill>
                  <a:miter/>
                </a:ln>
              </p:spPr>
              <p:style>
                <a:lnRef idx="0"/>
                <a:fillRef idx="0"/>
                <a:effectRef idx="0"/>
                <a:fontRef idx="minor"/>
              </p:style>
            </p:sp>
            <p:sp>
              <p:nvSpPr>
                <p:cNvPr id="767" name="CustomShape 679"/>
                <p:cNvSpPr/>
                <p:nvPr/>
              </p:nvSpPr>
              <p:spPr>
                <a:xfrm>
                  <a:off x="4015440" y="902520"/>
                  <a:ext cx="91080" cy="56520"/>
                </a:xfrm>
                <a:custGeom>
                  <a:avLst/>
                  <a:gdLst/>
                  <a:ahLst/>
                  <a:rect l="l" t="t" r="r" b="b"/>
                  <a:pathLst>
                    <a:path w="11009" h="6703">
                      <a:moveTo>
                        <a:pt x="0" y="1"/>
                      </a:moveTo>
                      <a:lnTo>
                        <a:pt x="11008" y="6702"/>
                      </a:lnTo>
                    </a:path>
                  </a:pathLst>
                </a:custGeom>
                <a:noFill/>
                <a:ln w="1800">
                  <a:solidFill>
                    <a:srgbClr val="a5b7c5"/>
                  </a:solidFill>
                  <a:miter/>
                </a:ln>
              </p:spPr>
              <p:style>
                <a:lnRef idx="0"/>
                <a:fillRef idx="0"/>
                <a:effectRef idx="0"/>
                <a:fontRef idx="minor"/>
              </p:style>
            </p:sp>
          </p:grpSp>
          <p:grpSp>
            <p:nvGrpSpPr>
              <p:cNvPr id="768" name="Group 680"/>
              <p:cNvGrpSpPr/>
              <p:nvPr/>
            </p:nvGrpSpPr>
            <p:grpSpPr>
              <a:xfrm>
                <a:off x="4004280" y="1826280"/>
                <a:ext cx="39600" cy="34560"/>
                <a:chOff x="4004280" y="1826280"/>
                <a:chExt cx="39600" cy="34560"/>
              </a:xfrm>
            </p:grpSpPr>
            <p:sp>
              <p:nvSpPr>
                <p:cNvPr id="769" name="CustomShape 681"/>
                <p:cNvSpPr/>
                <p:nvPr/>
              </p:nvSpPr>
              <p:spPr>
                <a:xfrm>
                  <a:off x="4004280" y="1826280"/>
                  <a:ext cx="39600" cy="34560"/>
                </a:xfrm>
                <a:custGeom>
                  <a:avLst/>
                  <a:gdLst/>
                  <a:ahLst/>
                  <a:rect l="l" t="t" r="r" b="b"/>
                  <a:pathLst>
                    <a:path w="4804" h="4122">
                      <a:moveTo>
                        <a:pt x="2738" y="0"/>
                      </a:moveTo>
                      <a:cubicBezTo>
                        <a:pt x="2231" y="0"/>
                        <a:pt x="1715" y="190"/>
                        <a:pt x="1295" y="613"/>
                      </a:cubicBezTo>
                      <a:cubicBezTo>
                        <a:pt x="1" y="1908"/>
                        <a:pt x="920" y="4121"/>
                        <a:pt x="2759" y="4121"/>
                      </a:cubicBezTo>
                      <a:cubicBezTo>
                        <a:pt x="3884" y="4109"/>
                        <a:pt x="4803" y="3190"/>
                        <a:pt x="4803" y="2065"/>
                      </a:cubicBezTo>
                      <a:cubicBezTo>
                        <a:pt x="4803" y="823"/>
                        <a:pt x="3792" y="0"/>
                        <a:pt x="2738" y="0"/>
                      </a:cubicBezTo>
                      <a:close/>
                    </a:path>
                  </a:pathLst>
                </a:custGeom>
                <a:solidFill>
                  <a:srgbClr val="cfd9e0"/>
                </a:solidFill>
                <a:ln>
                  <a:noFill/>
                </a:ln>
              </p:spPr>
              <p:style>
                <a:lnRef idx="0"/>
                <a:fillRef idx="0"/>
                <a:effectRef idx="0"/>
                <a:fontRef idx="minor"/>
              </p:style>
            </p:sp>
            <p:sp>
              <p:nvSpPr>
                <p:cNvPr id="770" name="CustomShape 682"/>
                <p:cNvSpPr/>
                <p:nvPr/>
              </p:nvSpPr>
              <p:spPr>
                <a:xfrm>
                  <a:off x="4020480" y="1836720"/>
                  <a:ext cx="13320" cy="13680"/>
                </a:xfrm>
                <a:custGeom>
                  <a:avLst/>
                  <a:gdLst/>
                  <a:ahLst/>
                  <a:rect l="l" t="t" r="r" b="b"/>
                  <a:pathLst>
                    <a:path w="1658" h="1658">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noFill/>
                </a:ln>
              </p:spPr>
              <p:style>
                <a:lnRef idx="0"/>
                <a:fillRef idx="0"/>
                <a:effectRef idx="0"/>
                <a:fontRef idx="minor"/>
              </p:style>
            </p:sp>
          </p:grpSp>
          <p:grpSp>
            <p:nvGrpSpPr>
              <p:cNvPr id="771" name="Group 683"/>
              <p:cNvGrpSpPr/>
              <p:nvPr/>
            </p:nvGrpSpPr>
            <p:grpSpPr>
              <a:xfrm>
                <a:off x="4026240" y="1642680"/>
                <a:ext cx="39600" cy="34560"/>
                <a:chOff x="4026240" y="1642680"/>
                <a:chExt cx="39600" cy="34560"/>
              </a:xfrm>
            </p:grpSpPr>
            <p:sp>
              <p:nvSpPr>
                <p:cNvPr id="772" name="CustomShape 684"/>
                <p:cNvSpPr/>
                <p:nvPr/>
              </p:nvSpPr>
              <p:spPr>
                <a:xfrm>
                  <a:off x="4026240" y="1642680"/>
                  <a:ext cx="39600" cy="34560"/>
                </a:xfrm>
                <a:custGeom>
                  <a:avLst/>
                  <a:gdLst/>
                  <a:ahLst/>
                  <a:rect l="l" t="t" r="r" b="b"/>
                  <a:pathLst>
                    <a:path w="4804" h="4115">
                      <a:moveTo>
                        <a:pt x="2732" y="1"/>
                      </a:moveTo>
                      <a:cubicBezTo>
                        <a:pt x="2228" y="1"/>
                        <a:pt x="1713"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rgbClr val="cfd9e0"/>
                </a:solidFill>
                <a:ln>
                  <a:noFill/>
                </a:ln>
              </p:spPr>
              <p:style>
                <a:lnRef idx="0"/>
                <a:fillRef idx="0"/>
                <a:effectRef idx="0"/>
                <a:fontRef idx="minor"/>
              </p:style>
            </p:sp>
            <p:sp>
              <p:nvSpPr>
                <p:cNvPr id="773" name="CustomShape 685"/>
                <p:cNvSpPr/>
                <p:nvPr/>
              </p:nvSpPr>
              <p:spPr>
                <a:xfrm>
                  <a:off x="4039920" y="1653120"/>
                  <a:ext cx="15840" cy="13680"/>
                </a:xfrm>
                <a:custGeom>
                  <a:avLst/>
                  <a:gdLst/>
                  <a:ahLst/>
                  <a:rect l="l" t="t" r="r" b="b"/>
                  <a:pathLst>
                    <a:path w="1937" h="1658">
                      <a:moveTo>
                        <a:pt x="1102" y="0"/>
                      </a:moveTo>
                      <a:cubicBezTo>
                        <a:pt x="364" y="0"/>
                        <a:pt x="1" y="883"/>
                        <a:pt x="521" y="1415"/>
                      </a:cubicBezTo>
                      <a:cubicBezTo>
                        <a:pt x="688" y="1582"/>
                        <a:pt x="894" y="1657"/>
                        <a:pt x="1096" y="1657"/>
                      </a:cubicBezTo>
                      <a:cubicBezTo>
                        <a:pt x="1524" y="1657"/>
                        <a:pt x="1936" y="1323"/>
                        <a:pt x="1936" y="823"/>
                      </a:cubicBezTo>
                      <a:cubicBezTo>
                        <a:pt x="1936" y="363"/>
                        <a:pt x="1561" y="0"/>
                        <a:pt x="1102" y="0"/>
                      </a:cubicBezTo>
                      <a:close/>
                    </a:path>
                  </a:pathLst>
                </a:custGeom>
                <a:solidFill>
                  <a:srgbClr val="869fb1"/>
                </a:solidFill>
                <a:ln>
                  <a:noFill/>
                </a:ln>
              </p:spPr>
              <p:style>
                <a:lnRef idx="0"/>
                <a:fillRef idx="0"/>
                <a:effectRef idx="0"/>
                <a:fontRef idx="minor"/>
              </p:style>
            </p:sp>
          </p:grpSp>
          <p:grpSp>
            <p:nvGrpSpPr>
              <p:cNvPr id="774" name="Group 686"/>
              <p:cNvGrpSpPr/>
              <p:nvPr/>
            </p:nvGrpSpPr>
            <p:grpSpPr>
              <a:xfrm>
                <a:off x="4113720" y="1433880"/>
                <a:ext cx="39600" cy="34560"/>
                <a:chOff x="4113720" y="1433880"/>
                <a:chExt cx="39600" cy="34560"/>
              </a:xfrm>
            </p:grpSpPr>
            <p:sp>
              <p:nvSpPr>
                <p:cNvPr id="775" name="CustomShape 687"/>
                <p:cNvSpPr/>
                <p:nvPr/>
              </p:nvSpPr>
              <p:spPr>
                <a:xfrm>
                  <a:off x="4113720" y="1433880"/>
                  <a:ext cx="39600" cy="34560"/>
                </a:xfrm>
                <a:custGeom>
                  <a:avLst/>
                  <a:gdLst/>
                  <a:ahLst/>
                  <a:rect l="l" t="t" r="r" b="b"/>
                  <a:pathLst>
                    <a:path w="4804" h="4126">
                      <a:moveTo>
                        <a:pt x="2731" y="1"/>
                      </a:moveTo>
                      <a:cubicBezTo>
                        <a:pt x="2227" y="1"/>
                        <a:pt x="1713" y="188"/>
                        <a:pt x="1295" y="606"/>
                      </a:cubicBezTo>
                      <a:cubicBezTo>
                        <a:pt x="1" y="1900"/>
                        <a:pt x="920" y="4126"/>
                        <a:pt x="2747" y="4126"/>
                      </a:cubicBezTo>
                      <a:cubicBezTo>
                        <a:pt x="3884" y="4114"/>
                        <a:pt x="4803" y="3195"/>
                        <a:pt x="4803" y="2070"/>
                      </a:cubicBezTo>
                      <a:cubicBezTo>
                        <a:pt x="4803" y="824"/>
                        <a:pt x="3788" y="1"/>
                        <a:pt x="2731" y="1"/>
                      </a:cubicBezTo>
                      <a:close/>
                    </a:path>
                  </a:pathLst>
                </a:custGeom>
                <a:solidFill>
                  <a:srgbClr val="cfd9e0"/>
                </a:solidFill>
                <a:ln>
                  <a:noFill/>
                </a:ln>
              </p:spPr>
              <p:style>
                <a:lnRef idx="0"/>
                <a:fillRef idx="0"/>
                <a:effectRef idx="0"/>
                <a:fontRef idx="minor"/>
              </p:style>
            </p:sp>
            <p:sp>
              <p:nvSpPr>
                <p:cNvPr id="776" name="CustomShape 688"/>
                <p:cNvSpPr/>
                <p:nvPr/>
              </p:nvSpPr>
              <p:spPr>
                <a:xfrm>
                  <a:off x="4129560" y="1444320"/>
                  <a:ext cx="13320" cy="13680"/>
                </a:xfrm>
                <a:custGeom>
                  <a:avLst/>
                  <a:gdLst/>
                  <a:ahLst/>
                  <a:rect l="l" t="t" r="r" b="b"/>
                  <a:pathLst>
                    <a:path w="1658" h="1659">
                      <a:moveTo>
                        <a:pt x="823" y="1"/>
                      </a:moveTo>
                      <a:cubicBezTo>
                        <a:pt x="363" y="1"/>
                        <a:pt x="0" y="376"/>
                        <a:pt x="0" y="835"/>
                      </a:cubicBezTo>
                      <a:cubicBezTo>
                        <a:pt x="0" y="1295"/>
                        <a:pt x="363" y="1658"/>
                        <a:pt x="823" y="1658"/>
                      </a:cubicBezTo>
                      <a:cubicBezTo>
                        <a:pt x="1283" y="1658"/>
                        <a:pt x="1658" y="1295"/>
                        <a:pt x="1658" y="835"/>
                      </a:cubicBezTo>
                      <a:cubicBezTo>
                        <a:pt x="1658" y="376"/>
                        <a:pt x="1283" y="1"/>
                        <a:pt x="823" y="1"/>
                      </a:cubicBezTo>
                      <a:close/>
                    </a:path>
                  </a:pathLst>
                </a:custGeom>
                <a:solidFill>
                  <a:srgbClr val="869fb1"/>
                </a:solidFill>
                <a:ln>
                  <a:noFill/>
                </a:ln>
              </p:spPr>
              <p:style>
                <a:lnRef idx="0"/>
                <a:fillRef idx="0"/>
                <a:effectRef idx="0"/>
                <a:fontRef idx="minor"/>
              </p:style>
            </p:sp>
          </p:grpSp>
          <p:grpSp>
            <p:nvGrpSpPr>
              <p:cNvPr id="777" name="Group 689"/>
              <p:cNvGrpSpPr/>
              <p:nvPr/>
            </p:nvGrpSpPr>
            <p:grpSpPr>
              <a:xfrm>
                <a:off x="4049640" y="1404720"/>
                <a:ext cx="39600" cy="34560"/>
                <a:chOff x="4049640" y="1404720"/>
                <a:chExt cx="39600" cy="34560"/>
              </a:xfrm>
            </p:grpSpPr>
            <p:sp>
              <p:nvSpPr>
                <p:cNvPr id="778" name="CustomShape 690"/>
                <p:cNvSpPr/>
                <p:nvPr/>
              </p:nvSpPr>
              <p:spPr>
                <a:xfrm>
                  <a:off x="4049640" y="1404720"/>
                  <a:ext cx="39600" cy="34560"/>
                </a:xfrm>
                <a:custGeom>
                  <a:avLst/>
                  <a:gdLst/>
                  <a:ahLst/>
                  <a:rect l="l" t="t" r="r" b="b"/>
                  <a:pathLst>
                    <a:path w="4815" h="4115">
                      <a:moveTo>
                        <a:pt x="2735" y="1"/>
                      </a:moveTo>
                      <a:cubicBezTo>
                        <a:pt x="2228" y="1"/>
                        <a:pt x="1713" y="188"/>
                        <a:pt x="1295" y="606"/>
                      </a:cubicBezTo>
                      <a:cubicBezTo>
                        <a:pt x="0" y="1901"/>
                        <a:pt x="920" y="4114"/>
                        <a:pt x="2758" y="4114"/>
                      </a:cubicBezTo>
                      <a:cubicBezTo>
                        <a:pt x="3883" y="4114"/>
                        <a:pt x="4803" y="3195"/>
                        <a:pt x="4815" y="2058"/>
                      </a:cubicBezTo>
                      <a:cubicBezTo>
                        <a:pt x="4815" y="822"/>
                        <a:pt x="3795" y="1"/>
                        <a:pt x="2735" y="1"/>
                      </a:cubicBezTo>
                      <a:close/>
                    </a:path>
                  </a:pathLst>
                </a:custGeom>
                <a:solidFill>
                  <a:srgbClr val="cfd9e0"/>
                </a:solidFill>
                <a:ln>
                  <a:noFill/>
                </a:ln>
              </p:spPr>
              <p:style>
                <a:lnRef idx="0"/>
                <a:fillRef idx="0"/>
                <a:effectRef idx="0"/>
                <a:fontRef idx="minor"/>
              </p:style>
            </p:sp>
            <p:sp>
              <p:nvSpPr>
                <p:cNvPr id="779" name="CustomShape 691"/>
                <p:cNvSpPr/>
                <p:nvPr/>
              </p:nvSpPr>
              <p:spPr>
                <a:xfrm>
                  <a:off x="4065480" y="1415160"/>
                  <a:ext cx="13320" cy="13680"/>
                </a:xfrm>
                <a:custGeom>
                  <a:avLst/>
                  <a:gdLst/>
                  <a:ahLst/>
                  <a:rect l="l" t="t" r="r" b="b"/>
                  <a:pathLst>
                    <a:path w="1658" h="1658">
                      <a:moveTo>
                        <a:pt x="835" y="0"/>
                      </a:moveTo>
                      <a:cubicBezTo>
                        <a:pt x="376" y="0"/>
                        <a:pt x="1" y="363"/>
                        <a:pt x="1" y="823"/>
                      </a:cubicBezTo>
                      <a:cubicBezTo>
                        <a:pt x="1" y="1283"/>
                        <a:pt x="376" y="1658"/>
                        <a:pt x="835" y="1658"/>
                      </a:cubicBezTo>
                      <a:cubicBezTo>
                        <a:pt x="1283" y="1658"/>
                        <a:pt x="1658" y="1283"/>
                        <a:pt x="1658" y="823"/>
                      </a:cubicBezTo>
                      <a:cubicBezTo>
                        <a:pt x="1658" y="363"/>
                        <a:pt x="1283" y="0"/>
                        <a:pt x="835" y="0"/>
                      </a:cubicBezTo>
                      <a:close/>
                    </a:path>
                  </a:pathLst>
                </a:custGeom>
                <a:solidFill>
                  <a:srgbClr val="869fb1"/>
                </a:solidFill>
                <a:ln>
                  <a:noFill/>
                </a:ln>
              </p:spPr>
              <p:style>
                <a:lnRef idx="0"/>
                <a:fillRef idx="0"/>
                <a:effectRef idx="0"/>
                <a:fontRef idx="minor"/>
              </p:style>
            </p:sp>
          </p:grpSp>
          <p:grpSp>
            <p:nvGrpSpPr>
              <p:cNvPr id="780" name="Group 692"/>
              <p:cNvGrpSpPr/>
              <p:nvPr/>
            </p:nvGrpSpPr>
            <p:grpSpPr>
              <a:xfrm>
                <a:off x="3924360" y="1231200"/>
                <a:ext cx="39600" cy="34560"/>
                <a:chOff x="3924360" y="1231200"/>
                <a:chExt cx="39600" cy="34560"/>
              </a:xfrm>
            </p:grpSpPr>
            <p:sp>
              <p:nvSpPr>
                <p:cNvPr id="781" name="CustomShape 693"/>
                <p:cNvSpPr/>
                <p:nvPr/>
              </p:nvSpPr>
              <p:spPr>
                <a:xfrm>
                  <a:off x="3924360" y="1231200"/>
                  <a:ext cx="39600" cy="34560"/>
                </a:xfrm>
                <a:custGeom>
                  <a:avLst/>
                  <a:gdLst/>
                  <a:ahLst/>
                  <a:rect l="l" t="t" r="r" b="b"/>
                  <a:pathLst>
                    <a:path w="4803" h="4114">
                      <a:moveTo>
                        <a:pt x="2730" y="0"/>
                      </a:moveTo>
                      <a:cubicBezTo>
                        <a:pt x="2226" y="0"/>
                        <a:pt x="1712" y="188"/>
                        <a:pt x="1295" y="605"/>
                      </a:cubicBezTo>
                      <a:cubicBezTo>
                        <a:pt x="0" y="1900"/>
                        <a:pt x="920" y="4114"/>
                        <a:pt x="2746" y="4114"/>
                      </a:cubicBezTo>
                      <a:cubicBezTo>
                        <a:pt x="3883" y="4114"/>
                        <a:pt x="4803" y="3194"/>
                        <a:pt x="4803" y="2069"/>
                      </a:cubicBezTo>
                      <a:cubicBezTo>
                        <a:pt x="4803" y="824"/>
                        <a:pt x="3788" y="0"/>
                        <a:pt x="2730" y="0"/>
                      </a:cubicBezTo>
                      <a:close/>
                    </a:path>
                  </a:pathLst>
                </a:custGeom>
                <a:solidFill>
                  <a:srgbClr val="cfd9e0"/>
                </a:solidFill>
                <a:ln>
                  <a:noFill/>
                </a:ln>
              </p:spPr>
              <p:style>
                <a:lnRef idx="0"/>
                <a:fillRef idx="0"/>
                <a:effectRef idx="0"/>
                <a:fontRef idx="minor"/>
              </p:style>
            </p:sp>
            <p:sp>
              <p:nvSpPr>
                <p:cNvPr id="782" name="CustomShape 694"/>
                <p:cNvSpPr/>
                <p:nvPr/>
              </p:nvSpPr>
              <p:spPr>
                <a:xfrm>
                  <a:off x="3940200" y="1241640"/>
                  <a:ext cx="13320" cy="13680"/>
                </a:xfrm>
                <a:custGeom>
                  <a:avLst/>
                  <a:gdLst/>
                  <a:ahLst/>
                  <a:rect l="l" t="t" r="r" b="b"/>
                  <a:pathLst>
                    <a:path w="1658" h="1658">
                      <a:moveTo>
                        <a:pt x="823" y="0"/>
                      </a:moveTo>
                      <a:cubicBezTo>
                        <a:pt x="376" y="0"/>
                        <a:pt x="1" y="375"/>
                        <a:pt x="1" y="823"/>
                      </a:cubicBezTo>
                      <a:cubicBezTo>
                        <a:pt x="1" y="1283"/>
                        <a:pt x="376" y="1658"/>
                        <a:pt x="823" y="1658"/>
                      </a:cubicBezTo>
                      <a:cubicBezTo>
                        <a:pt x="1283" y="1658"/>
                        <a:pt x="1658" y="1283"/>
                        <a:pt x="1658" y="823"/>
                      </a:cubicBezTo>
                      <a:cubicBezTo>
                        <a:pt x="1658" y="375"/>
                        <a:pt x="1283" y="0"/>
                        <a:pt x="823" y="0"/>
                      </a:cubicBezTo>
                      <a:close/>
                    </a:path>
                  </a:pathLst>
                </a:custGeom>
                <a:solidFill>
                  <a:srgbClr val="869fb1"/>
                </a:solidFill>
                <a:ln>
                  <a:noFill/>
                </a:ln>
              </p:spPr>
              <p:style>
                <a:lnRef idx="0"/>
                <a:fillRef idx="0"/>
                <a:effectRef idx="0"/>
                <a:fontRef idx="minor"/>
              </p:style>
            </p:sp>
          </p:grpSp>
          <p:grpSp>
            <p:nvGrpSpPr>
              <p:cNvPr id="783" name="Group 695"/>
              <p:cNvGrpSpPr/>
              <p:nvPr/>
            </p:nvGrpSpPr>
            <p:grpSpPr>
              <a:xfrm>
                <a:off x="3965040" y="989640"/>
                <a:ext cx="39600" cy="34560"/>
                <a:chOff x="3965040" y="989640"/>
                <a:chExt cx="39600" cy="34560"/>
              </a:xfrm>
            </p:grpSpPr>
            <p:sp>
              <p:nvSpPr>
                <p:cNvPr id="784" name="CustomShape 696"/>
                <p:cNvSpPr/>
                <p:nvPr/>
              </p:nvSpPr>
              <p:spPr>
                <a:xfrm>
                  <a:off x="3965040" y="989640"/>
                  <a:ext cx="39600" cy="34560"/>
                </a:xfrm>
                <a:custGeom>
                  <a:avLst/>
                  <a:gdLst/>
                  <a:ahLst/>
                  <a:rect l="l" t="t" r="r" b="b"/>
                  <a:pathLst>
                    <a:path w="4816" h="4122">
                      <a:moveTo>
                        <a:pt x="2750" y="0"/>
                      </a:moveTo>
                      <a:cubicBezTo>
                        <a:pt x="2244" y="0"/>
                        <a:pt x="1727" y="190"/>
                        <a:pt x="1307" y="614"/>
                      </a:cubicBezTo>
                      <a:cubicBezTo>
                        <a:pt x="1" y="1908"/>
                        <a:pt x="920" y="4122"/>
                        <a:pt x="2759" y="4122"/>
                      </a:cubicBezTo>
                      <a:cubicBezTo>
                        <a:pt x="3896" y="4122"/>
                        <a:pt x="4815" y="3202"/>
                        <a:pt x="4815" y="2065"/>
                      </a:cubicBezTo>
                      <a:cubicBezTo>
                        <a:pt x="4815" y="823"/>
                        <a:pt x="3805" y="0"/>
                        <a:pt x="2750" y="0"/>
                      </a:cubicBezTo>
                      <a:close/>
                    </a:path>
                  </a:pathLst>
                </a:custGeom>
                <a:solidFill>
                  <a:srgbClr val="cfd9e0"/>
                </a:solidFill>
                <a:ln>
                  <a:noFill/>
                </a:ln>
              </p:spPr>
              <p:style>
                <a:lnRef idx="0"/>
                <a:fillRef idx="0"/>
                <a:effectRef idx="0"/>
                <a:fontRef idx="minor"/>
              </p:style>
            </p:sp>
            <p:sp>
              <p:nvSpPr>
                <p:cNvPr id="785" name="CustomShape 697"/>
                <p:cNvSpPr/>
                <p:nvPr/>
              </p:nvSpPr>
              <p:spPr>
                <a:xfrm>
                  <a:off x="3980880" y="1000080"/>
                  <a:ext cx="13320" cy="13680"/>
                </a:xfrm>
                <a:custGeom>
                  <a:avLst/>
                  <a:gdLst/>
                  <a:ahLst/>
                  <a:rect l="l" t="t" r="r" b="b"/>
                  <a:pathLst>
                    <a:path w="1658" h="1658">
                      <a:moveTo>
                        <a:pt x="835" y="1"/>
                      </a:moveTo>
                      <a:cubicBezTo>
                        <a:pt x="375" y="1"/>
                        <a:pt x="0" y="376"/>
                        <a:pt x="0" y="835"/>
                      </a:cubicBezTo>
                      <a:cubicBezTo>
                        <a:pt x="0" y="1295"/>
                        <a:pt x="375" y="1658"/>
                        <a:pt x="835" y="1658"/>
                      </a:cubicBezTo>
                      <a:cubicBezTo>
                        <a:pt x="1294" y="1658"/>
                        <a:pt x="1657" y="1295"/>
                        <a:pt x="1657" y="835"/>
                      </a:cubicBezTo>
                      <a:cubicBezTo>
                        <a:pt x="1657" y="376"/>
                        <a:pt x="1294" y="1"/>
                        <a:pt x="835" y="1"/>
                      </a:cubicBezTo>
                      <a:close/>
                    </a:path>
                  </a:pathLst>
                </a:custGeom>
                <a:solidFill>
                  <a:srgbClr val="869fb1"/>
                </a:solidFill>
                <a:ln>
                  <a:noFill/>
                </a:ln>
              </p:spPr>
              <p:style>
                <a:lnRef idx="0"/>
                <a:fillRef idx="0"/>
                <a:effectRef idx="0"/>
                <a:fontRef idx="minor"/>
              </p:style>
            </p:sp>
          </p:grpSp>
          <p:grpSp>
            <p:nvGrpSpPr>
              <p:cNvPr id="786" name="Group 698"/>
              <p:cNvGrpSpPr/>
              <p:nvPr/>
            </p:nvGrpSpPr>
            <p:grpSpPr>
              <a:xfrm>
                <a:off x="4042800" y="1092960"/>
                <a:ext cx="39600" cy="34560"/>
                <a:chOff x="4042800" y="1092960"/>
                <a:chExt cx="39600" cy="34560"/>
              </a:xfrm>
            </p:grpSpPr>
            <p:sp>
              <p:nvSpPr>
                <p:cNvPr id="787" name="CustomShape 699"/>
                <p:cNvSpPr/>
                <p:nvPr/>
              </p:nvSpPr>
              <p:spPr>
                <a:xfrm>
                  <a:off x="4042800" y="1092960"/>
                  <a:ext cx="39600" cy="34560"/>
                </a:xfrm>
                <a:custGeom>
                  <a:avLst/>
                  <a:gdLst/>
                  <a:ahLst/>
                  <a:rect l="l" t="t" r="r" b="b"/>
                  <a:pathLst>
                    <a:path w="4803" h="4115">
                      <a:moveTo>
                        <a:pt x="2732" y="1"/>
                      </a:moveTo>
                      <a:cubicBezTo>
                        <a:pt x="2228" y="1"/>
                        <a:pt x="1713" y="188"/>
                        <a:pt x="1295" y="606"/>
                      </a:cubicBezTo>
                      <a:cubicBezTo>
                        <a:pt x="1" y="1900"/>
                        <a:pt x="920" y="4114"/>
                        <a:pt x="2759" y="4114"/>
                      </a:cubicBezTo>
                      <a:cubicBezTo>
                        <a:pt x="3884" y="4114"/>
                        <a:pt x="4803" y="3195"/>
                        <a:pt x="4803" y="2058"/>
                      </a:cubicBezTo>
                      <a:cubicBezTo>
                        <a:pt x="4803" y="821"/>
                        <a:pt x="3789" y="1"/>
                        <a:pt x="2732" y="1"/>
                      </a:cubicBezTo>
                      <a:close/>
                    </a:path>
                  </a:pathLst>
                </a:custGeom>
                <a:solidFill>
                  <a:srgbClr val="cfd9e0"/>
                </a:solidFill>
                <a:ln>
                  <a:noFill/>
                </a:ln>
              </p:spPr>
              <p:style>
                <a:lnRef idx="0"/>
                <a:fillRef idx="0"/>
                <a:effectRef idx="0"/>
                <a:fontRef idx="minor"/>
              </p:style>
            </p:sp>
            <p:sp>
              <p:nvSpPr>
                <p:cNvPr id="788" name="CustomShape 700"/>
                <p:cNvSpPr/>
                <p:nvPr/>
              </p:nvSpPr>
              <p:spPr>
                <a:xfrm>
                  <a:off x="4058640" y="1103400"/>
                  <a:ext cx="13320" cy="13680"/>
                </a:xfrm>
                <a:custGeom>
                  <a:avLst/>
                  <a:gdLst/>
                  <a:ahLst/>
                  <a:rect l="l" t="t" r="r" b="b"/>
                  <a:pathLst>
                    <a:path w="1659" h="1659">
                      <a:moveTo>
                        <a:pt x="824" y="1"/>
                      </a:moveTo>
                      <a:cubicBezTo>
                        <a:pt x="364" y="1"/>
                        <a:pt x="1" y="376"/>
                        <a:pt x="1" y="824"/>
                      </a:cubicBezTo>
                      <a:cubicBezTo>
                        <a:pt x="1" y="1283"/>
                        <a:pt x="364" y="1658"/>
                        <a:pt x="824" y="1658"/>
                      </a:cubicBezTo>
                      <a:cubicBezTo>
                        <a:pt x="1283" y="1658"/>
                        <a:pt x="1658" y="1283"/>
                        <a:pt x="1658" y="824"/>
                      </a:cubicBezTo>
                      <a:cubicBezTo>
                        <a:pt x="1658" y="376"/>
                        <a:pt x="1283" y="1"/>
                        <a:pt x="824" y="1"/>
                      </a:cubicBezTo>
                      <a:close/>
                    </a:path>
                  </a:pathLst>
                </a:custGeom>
                <a:solidFill>
                  <a:srgbClr val="869fb1"/>
                </a:solidFill>
                <a:ln>
                  <a:noFill/>
                </a:ln>
              </p:spPr>
              <p:style>
                <a:lnRef idx="0"/>
                <a:fillRef idx="0"/>
                <a:effectRef idx="0"/>
                <a:fontRef idx="minor"/>
              </p:style>
            </p:sp>
          </p:grpSp>
          <p:grpSp>
            <p:nvGrpSpPr>
              <p:cNvPr id="789" name="Group 701"/>
              <p:cNvGrpSpPr/>
              <p:nvPr/>
            </p:nvGrpSpPr>
            <p:grpSpPr>
              <a:xfrm>
                <a:off x="4083120" y="942840"/>
                <a:ext cx="39600" cy="34560"/>
                <a:chOff x="4083120" y="942840"/>
                <a:chExt cx="39600" cy="34560"/>
              </a:xfrm>
            </p:grpSpPr>
            <p:sp>
              <p:nvSpPr>
                <p:cNvPr id="790" name="CustomShape 702"/>
                <p:cNvSpPr/>
                <p:nvPr/>
              </p:nvSpPr>
              <p:spPr>
                <a:xfrm>
                  <a:off x="4083120" y="942840"/>
                  <a:ext cx="39600" cy="34560"/>
                </a:xfrm>
                <a:custGeom>
                  <a:avLst/>
                  <a:gdLst/>
                  <a:ahLst/>
                  <a:rect l="l" t="t" r="r" b="b"/>
                  <a:pathLst>
                    <a:path w="4803" h="4126">
                      <a:moveTo>
                        <a:pt x="2730" y="0"/>
                      </a:moveTo>
                      <a:cubicBezTo>
                        <a:pt x="2226" y="0"/>
                        <a:pt x="1712" y="187"/>
                        <a:pt x="1295" y="605"/>
                      </a:cubicBezTo>
                      <a:cubicBezTo>
                        <a:pt x="0" y="1912"/>
                        <a:pt x="920" y="4125"/>
                        <a:pt x="2758" y="4125"/>
                      </a:cubicBezTo>
                      <a:cubicBezTo>
                        <a:pt x="3883" y="4113"/>
                        <a:pt x="4803" y="3194"/>
                        <a:pt x="4803" y="2069"/>
                      </a:cubicBezTo>
                      <a:cubicBezTo>
                        <a:pt x="4803" y="824"/>
                        <a:pt x="3788" y="0"/>
                        <a:pt x="2730" y="0"/>
                      </a:cubicBezTo>
                      <a:close/>
                    </a:path>
                  </a:pathLst>
                </a:custGeom>
                <a:solidFill>
                  <a:srgbClr val="cfd9e0"/>
                </a:solidFill>
                <a:ln>
                  <a:noFill/>
                </a:ln>
              </p:spPr>
              <p:style>
                <a:lnRef idx="0"/>
                <a:fillRef idx="0"/>
                <a:effectRef idx="0"/>
                <a:fontRef idx="minor"/>
              </p:style>
            </p:sp>
            <p:sp>
              <p:nvSpPr>
                <p:cNvPr id="791" name="CustomShape 703"/>
                <p:cNvSpPr/>
                <p:nvPr/>
              </p:nvSpPr>
              <p:spPr>
                <a:xfrm>
                  <a:off x="4098960" y="953280"/>
                  <a:ext cx="13320" cy="13680"/>
                </a:xfrm>
                <a:custGeom>
                  <a:avLst/>
                  <a:gdLst/>
                  <a:ahLst/>
                  <a:rect l="l" t="t" r="r" b="b"/>
                  <a:pathLst>
                    <a:path w="1658" h="1658">
                      <a:moveTo>
                        <a:pt x="835" y="0"/>
                      </a:moveTo>
                      <a:cubicBezTo>
                        <a:pt x="376" y="0"/>
                        <a:pt x="1" y="375"/>
                        <a:pt x="1" y="835"/>
                      </a:cubicBezTo>
                      <a:cubicBezTo>
                        <a:pt x="1" y="1295"/>
                        <a:pt x="376" y="1658"/>
                        <a:pt x="835" y="1658"/>
                      </a:cubicBezTo>
                      <a:cubicBezTo>
                        <a:pt x="1295" y="1658"/>
                        <a:pt x="1658" y="1295"/>
                        <a:pt x="1658" y="835"/>
                      </a:cubicBezTo>
                      <a:cubicBezTo>
                        <a:pt x="1658" y="375"/>
                        <a:pt x="1295" y="0"/>
                        <a:pt x="835" y="0"/>
                      </a:cubicBezTo>
                      <a:close/>
                    </a:path>
                  </a:pathLst>
                </a:custGeom>
                <a:solidFill>
                  <a:srgbClr val="869fb1"/>
                </a:solidFill>
                <a:ln>
                  <a:noFill/>
                </a:ln>
              </p:spPr>
              <p:style>
                <a:lnRef idx="0"/>
                <a:fillRef idx="0"/>
                <a:effectRef idx="0"/>
                <a:fontRef idx="minor"/>
              </p:style>
            </p:sp>
          </p:grpSp>
          <p:grpSp>
            <p:nvGrpSpPr>
              <p:cNvPr id="792" name="Group 704"/>
              <p:cNvGrpSpPr/>
              <p:nvPr/>
            </p:nvGrpSpPr>
            <p:grpSpPr>
              <a:xfrm>
                <a:off x="3658320" y="1099800"/>
                <a:ext cx="39600" cy="34560"/>
                <a:chOff x="3658320" y="1099800"/>
                <a:chExt cx="39600" cy="34560"/>
              </a:xfrm>
            </p:grpSpPr>
            <p:sp>
              <p:nvSpPr>
                <p:cNvPr id="793" name="CustomShape 705"/>
                <p:cNvSpPr/>
                <p:nvPr/>
              </p:nvSpPr>
              <p:spPr>
                <a:xfrm>
                  <a:off x="3658320" y="1099800"/>
                  <a:ext cx="39600" cy="34560"/>
                </a:xfrm>
                <a:custGeom>
                  <a:avLst/>
                  <a:gdLst/>
                  <a:ahLst/>
                  <a:rect l="l" t="t" r="r" b="b"/>
                  <a:pathLst>
                    <a:path w="4803" h="4122">
                      <a:moveTo>
                        <a:pt x="2737" y="0"/>
                      </a:moveTo>
                      <a:cubicBezTo>
                        <a:pt x="2231" y="0"/>
                        <a:pt x="1714" y="190"/>
                        <a:pt x="1294" y="614"/>
                      </a:cubicBezTo>
                      <a:cubicBezTo>
                        <a:pt x="0" y="1908"/>
                        <a:pt x="919" y="4122"/>
                        <a:pt x="2746" y="4122"/>
                      </a:cubicBezTo>
                      <a:cubicBezTo>
                        <a:pt x="3883" y="4122"/>
                        <a:pt x="4803" y="3202"/>
                        <a:pt x="4803" y="2065"/>
                      </a:cubicBezTo>
                      <a:cubicBezTo>
                        <a:pt x="4803" y="823"/>
                        <a:pt x="3792" y="0"/>
                        <a:pt x="2737" y="0"/>
                      </a:cubicBezTo>
                      <a:close/>
                    </a:path>
                  </a:pathLst>
                </a:custGeom>
                <a:solidFill>
                  <a:srgbClr val="cfd9e0"/>
                </a:solidFill>
                <a:ln>
                  <a:noFill/>
                </a:ln>
              </p:spPr>
              <p:style>
                <a:lnRef idx="0"/>
                <a:fillRef idx="0"/>
                <a:effectRef idx="0"/>
                <a:fontRef idx="minor"/>
              </p:style>
            </p:sp>
            <p:sp>
              <p:nvSpPr>
                <p:cNvPr id="794" name="CustomShape 706"/>
                <p:cNvSpPr/>
                <p:nvPr/>
              </p:nvSpPr>
              <p:spPr>
                <a:xfrm>
                  <a:off x="3674160" y="1110240"/>
                  <a:ext cx="13320" cy="13680"/>
                </a:xfrm>
                <a:custGeom>
                  <a:avLst/>
                  <a:gdLst/>
                  <a:ahLst/>
                  <a:rect l="l" t="t" r="r" b="b"/>
                  <a:pathLst>
                    <a:path w="1658" h="1658">
                      <a:moveTo>
                        <a:pt x="823" y="1"/>
                      </a:moveTo>
                      <a:cubicBezTo>
                        <a:pt x="363" y="1"/>
                        <a:pt x="1" y="376"/>
                        <a:pt x="1" y="835"/>
                      </a:cubicBezTo>
                      <a:cubicBezTo>
                        <a:pt x="1" y="1295"/>
                        <a:pt x="363" y="1658"/>
                        <a:pt x="823" y="1658"/>
                      </a:cubicBezTo>
                      <a:cubicBezTo>
                        <a:pt x="1283" y="1658"/>
                        <a:pt x="1658" y="1295"/>
                        <a:pt x="1658" y="835"/>
                      </a:cubicBezTo>
                      <a:cubicBezTo>
                        <a:pt x="1658" y="376"/>
                        <a:pt x="1283" y="1"/>
                        <a:pt x="823" y="1"/>
                      </a:cubicBezTo>
                      <a:close/>
                    </a:path>
                  </a:pathLst>
                </a:custGeom>
                <a:solidFill>
                  <a:srgbClr val="869fb1"/>
                </a:solidFill>
                <a:ln>
                  <a:noFill/>
                </a:ln>
              </p:spPr>
              <p:style>
                <a:lnRef idx="0"/>
                <a:fillRef idx="0"/>
                <a:effectRef idx="0"/>
                <a:fontRef idx="minor"/>
              </p:style>
            </p:sp>
          </p:grpSp>
          <p:grpSp>
            <p:nvGrpSpPr>
              <p:cNvPr id="795" name="Group 707"/>
              <p:cNvGrpSpPr/>
              <p:nvPr/>
            </p:nvGrpSpPr>
            <p:grpSpPr>
              <a:xfrm>
                <a:off x="3855600" y="921600"/>
                <a:ext cx="39600" cy="34560"/>
                <a:chOff x="3855600" y="921600"/>
                <a:chExt cx="39600" cy="34560"/>
              </a:xfrm>
            </p:grpSpPr>
            <p:sp>
              <p:nvSpPr>
                <p:cNvPr id="796" name="CustomShape 708"/>
                <p:cNvSpPr/>
                <p:nvPr/>
              </p:nvSpPr>
              <p:spPr>
                <a:xfrm>
                  <a:off x="3855600" y="921600"/>
                  <a:ext cx="39600" cy="34560"/>
                </a:xfrm>
                <a:custGeom>
                  <a:avLst/>
                  <a:gdLst/>
                  <a:ahLst/>
                  <a:rect l="l" t="t" r="r" b="b"/>
                  <a:pathLst>
                    <a:path w="4803" h="4114">
                      <a:moveTo>
                        <a:pt x="2732" y="0"/>
                      </a:moveTo>
                      <a:cubicBezTo>
                        <a:pt x="2227" y="0"/>
                        <a:pt x="1713" y="187"/>
                        <a:pt x="1295" y="605"/>
                      </a:cubicBezTo>
                      <a:cubicBezTo>
                        <a:pt x="0" y="1900"/>
                        <a:pt x="920" y="4114"/>
                        <a:pt x="2746" y="4114"/>
                      </a:cubicBezTo>
                      <a:cubicBezTo>
                        <a:pt x="3883" y="4114"/>
                        <a:pt x="4803" y="3194"/>
                        <a:pt x="4803" y="2057"/>
                      </a:cubicBezTo>
                      <a:cubicBezTo>
                        <a:pt x="4803" y="821"/>
                        <a:pt x="3789" y="0"/>
                        <a:pt x="2732" y="0"/>
                      </a:cubicBezTo>
                      <a:close/>
                    </a:path>
                  </a:pathLst>
                </a:custGeom>
                <a:solidFill>
                  <a:srgbClr val="cfd9e0"/>
                </a:solidFill>
                <a:ln>
                  <a:noFill/>
                </a:ln>
              </p:spPr>
              <p:style>
                <a:lnRef idx="0"/>
                <a:fillRef idx="0"/>
                <a:effectRef idx="0"/>
                <a:fontRef idx="minor"/>
              </p:style>
            </p:sp>
            <p:sp>
              <p:nvSpPr>
                <p:cNvPr id="797" name="CustomShape 709"/>
                <p:cNvSpPr/>
                <p:nvPr/>
              </p:nvSpPr>
              <p:spPr>
                <a:xfrm>
                  <a:off x="3871440" y="932040"/>
                  <a:ext cx="13320" cy="13680"/>
                </a:xfrm>
                <a:custGeom>
                  <a:avLst/>
                  <a:gdLst/>
                  <a:ahLst/>
                  <a:rect l="l" t="t" r="r" b="b"/>
                  <a:pathLst>
                    <a:path w="1658" h="1658">
                      <a:moveTo>
                        <a:pt x="823" y="1"/>
                      </a:moveTo>
                      <a:cubicBezTo>
                        <a:pt x="363" y="1"/>
                        <a:pt x="1" y="363"/>
                        <a:pt x="1" y="823"/>
                      </a:cubicBezTo>
                      <a:cubicBezTo>
                        <a:pt x="1" y="1283"/>
                        <a:pt x="363" y="1658"/>
                        <a:pt x="823" y="1658"/>
                      </a:cubicBezTo>
                      <a:cubicBezTo>
                        <a:pt x="1283" y="1658"/>
                        <a:pt x="1658" y="1283"/>
                        <a:pt x="1658" y="823"/>
                      </a:cubicBezTo>
                      <a:cubicBezTo>
                        <a:pt x="1658" y="363"/>
                        <a:pt x="1283" y="1"/>
                        <a:pt x="823" y="1"/>
                      </a:cubicBezTo>
                      <a:close/>
                    </a:path>
                  </a:pathLst>
                </a:custGeom>
                <a:solidFill>
                  <a:srgbClr val="869fb1"/>
                </a:solidFill>
                <a:ln>
                  <a:noFill/>
                </a:ln>
              </p:spPr>
              <p:style>
                <a:lnRef idx="0"/>
                <a:fillRef idx="0"/>
                <a:effectRef idx="0"/>
                <a:fontRef idx="minor"/>
              </p:style>
            </p:sp>
          </p:grpSp>
          <p:grpSp>
            <p:nvGrpSpPr>
              <p:cNvPr id="798" name="Group 710"/>
              <p:cNvGrpSpPr/>
              <p:nvPr/>
            </p:nvGrpSpPr>
            <p:grpSpPr>
              <a:xfrm>
                <a:off x="3831840" y="846360"/>
                <a:ext cx="39600" cy="34560"/>
                <a:chOff x="3831840" y="846360"/>
                <a:chExt cx="39600" cy="34560"/>
              </a:xfrm>
            </p:grpSpPr>
            <p:sp>
              <p:nvSpPr>
                <p:cNvPr id="799" name="CustomShape 711"/>
                <p:cNvSpPr/>
                <p:nvPr/>
              </p:nvSpPr>
              <p:spPr>
                <a:xfrm>
                  <a:off x="3831840" y="846360"/>
                  <a:ext cx="39600" cy="34560"/>
                </a:xfrm>
                <a:custGeom>
                  <a:avLst/>
                  <a:gdLst/>
                  <a:ahLst/>
                  <a:rect l="l" t="t" r="r" b="b"/>
                  <a:pathLst>
                    <a:path w="4815" h="4117">
                      <a:moveTo>
                        <a:pt x="2749" y="0"/>
                      </a:moveTo>
                      <a:cubicBezTo>
                        <a:pt x="2243" y="0"/>
                        <a:pt x="1726" y="189"/>
                        <a:pt x="1307" y="608"/>
                      </a:cubicBezTo>
                      <a:cubicBezTo>
                        <a:pt x="0" y="1903"/>
                        <a:pt x="920" y="4116"/>
                        <a:pt x="2758" y="4116"/>
                      </a:cubicBezTo>
                      <a:cubicBezTo>
                        <a:pt x="3895" y="4116"/>
                        <a:pt x="4815" y="3197"/>
                        <a:pt x="4815" y="2060"/>
                      </a:cubicBezTo>
                      <a:cubicBezTo>
                        <a:pt x="4815" y="817"/>
                        <a:pt x="3804" y="0"/>
                        <a:pt x="2749" y="0"/>
                      </a:cubicBezTo>
                      <a:close/>
                    </a:path>
                  </a:pathLst>
                </a:custGeom>
                <a:solidFill>
                  <a:srgbClr val="cfd9e0"/>
                </a:solidFill>
                <a:ln>
                  <a:noFill/>
                </a:ln>
              </p:spPr>
              <p:style>
                <a:lnRef idx="0"/>
                <a:fillRef idx="0"/>
                <a:effectRef idx="0"/>
                <a:fontRef idx="minor"/>
              </p:style>
            </p:sp>
            <p:sp>
              <p:nvSpPr>
                <p:cNvPr id="800" name="CustomShape 712"/>
                <p:cNvSpPr/>
                <p:nvPr/>
              </p:nvSpPr>
              <p:spPr>
                <a:xfrm>
                  <a:off x="3847680" y="856800"/>
                  <a:ext cx="13320" cy="13680"/>
                </a:xfrm>
                <a:custGeom>
                  <a:avLst/>
                  <a:gdLst/>
                  <a:ahLst/>
                  <a:rect l="l" t="t" r="r" b="b"/>
                  <a:pathLst>
                    <a:path w="1658" h="1658">
                      <a:moveTo>
                        <a:pt x="835" y="0"/>
                      </a:moveTo>
                      <a:cubicBezTo>
                        <a:pt x="376" y="0"/>
                        <a:pt x="1" y="363"/>
                        <a:pt x="1" y="823"/>
                      </a:cubicBezTo>
                      <a:cubicBezTo>
                        <a:pt x="1" y="1283"/>
                        <a:pt x="376" y="1658"/>
                        <a:pt x="835" y="1658"/>
                      </a:cubicBezTo>
                      <a:cubicBezTo>
                        <a:pt x="1295" y="1658"/>
                        <a:pt x="1658" y="1283"/>
                        <a:pt x="1658" y="823"/>
                      </a:cubicBezTo>
                      <a:cubicBezTo>
                        <a:pt x="1658" y="363"/>
                        <a:pt x="1295" y="0"/>
                        <a:pt x="835" y="0"/>
                      </a:cubicBezTo>
                      <a:close/>
                    </a:path>
                  </a:pathLst>
                </a:custGeom>
                <a:solidFill>
                  <a:srgbClr val="869fb1"/>
                </a:solidFill>
                <a:ln>
                  <a:noFill/>
                </a:ln>
              </p:spPr>
              <p:style>
                <a:lnRef idx="0"/>
                <a:fillRef idx="0"/>
                <a:effectRef idx="0"/>
                <a:fontRef idx="minor"/>
              </p:style>
            </p:sp>
          </p:grpSp>
          <p:sp>
            <p:nvSpPr>
              <p:cNvPr id="801" name="CustomShape 713"/>
              <p:cNvSpPr/>
              <p:nvPr/>
            </p:nvSpPr>
            <p:spPr>
              <a:xfrm>
                <a:off x="3812040" y="1038240"/>
                <a:ext cx="50040" cy="43560"/>
              </a:xfrm>
              <a:custGeom>
                <a:avLst/>
                <a:gdLst/>
                <a:ahLst/>
                <a:rect l="l" t="t" r="r" b="b"/>
                <a:pathLst>
                  <a:path w="6073" h="5204">
                    <a:moveTo>
                      <a:pt x="3457" y="0"/>
                    </a:moveTo>
                    <a:cubicBezTo>
                      <a:pt x="2821" y="0"/>
                      <a:pt x="2173" y="236"/>
                      <a:pt x="1645" y="764"/>
                    </a:cubicBezTo>
                    <a:cubicBezTo>
                      <a:pt x="0" y="2397"/>
                      <a:pt x="1162" y="5191"/>
                      <a:pt x="3472" y="5203"/>
                    </a:cubicBezTo>
                    <a:cubicBezTo>
                      <a:pt x="4899" y="5191"/>
                      <a:pt x="6061" y="4030"/>
                      <a:pt x="6073" y="2602"/>
                    </a:cubicBezTo>
                    <a:cubicBezTo>
                      <a:pt x="6073" y="1038"/>
                      <a:pt x="4792" y="0"/>
                      <a:pt x="3457" y="0"/>
                    </a:cubicBezTo>
                    <a:close/>
                  </a:path>
                </a:pathLst>
              </a:custGeom>
              <a:solidFill>
                <a:srgbClr val="cfd9e0"/>
              </a:solidFill>
              <a:ln>
                <a:noFill/>
              </a:ln>
            </p:spPr>
            <p:style>
              <a:lnRef idx="0"/>
              <a:fillRef idx="0"/>
              <a:effectRef idx="0"/>
              <a:fontRef idx="minor"/>
            </p:style>
          </p:sp>
          <p:sp>
            <p:nvSpPr>
              <p:cNvPr id="802" name="CustomShape 714"/>
              <p:cNvSpPr/>
              <p:nvPr/>
            </p:nvSpPr>
            <p:spPr>
              <a:xfrm>
                <a:off x="3825720" y="1048680"/>
                <a:ext cx="25920" cy="22680"/>
              </a:xfrm>
              <a:custGeom>
                <a:avLst/>
                <a:gdLst/>
                <a:ahLst/>
                <a:rect l="l" t="t" r="r" b="b"/>
                <a:pathLst>
                  <a:path w="3182" h="2727">
                    <a:moveTo>
                      <a:pt x="1815" y="0"/>
                    </a:moveTo>
                    <a:cubicBezTo>
                      <a:pt x="605" y="0"/>
                      <a:pt x="1" y="1464"/>
                      <a:pt x="847" y="2323"/>
                    </a:cubicBezTo>
                    <a:cubicBezTo>
                      <a:pt x="1126" y="2601"/>
                      <a:pt x="1468" y="2726"/>
                      <a:pt x="1803" y="2726"/>
                    </a:cubicBezTo>
                    <a:cubicBezTo>
                      <a:pt x="2503" y="2726"/>
                      <a:pt x="3174" y="2185"/>
                      <a:pt x="3182" y="1367"/>
                    </a:cubicBezTo>
                    <a:cubicBezTo>
                      <a:pt x="3182" y="605"/>
                      <a:pt x="2565" y="0"/>
                      <a:pt x="1815" y="0"/>
                    </a:cubicBezTo>
                    <a:close/>
                  </a:path>
                </a:pathLst>
              </a:custGeom>
              <a:solidFill>
                <a:srgbClr val="869fb1"/>
              </a:solidFill>
              <a:ln>
                <a:noFill/>
              </a:ln>
            </p:spPr>
            <p:style>
              <a:lnRef idx="0"/>
              <a:fillRef idx="0"/>
              <a:effectRef idx="0"/>
              <a:fontRef idx="minor"/>
            </p:style>
          </p:sp>
          <p:grpSp>
            <p:nvGrpSpPr>
              <p:cNvPr id="803" name="Group 715"/>
              <p:cNvGrpSpPr/>
              <p:nvPr/>
            </p:nvGrpSpPr>
            <p:grpSpPr>
              <a:xfrm>
                <a:off x="3550320" y="928800"/>
                <a:ext cx="39600" cy="34560"/>
                <a:chOff x="3550320" y="928800"/>
                <a:chExt cx="39600" cy="34560"/>
              </a:xfrm>
            </p:grpSpPr>
            <p:sp>
              <p:nvSpPr>
                <p:cNvPr id="804" name="CustomShape 716"/>
                <p:cNvSpPr/>
                <p:nvPr/>
              </p:nvSpPr>
              <p:spPr>
                <a:xfrm>
                  <a:off x="3550320" y="928800"/>
                  <a:ext cx="39600" cy="34560"/>
                </a:xfrm>
                <a:custGeom>
                  <a:avLst/>
                  <a:gdLst/>
                  <a:ahLst/>
                  <a:rect l="l" t="t" r="r" b="b"/>
                  <a:pathLst>
                    <a:path w="4803" h="4117">
                      <a:moveTo>
                        <a:pt x="2737" y="0"/>
                      </a:moveTo>
                      <a:cubicBezTo>
                        <a:pt x="2231" y="0"/>
                        <a:pt x="1714" y="188"/>
                        <a:pt x="1295" y="608"/>
                      </a:cubicBezTo>
                      <a:cubicBezTo>
                        <a:pt x="0" y="1903"/>
                        <a:pt x="920" y="4116"/>
                        <a:pt x="2746" y="4116"/>
                      </a:cubicBezTo>
                      <a:cubicBezTo>
                        <a:pt x="3883" y="4104"/>
                        <a:pt x="4803" y="3185"/>
                        <a:pt x="4803" y="2060"/>
                      </a:cubicBezTo>
                      <a:cubicBezTo>
                        <a:pt x="4803" y="817"/>
                        <a:pt x="3792" y="0"/>
                        <a:pt x="2737" y="0"/>
                      </a:cubicBezTo>
                      <a:close/>
                    </a:path>
                  </a:pathLst>
                </a:custGeom>
                <a:solidFill>
                  <a:srgbClr val="cfd9e0"/>
                </a:solidFill>
                <a:ln>
                  <a:noFill/>
                </a:ln>
              </p:spPr>
              <p:style>
                <a:lnRef idx="0"/>
                <a:fillRef idx="0"/>
                <a:effectRef idx="0"/>
                <a:fontRef idx="minor"/>
              </p:style>
            </p:sp>
            <p:sp>
              <p:nvSpPr>
                <p:cNvPr id="805" name="CustomShape 717"/>
                <p:cNvSpPr/>
                <p:nvPr/>
              </p:nvSpPr>
              <p:spPr>
                <a:xfrm>
                  <a:off x="3566520" y="939240"/>
                  <a:ext cx="13320" cy="13680"/>
                </a:xfrm>
                <a:custGeom>
                  <a:avLst/>
                  <a:gdLst/>
                  <a:ahLst/>
                  <a:rect l="l" t="t" r="r" b="b"/>
                  <a:pathLst>
                    <a:path w="1658" h="1658">
                      <a:moveTo>
                        <a:pt x="823" y="0"/>
                      </a:moveTo>
                      <a:cubicBezTo>
                        <a:pt x="363" y="0"/>
                        <a:pt x="1" y="375"/>
                        <a:pt x="1" y="835"/>
                      </a:cubicBezTo>
                      <a:cubicBezTo>
                        <a:pt x="1" y="1294"/>
                        <a:pt x="363" y="1657"/>
                        <a:pt x="823" y="1657"/>
                      </a:cubicBezTo>
                      <a:cubicBezTo>
                        <a:pt x="1283" y="1657"/>
                        <a:pt x="1658" y="1294"/>
                        <a:pt x="1658" y="835"/>
                      </a:cubicBezTo>
                      <a:cubicBezTo>
                        <a:pt x="1658" y="375"/>
                        <a:pt x="1283" y="0"/>
                        <a:pt x="823" y="0"/>
                      </a:cubicBezTo>
                      <a:close/>
                    </a:path>
                  </a:pathLst>
                </a:custGeom>
                <a:solidFill>
                  <a:srgbClr val="869fb1"/>
                </a:solidFill>
                <a:ln>
                  <a:noFill/>
                </a:ln>
              </p:spPr>
              <p:style>
                <a:lnRef idx="0"/>
                <a:fillRef idx="0"/>
                <a:effectRef idx="0"/>
                <a:fontRef idx="minor"/>
              </p:style>
            </p:sp>
          </p:grpSp>
          <p:grpSp>
            <p:nvGrpSpPr>
              <p:cNvPr id="806" name="Group 718"/>
              <p:cNvGrpSpPr/>
              <p:nvPr/>
            </p:nvGrpSpPr>
            <p:grpSpPr>
              <a:xfrm>
                <a:off x="3425400" y="773280"/>
                <a:ext cx="39600" cy="34560"/>
                <a:chOff x="3425400" y="773280"/>
                <a:chExt cx="39600" cy="34560"/>
              </a:xfrm>
            </p:grpSpPr>
            <p:sp>
              <p:nvSpPr>
                <p:cNvPr id="807" name="CustomShape 719"/>
                <p:cNvSpPr/>
                <p:nvPr/>
              </p:nvSpPr>
              <p:spPr>
                <a:xfrm>
                  <a:off x="3425400" y="773280"/>
                  <a:ext cx="39600" cy="34560"/>
                </a:xfrm>
                <a:custGeom>
                  <a:avLst/>
                  <a:gdLst/>
                  <a:ahLst/>
                  <a:rect l="l" t="t" r="r" b="b"/>
                  <a:pathLst>
                    <a:path w="4804" h="4114">
                      <a:moveTo>
                        <a:pt x="2732" y="0"/>
                      </a:moveTo>
                      <a:cubicBezTo>
                        <a:pt x="2228" y="0"/>
                        <a:pt x="1713" y="187"/>
                        <a:pt x="1295" y="605"/>
                      </a:cubicBezTo>
                      <a:cubicBezTo>
                        <a:pt x="1" y="1900"/>
                        <a:pt x="908" y="4114"/>
                        <a:pt x="2747" y="4114"/>
                      </a:cubicBezTo>
                      <a:cubicBezTo>
                        <a:pt x="3872" y="4114"/>
                        <a:pt x="4791" y="3194"/>
                        <a:pt x="4803" y="2057"/>
                      </a:cubicBezTo>
                      <a:cubicBezTo>
                        <a:pt x="4803" y="821"/>
                        <a:pt x="3789" y="0"/>
                        <a:pt x="2732" y="0"/>
                      </a:cubicBezTo>
                      <a:close/>
                    </a:path>
                  </a:pathLst>
                </a:custGeom>
                <a:solidFill>
                  <a:srgbClr val="cfd9e0"/>
                </a:solidFill>
                <a:ln>
                  <a:noFill/>
                </a:ln>
              </p:spPr>
              <p:style>
                <a:lnRef idx="0"/>
                <a:fillRef idx="0"/>
                <a:effectRef idx="0"/>
                <a:fontRef idx="minor"/>
              </p:style>
            </p:sp>
            <p:sp>
              <p:nvSpPr>
                <p:cNvPr id="808" name="CustomShape 720"/>
                <p:cNvSpPr/>
                <p:nvPr/>
              </p:nvSpPr>
              <p:spPr>
                <a:xfrm>
                  <a:off x="3441240" y="783720"/>
                  <a:ext cx="13320" cy="13680"/>
                </a:xfrm>
                <a:custGeom>
                  <a:avLst/>
                  <a:gdLst/>
                  <a:ahLst/>
                  <a:rect l="l" t="t" r="r" b="b"/>
                  <a:pathLst>
                    <a:path w="1658" h="1658">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noFill/>
                </a:ln>
              </p:spPr>
              <p:style>
                <a:lnRef idx="0"/>
                <a:fillRef idx="0"/>
                <a:effectRef idx="0"/>
                <a:fontRef idx="minor"/>
              </p:style>
            </p:sp>
          </p:grpSp>
          <p:grpSp>
            <p:nvGrpSpPr>
              <p:cNvPr id="809" name="Group 721"/>
              <p:cNvGrpSpPr/>
              <p:nvPr/>
            </p:nvGrpSpPr>
            <p:grpSpPr>
              <a:xfrm>
                <a:off x="3714480" y="798480"/>
                <a:ext cx="39600" cy="34560"/>
                <a:chOff x="3714480" y="798480"/>
                <a:chExt cx="39600" cy="34560"/>
              </a:xfrm>
            </p:grpSpPr>
            <p:sp>
              <p:nvSpPr>
                <p:cNvPr id="810" name="CustomShape 722"/>
                <p:cNvSpPr/>
                <p:nvPr/>
              </p:nvSpPr>
              <p:spPr>
                <a:xfrm>
                  <a:off x="3714480" y="798480"/>
                  <a:ext cx="39600" cy="34560"/>
                </a:xfrm>
                <a:custGeom>
                  <a:avLst/>
                  <a:gdLst/>
                  <a:ahLst/>
                  <a:rect l="l" t="t" r="r" b="b"/>
                  <a:pathLst>
                    <a:path w="4803" h="4126">
                      <a:moveTo>
                        <a:pt x="2730" y="0"/>
                      </a:moveTo>
                      <a:cubicBezTo>
                        <a:pt x="2226" y="0"/>
                        <a:pt x="1713" y="187"/>
                        <a:pt x="1295" y="605"/>
                      </a:cubicBezTo>
                      <a:cubicBezTo>
                        <a:pt x="0" y="1899"/>
                        <a:pt x="920" y="4125"/>
                        <a:pt x="2746" y="4125"/>
                      </a:cubicBezTo>
                      <a:cubicBezTo>
                        <a:pt x="3883" y="4113"/>
                        <a:pt x="4803" y="3194"/>
                        <a:pt x="4803" y="2069"/>
                      </a:cubicBezTo>
                      <a:cubicBezTo>
                        <a:pt x="4803" y="824"/>
                        <a:pt x="3788" y="0"/>
                        <a:pt x="2730" y="0"/>
                      </a:cubicBezTo>
                      <a:close/>
                    </a:path>
                  </a:pathLst>
                </a:custGeom>
                <a:solidFill>
                  <a:srgbClr val="cfd9e0"/>
                </a:solidFill>
                <a:ln>
                  <a:noFill/>
                </a:ln>
              </p:spPr>
              <p:style>
                <a:lnRef idx="0"/>
                <a:fillRef idx="0"/>
                <a:effectRef idx="0"/>
                <a:fontRef idx="minor"/>
              </p:style>
            </p:sp>
            <p:sp>
              <p:nvSpPr>
                <p:cNvPr id="811" name="CustomShape 723"/>
                <p:cNvSpPr/>
                <p:nvPr/>
              </p:nvSpPr>
              <p:spPr>
                <a:xfrm>
                  <a:off x="3730680" y="808920"/>
                  <a:ext cx="13320" cy="13680"/>
                </a:xfrm>
                <a:custGeom>
                  <a:avLst/>
                  <a:gdLst/>
                  <a:ahLst/>
                  <a:rect l="l" t="t" r="r" b="b"/>
                  <a:pathLst>
                    <a:path w="1659" h="1658">
                      <a:moveTo>
                        <a:pt x="823" y="0"/>
                      </a:moveTo>
                      <a:cubicBezTo>
                        <a:pt x="364" y="0"/>
                        <a:pt x="1" y="363"/>
                        <a:pt x="1" y="823"/>
                      </a:cubicBezTo>
                      <a:cubicBezTo>
                        <a:pt x="1" y="1282"/>
                        <a:pt x="364" y="1657"/>
                        <a:pt x="823" y="1657"/>
                      </a:cubicBezTo>
                      <a:cubicBezTo>
                        <a:pt x="1283" y="1657"/>
                        <a:pt x="1658" y="1282"/>
                        <a:pt x="1658" y="823"/>
                      </a:cubicBezTo>
                      <a:cubicBezTo>
                        <a:pt x="1658" y="363"/>
                        <a:pt x="1283" y="0"/>
                        <a:pt x="823" y="0"/>
                      </a:cubicBezTo>
                      <a:close/>
                    </a:path>
                  </a:pathLst>
                </a:custGeom>
                <a:solidFill>
                  <a:srgbClr val="869fb1"/>
                </a:solidFill>
                <a:ln>
                  <a:noFill/>
                </a:ln>
              </p:spPr>
              <p:style>
                <a:lnRef idx="0"/>
                <a:fillRef idx="0"/>
                <a:effectRef idx="0"/>
                <a:fontRef idx="minor"/>
              </p:style>
            </p:sp>
          </p:grpSp>
          <p:grpSp>
            <p:nvGrpSpPr>
              <p:cNvPr id="812" name="Group 724"/>
              <p:cNvGrpSpPr/>
              <p:nvPr/>
            </p:nvGrpSpPr>
            <p:grpSpPr>
              <a:xfrm>
                <a:off x="3672000" y="921600"/>
                <a:ext cx="39600" cy="34560"/>
                <a:chOff x="3672000" y="921600"/>
                <a:chExt cx="39600" cy="34560"/>
              </a:xfrm>
            </p:grpSpPr>
            <p:sp>
              <p:nvSpPr>
                <p:cNvPr id="813" name="CustomShape 725"/>
                <p:cNvSpPr/>
                <p:nvPr/>
              </p:nvSpPr>
              <p:spPr>
                <a:xfrm>
                  <a:off x="3672000" y="921600"/>
                  <a:ext cx="39600" cy="34560"/>
                </a:xfrm>
                <a:custGeom>
                  <a:avLst/>
                  <a:gdLst/>
                  <a:ahLst/>
                  <a:rect l="l" t="t" r="r" b="b"/>
                  <a:pathLst>
                    <a:path w="4803" h="4114">
                      <a:moveTo>
                        <a:pt x="2732" y="0"/>
                      </a:moveTo>
                      <a:cubicBezTo>
                        <a:pt x="2227" y="0"/>
                        <a:pt x="1713" y="187"/>
                        <a:pt x="1295" y="605"/>
                      </a:cubicBezTo>
                      <a:cubicBezTo>
                        <a:pt x="0" y="1900"/>
                        <a:pt x="920" y="4114"/>
                        <a:pt x="2746" y="4114"/>
                      </a:cubicBezTo>
                      <a:cubicBezTo>
                        <a:pt x="3883" y="4114"/>
                        <a:pt x="4803" y="3194"/>
                        <a:pt x="4803" y="2057"/>
                      </a:cubicBezTo>
                      <a:cubicBezTo>
                        <a:pt x="4803" y="821"/>
                        <a:pt x="3789" y="0"/>
                        <a:pt x="2732" y="0"/>
                      </a:cubicBezTo>
                      <a:close/>
                    </a:path>
                  </a:pathLst>
                </a:custGeom>
                <a:solidFill>
                  <a:srgbClr val="cfd9e0"/>
                </a:solidFill>
                <a:ln>
                  <a:noFill/>
                </a:ln>
              </p:spPr>
              <p:style>
                <a:lnRef idx="0"/>
                <a:fillRef idx="0"/>
                <a:effectRef idx="0"/>
                <a:fontRef idx="minor"/>
              </p:style>
            </p:sp>
            <p:sp>
              <p:nvSpPr>
                <p:cNvPr id="814" name="CustomShape 726"/>
                <p:cNvSpPr/>
                <p:nvPr/>
              </p:nvSpPr>
              <p:spPr>
                <a:xfrm>
                  <a:off x="3687840" y="932040"/>
                  <a:ext cx="13320" cy="13680"/>
                </a:xfrm>
                <a:custGeom>
                  <a:avLst/>
                  <a:gdLst/>
                  <a:ahLst/>
                  <a:rect l="l" t="t" r="r" b="b"/>
                  <a:pathLst>
                    <a:path w="1659" h="1658">
                      <a:moveTo>
                        <a:pt x="823" y="1"/>
                      </a:moveTo>
                      <a:cubicBezTo>
                        <a:pt x="364" y="1"/>
                        <a:pt x="1" y="363"/>
                        <a:pt x="1" y="823"/>
                      </a:cubicBezTo>
                      <a:cubicBezTo>
                        <a:pt x="1" y="1283"/>
                        <a:pt x="364" y="1658"/>
                        <a:pt x="823" y="1658"/>
                      </a:cubicBezTo>
                      <a:cubicBezTo>
                        <a:pt x="1283" y="1658"/>
                        <a:pt x="1658" y="1283"/>
                        <a:pt x="1658" y="823"/>
                      </a:cubicBezTo>
                      <a:cubicBezTo>
                        <a:pt x="1658" y="363"/>
                        <a:pt x="1283" y="1"/>
                        <a:pt x="823" y="1"/>
                      </a:cubicBezTo>
                      <a:close/>
                    </a:path>
                  </a:pathLst>
                </a:custGeom>
                <a:solidFill>
                  <a:srgbClr val="869fb1"/>
                </a:solidFill>
                <a:ln>
                  <a:noFill/>
                </a:ln>
              </p:spPr>
              <p:style>
                <a:lnRef idx="0"/>
                <a:fillRef idx="0"/>
                <a:effectRef idx="0"/>
                <a:fontRef idx="minor"/>
              </p:style>
            </p:sp>
          </p:grpSp>
          <p:grpSp>
            <p:nvGrpSpPr>
              <p:cNvPr id="815" name="Group 727"/>
              <p:cNvGrpSpPr/>
              <p:nvPr/>
            </p:nvGrpSpPr>
            <p:grpSpPr>
              <a:xfrm>
                <a:off x="3838680" y="1303560"/>
                <a:ext cx="39600" cy="34560"/>
                <a:chOff x="3838680" y="1303560"/>
                <a:chExt cx="39600" cy="34560"/>
              </a:xfrm>
            </p:grpSpPr>
            <p:sp>
              <p:nvSpPr>
                <p:cNvPr id="816" name="CustomShape 728"/>
                <p:cNvSpPr/>
                <p:nvPr/>
              </p:nvSpPr>
              <p:spPr>
                <a:xfrm>
                  <a:off x="3838680" y="1303560"/>
                  <a:ext cx="39600" cy="34560"/>
                </a:xfrm>
                <a:custGeom>
                  <a:avLst/>
                  <a:gdLst/>
                  <a:ahLst/>
                  <a:rect l="l" t="t" r="r" b="b"/>
                  <a:pathLst>
                    <a:path w="4804" h="4114">
                      <a:moveTo>
                        <a:pt x="2732" y="0"/>
                      </a:moveTo>
                      <a:cubicBezTo>
                        <a:pt x="2228" y="0"/>
                        <a:pt x="1714" y="187"/>
                        <a:pt x="1295" y="606"/>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noFill/>
                </a:ln>
              </p:spPr>
              <p:style>
                <a:lnRef idx="0"/>
                <a:fillRef idx="0"/>
                <a:effectRef idx="0"/>
                <a:fontRef idx="minor"/>
              </p:style>
            </p:sp>
            <p:sp>
              <p:nvSpPr>
                <p:cNvPr id="817" name="CustomShape 729"/>
                <p:cNvSpPr/>
                <p:nvPr/>
              </p:nvSpPr>
              <p:spPr>
                <a:xfrm>
                  <a:off x="3854520" y="1314000"/>
                  <a:ext cx="13320" cy="13680"/>
                </a:xfrm>
                <a:custGeom>
                  <a:avLst/>
                  <a:gdLst/>
                  <a:ahLst/>
                  <a:rect l="l" t="t" r="r" b="b"/>
                  <a:pathLst>
                    <a:path w="1658" h="1659">
                      <a:moveTo>
                        <a:pt x="823" y="1"/>
                      </a:moveTo>
                      <a:cubicBezTo>
                        <a:pt x="363" y="1"/>
                        <a:pt x="0" y="376"/>
                        <a:pt x="0" y="823"/>
                      </a:cubicBezTo>
                      <a:cubicBezTo>
                        <a:pt x="0" y="1283"/>
                        <a:pt x="363" y="1658"/>
                        <a:pt x="823" y="1658"/>
                      </a:cubicBezTo>
                      <a:cubicBezTo>
                        <a:pt x="1283" y="1658"/>
                        <a:pt x="1658" y="1283"/>
                        <a:pt x="1658" y="823"/>
                      </a:cubicBezTo>
                      <a:cubicBezTo>
                        <a:pt x="1658" y="376"/>
                        <a:pt x="1283" y="1"/>
                        <a:pt x="823" y="1"/>
                      </a:cubicBezTo>
                      <a:close/>
                    </a:path>
                  </a:pathLst>
                </a:custGeom>
                <a:solidFill>
                  <a:srgbClr val="869fb1"/>
                </a:solidFill>
                <a:ln>
                  <a:noFill/>
                </a:ln>
              </p:spPr>
              <p:style>
                <a:lnRef idx="0"/>
                <a:fillRef idx="0"/>
                <a:effectRef idx="0"/>
                <a:fontRef idx="minor"/>
              </p:style>
            </p:sp>
          </p:grpSp>
          <p:grpSp>
            <p:nvGrpSpPr>
              <p:cNvPr id="818" name="Group 730"/>
              <p:cNvGrpSpPr/>
              <p:nvPr/>
            </p:nvGrpSpPr>
            <p:grpSpPr>
              <a:xfrm>
                <a:off x="3785760" y="1317600"/>
                <a:ext cx="39600" cy="34560"/>
                <a:chOff x="3785760" y="1317600"/>
                <a:chExt cx="39600" cy="34560"/>
              </a:xfrm>
            </p:grpSpPr>
            <p:sp>
              <p:nvSpPr>
                <p:cNvPr id="819" name="CustomShape 731"/>
                <p:cNvSpPr/>
                <p:nvPr/>
              </p:nvSpPr>
              <p:spPr>
                <a:xfrm>
                  <a:off x="3785760" y="1317600"/>
                  <a:ext cx="39600" cy="34560"/>
                </a:xfrm>
                <a:custGeom>
                  <a:avLst/>
                  <a:gdLst/>
                  <a:ahLst/>
                  <a:rect l="l" t="t" r="r" b="b"/>
                  <a:pathLst>
                    <a:path w="4803" h="4114">
                      <a:moveTo>
                        <a:pt x="2730" y="0"/>
                      </a:moveTo>
                      <a:cubicBezTo>
                        <a:pt x="2226" y="0"/>
                        <a:pt x="1712" y="187"/>
                        <a:pt x="1294" y="605"/>
                      </a:cubicBezTo>
                      <a:cubicBezTo>
                        <a:pt x="0" y="1899"/>
                        <a:pt x="919" y="4113"/>
                        <a:pt x="2746" y="4113"/>
                      </a:cubicBezTo>
                      <a:cubicBezTo>
                        <a:pt x="3883" y="4113"/>
                        <a:pt x="4802" y="3194"/>
                        <a:pt x="4802" y="2069"/>
                      </a:cubicBezTo>
                      <a:cubicBezTo>
                        <a:pt x="4802" y="824"/>
                        <a:pt x="3787" y="0"/>
                        <a:pt x="2730" y="0"/>
                      </a:cubicBezTo>
                      <a:close/>
                    </a:path>
                  </a:pathLst>
                </a:custGeom>
                <a:solidFill>
                  <a:srgbClr val="cfd9e0"/>
                </a:solidFill>
                <a:ln>
                  <a:noFill/>
                </a:ln>
              </p:spPr>
              <p:style>
                <a:lnRef idx="0"/>
                <a:fillRef idx="0"/>
                <a:effectRef idx="0"/>
                <a:fontRef idx="minor"/>
              </p:style>
            </p:sp>
            <p:sp>
              <p:nvSpPr>
                <p:cNvPr id="820" name="CustomShape 732"/>
                <p:cNvSpPr/>
                <p:nvPr/>
              </p:nvSpPr>
              <p:spPr>
                <a:xfrm>
                  <a:off x="3801960" y="1328040"/>
                  <a:ext cx="13320" cy="13680"/>
                </a:xfrm>
                <a:custGeom>
                  <a:avLst/>
                  <a:gdLst/>
                  <a:ahLst/>
                  <a:rect l="l" t="t" r="r" b="b"/>
                  <a:pathLst>
                    <a:path w="1658" h="1658">
                      <a:moveTo>
                        <a:pt x="823" y="0"/>
                      </a:moveTo>
                      <a:cubicBezTo>
                        <a:pt x="363" y="0"/>
                        <a:pt x="0" y="375"/>
                        <a:pt x="0" y="823"/>
                      </a:cubicBezTo>
                      <a:cubicBezTo>
                        <a:pt x="0" y="1282"/>
                        <a:pt x="363" y="1657"/>
                        <a:pt x="823" y="1657"/>
                      </a:cubicBezTo>
                      <a:cubicBezTo>
                        <a:pt x="1283" y="1657"/>
                        <a:pt x="1658" y="1282"/>
                        <a:pt x="1658" y="823"/>
                      </a:cubicBezTo>
                      <a:cubicBezTo>
                        <a:pt x="1658" y="375"/>
                        <a:pt x="1283" y="0"/>
                        <a:pt x="823" y="0"/>
                      </a:cubicBezTo>
                      <a:close/>
                    </a:path>
                  </a:pathLst>
                </a:custGeom>
                <a:solidFill>
                  <a:srgbClr val="869fb1"/>
                </a:solidFill>
                <a:ln>
                  <a:noFill/>
                </a:ln>
              </p:spPr>
              <p:style>
                <a:lnRef idx="0"/>
                <a:fillRef idx="0"/>
                <a:effectRef idx="0"/>
                <a:fontRef idx="minor"/>
              </p:style>
            </p:sp>
          </p:grpSp>
          <p:grpSp>
            <p:nvGrpSpPr>
              <p:cNvPr id="821" name="Group 733"/>
              <p:cNvGrpSpPr/>
              <p:nvPr/>
            </p:nvGrpSpPr>
            <p:grpSpPr>
              <a:xfrm>
                <a:off x="3890880" y="1380600"/>
                <a:ext cx="39600" cy="34560"/>
                <a:chOff x="3890880" y="1380600"/>
                <a:chExt cx="39600" cy="34560"/>
              </a:xfrm>
            </p:grpSpPr>
            <p:sp>
              <p:nvSpPr>
                <p:cNvPr id="822" name="CustomShape 734"/>
                <p:cNvSpPr/>
                <p:nvPr/>
              </p:nvSpPr>
              <p:spPr>
                <a:xfrm>
                  <a:off x="3890880" y="1380600"/>
                  <a:ext cx="39600" cy="34560"/>
                </a:xfrm>
                <a:custGeom>
                  <a:avLst/>
                  <a:gdLst/>
                  <a:ahLst/>
                  <a:rect l="l" t="t" r="r" b="b"/>
                  <a:pathLst>
                    <a:path w="4803" h="4117">
                      <a:moveTo>
                        <a:pt x="2737" y="1"/>
                      </a:moveTo>
                      <a:cubicBezTo>
                        <a:pt x="2231" y="1"/>
                        <a:pt x="1714" y="189"/>
                        <a:pt x="1295" y="609"/>
                      </a:cubicBezTo>
                      <a:cubicBezTo>
                        <a:pt x="0" y="1891"/>
                        <a:pt x="920" y="4105"/>
                        <a:pt x="2746" y="4117"/>
                      </a:cubicBezTo>
                      <a:cubicBezTo>
                        <a:pt x="3883" y="4105"/>
                        <a:pt x="4803" y="3185"/>
                        <a:pt x="4803" y="2060"/>
                      </a:cubicBezTo>
                      <a:cubicBezTo>
                        <a:pt x="4803" y="818"/>
                        <a:pt x="3792" y="1"/>
                        <a:pt x="2737" y="1"/>
                      </a:cubicBezTo>
                      <a:close/>
                    </a:path>
                  </a:pathLst>
                </a:custGeom>
                <a:solidFill>
                  <a:srgbClr val="cfd9e0"/>
                </a:solidFill>
                <a:ln>
                  <a:noFill/>
                </a:ln>
              </p:spPr>
              <p:style>
                <a:lnRef idx="0"/>
                <a:fillRef idx="0"/>
                <a:effectRef idx="0"/>
                <a:fontRef idx="minor"/>
              </p:style>
            </p:sp>
            <p:sp>
              <p:nvSpPr>
                <p:cNvPr id="823" name="CustomShape 735"/>
                <p:cNvSpPr/>
                <p:nvPr/>
              </p:nvSpPr>
              <p:spPr>
                <a:xfrm>
                  <a:off x="3906720" y="1391040"/>
                  <a:ext cx="13320" cy="13680"/>
                </a:xfrm>
                <a:custGeom>
                  <a:avLst/>
                  <a:gdLst/>
                  <a:ahLst/>
                  <a:rect l="l" t="t" r="r" b="b"/>
                  <a:pathLst>
                    <a:path w="1658" h="1658">
                      <a:moveTo>
                        <a:pt x="835" y="1"/>
                      </a:moveTo>
                      <a:cubicBezTo>
                        <a:pt x="376" y="1"/>
                        <a:pt x="1" y="376"/>
                        <a:pt x="1" y="835"/>
                      </a:cubicBezTo>
                      <a:cubicBezTo>
                        <a:pt x="1" y="1283"/>
                        <a:pt x="376" y="1658"/>
                        <a:pt x="835" y="1658"/>
                      </a:cubicBezTo>
                      <a:cubicBezTo>
                        <a:pt x="1295" y="1658"/>
                        <a:pt x="1658" y="1283"/>
                        <a:pt x="1658" y="835"/>
                      </a:cubicBezTo>
                      <a:cubicBezTo>
                        <a:pt x="1658" y="376"/>
                        <a:pt x="1295" y="1"/>
                        <a:pt x="835" y="1"/>
                      </a:cubicBezTo>
                      <a:close/>
                    </a:path>
                  </a:pathLst>
                </a:custGeom>
                <a:solidFill>
                  <a:srgbClr val="869fb1"/>
                </a:solidFill>
                <a:ln>
                  <a:noFill/>
                </a:ln>
              </p:spPr>
              <p:style>
                <a:lnRef idx="0"/>
                <a:fillRef idx="0"/>
                <a:effectRef idx="0"/>
                <a:fontRef idx="minor"/>
              </p:style>
            </p:sp>
          </p:grpSp>
          <p:grpSp>
            <p:nvGrpSpPr>
              <p:cNvPr id="824" name="Group 736"/>
              <p:cNvGrpSpPr/>
              <p:nvPr/>
            </p:nvGrpSpPr>
            <p:grpSpPr>
              <a:xfrm>
                <a:off x="4175280" y="1710720"/>
                <a:ext cx="39600" cy="34560"/>
                <a:chOff x="4175280" y="1710720"/>
                <a:chExt cx="39600" cy="34560"/>
              </a:xfrm>
            </p:grpSpPr>
            <p:sp>
              <p:nvSpPr>
                <p:cNvPr id="825" name="CustomShape 737"/>
                <p:cNvSpPr/>
                <p:nvPr/>
              </p:nvSpPr>
              <p:spPr>
                <a:xfrm>
                  <a:off x="4175280" y="1710720"/>
                  <a:ext cx="39600" cy="34560"/>
                </a:xfrm>
                <a:custGeom>
                  <a:avLst/>
                  <a:gdLst/>
                  <a:ahLst/>
                  <a:rect l="l" t="t" r="r" b="b"/>
                  <a:pathLst>
                    <a:path w="4800" h="4115">
                      <a:moveTo>
                        <a:pt x="2729" y="1"/>
                      </a:moveTo>
                      <a:cubicBezTo>
                        <a:pt x="2224" y="1"/>
                        <a:pt x="1710" y="188"/>
                        <a:pt x="1291" y="606"/>
                      </a:cubicBezTo>
                      <a:cubicBezTo>
                        <a:pt x="1" y="1897"/>
                        <a:pt x="912" y="4114"/>
                        <a:pt x="2740" y="4114"/>
                      </a:cubicBezTo>
                      <a:cubicBezTo>
                        <a:pt x="2745" y="4114"/>
                        <a:pt x="2750" y="4114"/>
                        <a:pt x="2755" y="4114"/>
                      </a:cubicBezTo>
                      <a:cubicBezTo>
                        <a:pt x="3880" y="4114"/>
                        <a:pt x="4800" y="3195"/>
                        <a:pt x="4800" y="2058"/>
                      </a:cubicBezTo>
                      <a:cubicBezTo>
                        <a:pt x="4800" y="822"/>
                        <a:pt x="3785" y="1"/>
                        <a:pt x="2729" y="1"/>
                      </a:cubicBezTo>
                      <a:close/>
                    </a:path>
                  </a:pathLst>
                </a:custGeom>
                <a:solidFill>
                  <a:srgbClr val="cfd9e0"/>
                </a:solidFill>
                <a:ln>
                  <a:noFill/>
                </a:ln>
              </p:spPr>
              <p:style>
                <a:lnRef idx="0"/>
                <a:fillRef idx="0"/>
                <a:effectRef idx="0"/>
                <a:fontRef idx="minor"/>
              </p:style>
            </p:sp>
            <p:sp>
              <p:nvSpPr>
                <p:cNvPr id="826" name="CustomShape 738"/>
                <p:cNvSpPr/>
                <p:nvPr/>
              </p:nvSpPr>
              <p:spPr>
                <a:xfrm>
                  <a:off x="4188960" y="1721160"/>
                  <a:ext cx="15840" cy="13680"/>
                </a:xfrm>
                <a:custGeom>
                  <a:avLst/>
                  <a:gdLst/>
                  <a:ahLst/>
                  <a:rect l="l" t="t" r="r" b="b"/>
                  <a:pathLst>
                    <a:path w="1936" h="1658">
                      <a:moveTo>
                        <a:pt x="1101" y="0"/>
                      </a:moveTo>
                      <a:cubicBezTo>
                        <a:pt x="363" y="0"/>
                        <a:pt x="0" y="895"/>
                        <a:pt x="520" y="1416"/>
                      </a:cubicBezTo>
                      <a:cubicBezTo>
                        <a:pt x="688" y="1583"/>
                        <a:pt x="893" y="1657"/>
                        <a:pt x="1096" y="1657"/>
                      </a:cubicBezTo>
                      <a:cubicBezTo>
                        <a:pt x="1523" y="1657"/>
                        <a:pt x="1936" y="1324"/>
                        <a:pt x="1936" y="823"/>
                      </a:cubicBezTo>
                      <a:cubicBezTo>
                        <a:pt x="1936" y="375"/>
                        <a:pt x="1561" y="0"/>
                        <a:pt x="1101" y="0"/>
                      </a:cubicBezTo>
                      <a:close/>
                    </a:path>
                  </a:pathLst>
                </a:custGeom>
                <a:solidFill>
                  <a:srgbClr val="869fb1"/>
                </a:solidFill>
                <a:ln>
                  <a:noFill/>
                </a:ln>
              </p:spPr>
              <p:style>
                <a:lnRef idx="0"/>
                <a:fillRef idx="0"/>
                <a:effectRef idx="0"/>
                <a:fontRef idx="minor"/>
              </p:style>
            </p:sp>
          </p:grpSp>
          <p:grpSp>
            <p:nvGrpSpPr>
              <p:cNvPr id="827" name="Group 739"/>
              <p:cNvGrpSpPr/>
              <p:nvPr/>
            </p:nvGrpSpPr>
            <p:grpSpPr>
              <a:xfrm>
                <a:off x="4242600" y="1616400"/>
                <a:ext cx="39600" cy="34560"/>
                <a:chOff x="4242600" y="1616400"/>
                <a:chExt cx="39600" cy="34560"/>
              </a:xfrm>
            </p:grpSpPr>
            <p:sp>
              <p:nvSpPr>
                <p:cNvPr id="828" name="CustomShape 740"/>
                <p:cNvSpPr/>
                <p:nvPr/>
              </p:nvSpPr>
              <p:spPr>
                <a:xfrm>
                  <a:off x="4242600" y="1616400"/>
                  <a:ext cx="39600" cy="34560"/>
                </a:xfrm>
                <a:custGeom>
                  <a:avLst/>
                  <a:gdLst/>
                  <a:ahLst/>
                  <a:rect l="l" t="t" r="r" b="b"/>
                  <a:pathLst>
                    <a:path w="4804" h="4115">
                      <a:moveTo>
                        <a:pt x="2733" y="1"/>
                      </a:moveTo>
                      <a:cubicBezTo>
                        <a:pt x="2228" y="1"/>
                        <a:pt x="1714" y="188"/>
                        <a:pt x="1295" y="606"/>
                      </a:cubicBezTo>
                      <a:cubicBezTo>
                        <a:pt x="1" y="1900"/>
                        <a:pt x="920" y="4114"/>
                        <a:pt x="2747" y="4114"/>
                      </a:cubicBezTo>
                      <a:cubicBezTo>
                        <a:pt x="3884" y="4114"/>
                        <a:pt x="4803" y="3195"/>
                        <a:pt x="4803" y="2058"/>
                      </a:cubicBezTo>
                      <a:cubicBezTo>
                        <a:pt x="4803" y="821"/>
                        <a:pt x="3789" y="1"/>
                        <a:pt x="2733" y="1"/>
                      </a:cubicBezTo>
                      <a:close/>
                    </a:path>
                  </a:pathLst>
                </a:custGeom>
                <a:solidFill>
                  <a:srgbClr val="cfd9e0"/>
                </a:solidFill>
                <a:ln>
                  <a:noFill/>
                </a:ln>
              </p:spPr>
              <p:style>
                <a:lnRef idx="0"/>
                <a:fillRef idx="0"/>
                <a:effectRef idx="0"/>
                <a:fontRef idx="minor"/>
              </p:style>
            </p:sp>
            <p:sp>
              <p:nvSpPr>
                <p:cNvPr id="829" name="CustomShape 741"/>
                <p:cNvSpPr/>
                <p:nvPr/>
              </p:nvSpPr>
              <p:spPr>
                <a:xfrm>
                  <a:off x="4256280" y="1626840"/>
                  <a:ext cx="15840" cy="13680"/>
                </a:xfrm>
                <a:custGeom>
                  <a:avLst/>
                  <a:gdLst/>
                  <a:ahLst/>
                  <a:rect l="l" t="t" r="r" b="b"/>
                  <a:pathLst>
                    <a:path w="1936" h="1655">
                      <a:moveTo>
                        <a:pt x="1123" y="1"/>
                      </a:moveTo>
                      <a:cubicBezTo>
                        <a:pt x="1115" y="1"/>
                        <a:pt x="1108" y="1"/>
                        <a:pt x="1101" y="1"/>
                      </a:cubicBezTo>
                      <a:cubicBezTo>
                        <a:pt x="363" y="1"/>
                        <a:pt x="0" y="884"/>
                        <a:pt x="520" y="1404"/>
                      </a:cubicBezTo>
                      <a:cubicBezTo>
                        <a:pt x="689" y="1577"/>
                        <a:pt x="898" y="1655"/>
                        <a:pt x="1103" y="1655"/>
                      </a:cubicBezTo>
                      <a:cubicBezTo>
                        <a:pt x="1528" y="1655"/>
                        <a:pt x="1936" y="1322"/>
                        <a:pt x="1936" y="824"/>
                      </a:cubicBezTo>
                      <a:cubicBezTo>
                        <a:pt x="1936" y="371"/>
                        <a:pt x="1572" y="1"/>
                        <a:pt x="1123" y="1"/>
                      </a:cubicBezTo>
                      <a:close/>
                    </a:path>
                  </a:pathLst>
                </a:custGeom>
                <a:solidFill>
                  <a:srgbClr val="869fb1"/>
                </a:solidFill>
                <a:ln>
                  <a:noFill/>
                </a:ln>
              </p:spPr>
              <p:style>
                <a:lnRef idx="0"/>
                <a:fillRef idx="0"/>
                <a:effectRef idx="0"/>
                <a:fontRef idx="minor"/>
              </p:style>
            </p:sp>
          </p:grpSp>
          <p:grpSp>
            <p:nvGrpSpPr>
              <p:cNvPr id="830" name="Group 742"/>
              <p:cNvGrpSpPr/>
              <p:nvPr/>
            </p:nvGrpSpPr>
            <p:grpSpPr>
              <a:xfrm>
                <a:off x="4113720" y="1819440"/>
                <a:ext cx="39600" cy="34560"/>
                <a:chOff x="4113720" y="1819440"/>
                <a:chExt cx="39600" cy="34560"/>
              </a:xfrm>
            </p:grpSpPr>
            <p:sp>
              <p:nvSpPr>
                <p:cNvPr id="831" name="CustomShape 743"/>
                <p:cNvSpPr/>
                <p:nvPr/>
              </p:nvSpPr>
              <p:spPr>
                <a:xfrm>
                  <a:off x="4113720" y="1819440"/>
                  <a:ext cx="39600" cy="34560"/>
                </a:xfrm>
                <a:custGeom>
                  <a:avLst/>
                  <a:gdLst/>
                  <a:ahLst/>
                  <a:rect l="l" t="t" r="r" b="b"/>
                  <a:pathLst>
                    <a:path w="4804" h="4114">
                      <a:moveTo>
                        <a:pt x="2732" y="0"/>
                      </a:moveTo>
                      <a:cubicBezTo>
                        <a:pt x="2228" y="0"/>
                        <a:pt x="1714" y="187"/>
                        <a:pt x="1295" y="606"/>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noFill/>
                </a:ln>
              </p:spPr>
              <p:style>
                <a:lnRef idx="0"/>
                <a:fillRef idx="0"/>
                <a:effectRef idx="0"/>
                <a:fontRef idx="minor"/>
              </p:style>
            </p:sp>
            <p:sp>
              <p:nvSpPr>
                <p:cNvPr id="832" name="CustomShape 744"/>
                <p:cNvSpPr/>
                <p:nvPr/>
              </p:nvSpPr>
              <p:spPr>
                <a:xfrm>
                  <a:off x="4129560" y="1829880"/>
                  <a:ext cx="13320" cy="13680"/>
                </a:xfrm>
                <a:custGeom>
                  <a:avLst/>
                  <a:gdLst/>
                  <a:ahLst/>
                  <a:rect l="l" t="t" r="r" b="b"/>
                  <a:pathLst>
                    <a:path w="1658" h="1658">
                      <a:moveTo>
                        <a:pt x="823" y="1"/>
                      </a:moveTo>
                      <a:cubicBezTo>
                        <a:pt x="363" y="1"/>
                        <a:pt x="0" y="364"/>
                        <a:pt x="0" y="823"/>
                      </a:cubicBezTo>
                      <a:cubicBezTo>
                        <a:pt x="0" y="1283"/>
                        <a:pt x="363" y="1658"/>
                        <a:pt x="823" y="1658"/>
                      </a:cubicBezTo>
                      <a:cubicBezTo>
                        <a:pt x="1283" y="1658"/>
                        <a:pt x="1658" y="1283"/>
                        <a:pt x="1658" y="823"/>
                      </a:cubicBezTo>
                      <a:cubicBezTo>
                        <a:pt x="1658" y="364"/>
                        <a:pt x="1283" y="1"/>
                        <a:pt x="823" y="1"/>
                      </a:cubicBezTo>
                      <a:close/>
                    </a:path>
                  </a:pathLst>
                </a:custGeom>
                <a:solidFill>
                  <a:srgbClr val="869fb1"/>
                </a:solidFill>
                <a:ln>
                  <a:noFill/>
                </a:ln>
              </p:spPr>
              <p:style>
                <a:lnRef idx="0"/>
                <a:fillRef idx="0"/>
                <a:effectRef idx="0"/>
                <a:fontRef idx="minor"/>
              </p:style>
            </p:sp>
          </p:grpSp>
          <p:grpSp>
            <p:nvGrpSpPr>
              <p:cNvPr id="833" name="Group 745"/>
              <p:cNvGrpSpPr/>
              <p:nvPr/>
            </p:nvGrpSpPr>
            <p:grpSpPr>
              <a:xfrm>
                <a:off x="4044600" y="1911960"/>
                <a:ext cx="39600" cy="34560"/>
                <a:chOff x="4044600" y="1911960"/>
                <a:chExt cx="39600" cy="34560"/>
              </a:xfrm>
            </p:grpSpPr>
            <p:sp>
              <p:nvSpPr>
                <p:cNvPr id="834" name="CustomShape 746"/>
                <p:cNvSpPr/>
                <p:nvPr/>
              </p:nvSpPr>
              <p:spPr>
                <a:xfrm>
                  <a:off x="4044600" y="1911960"/>
                  <a:ext cx="39600" cy="34560"/>
                </a:xfrm>
                <a:custGeom>
                  <a:avLst/>
                  <a:gdLst/>
                  <a:ahLst/>
                  <a:rect l="l" t="t" r="r" b="b"/>
                  <a:pathLst>
                    <a:path w="4803" h="4115">
                      <a:moveTo>
                        <a:pt x="2732" y="1"/>
                      </a:moveTo>
                      <a:cubicBezTo>
                        <a:pt x="2227" y="1"/>
                        <a:pt x="1713" y="188"/>
                        <a:pt x="1295" y="606"/>
                      </a:cubicBezTo>
                      <a:cubicBezTo>
                        <a:pt x="0" y="1901"/>
                        <a:pt x="920" y="4114"/>
                        <a:pt x="2746" y="4114"/>
                      </a:cubicBezTo>
                      <a:cubicBezTo>
                        <a:pt x="3883" y="4114"/>
                        <a:pt x="4803" y="3195"/>
                        <a:pt x="4803" y="2058"/>
                      </a:cubicBezTo>
                      <a:cubicBezTo>
                        <a:pt x="4803" y="821"/>
                        <a:pt x="3789" y="1"/>
                        <a:pt x="2732" y="1"/>
                      </a:cubicBezTo>
                      <a:close/>
                    </a:path>
                  </a:pathLst>
                </a:custGeom>
                <a:solidFill>
                  <a:srgbClr val="cfd9e0"/>
                </a:solidFill>
                <a:ln>
                  <a:noFill/>
                </a:ln>
              </p:spPr>
              <p:style>
                <a:lnRef idx="0"/>
                <a:fillRef idx="0"/>
                <a:effectRef idx="0"/>
                <a:fontRef idx="minor"/>
              </p:style>
            </p:sp>
            <p:sp>
              <p:nvSpPr>
                <p:cNvPr id="835" name="CustomShape 747"/>
                <p:cNvSpPr/>
                <p:nvPr/>
              </p:nvSpPr>
              <p:spPr>
                <a:xfrm>
                  <a:off x="4058280" y="1922400"/>
                  <a:ext cx="15840" cy="13680"/>
                </a:xfrm>
                <a:custGeom>
                  <a:avLst/>
                  <a:gdLst/>
                  <a:ahLst/>
                  <a:rect l="l" t="t" r="r" b="b"/>
                  <a:pathLst>
                    <a:path w="1937" h="1658">
                      <a:moveTo>
                        <a:pt x="1113" y="0"/>
                      </a:moveTo>
                      <a:cubicBezTo>
                        <a:pt x="363" y="0"/>
                        <a:pt x="1" y="895"/>
                        <a:pt x="521" y="1416"/>
                      </a:cubicBezTo>
                      <a:cubicBezTo>
                        <a:pt x="688" y="1583"/>
                        <a:pt x="894" y="1657"/>
                        <a:pt x="1096" y="1657"/>
                      </a:cubicBezTo>
                      <a:cubicBezTo>
                        <a:pt x="1524" y="1657"/>
                        <a:pt x="1936" y="1324"/>
                        <a:pt x="1936" y="823"/>
                      </a:cubicBezTo>
                      <a:cubicBezTo>
                        <a:pt x="1936" y="375"/>
                        <a:pt x="1561" y="0"/>
                        <a:pt x="1113" y="0"/>
                      </a:cubicBezTo>
                      <a:close/>
                    </a:path>
                  </a:pathLst>
                </a:custGeom>
                <a:solidFill>
                  <a:srgbClr val="869fb1"/>
                </a:solidFill>
                <a:ln>
                  <a:noFill/>
                </a:ln>
              </p:spPr>
              <p:style>
                <a:lnRef idx="0"/>
                <a:fillRef idx="0"/>
                <a:effectRef idx="0"/>
                <a:fontRef idx="minor"/>
              </p:style>
            </p:sp>
          </p:grpSp>
          <p:grpSp>
            <p:nvGrpSpPr>
              <p:cNvPr id="836" name="Group 748"/>
              <p:cNvGrpSpPr/>
              <p:nvPr/>
            </p:nvGrpSpPr>
            <p:grpSpPr>
              <a:xfrm>
                <a:off x="4029120" y="1707840"/>
                <a:ext cx="34920" cy="30600"/>
                <a:chOff x="4029120" y="1707840"/>
                <a:chExt cx="34920" cy="30600"/>
              </a:xfrm>
            </p:grpSpPr>
            <p:sp>
              <p:nvSpPr>
                <p:cNvPr id="837" name="CustomShape 749"/>
                <p:cNvSpPr/>
                <p:nvPr/>
              </p:nvSpPr>
              <p:spPr>
                <a:xfrm>
                  <a:off x="4029120" y="1707840"/>
                  <a:ext cx="34920" cy="30600"/>
                </a:xfrm>
                <a:custGeom>
                  <a:avLst/>
                  <a:gdLst/>
                  <a:ahLst/>
                  <a:rect l="l" t="t" r="r" b="b"/>
                  <a:pathLst>
                    <a:path w="4259" h="3649">
                      <a:moveTo>
                        <a:pt x="2427" y="1"/>
                      </a:moveTo>
                      <a:cubicBezTo>
                        <a:pt x="1979" y="1"/>
                        <a:pt x="1522" y="168"/>
                        <a:pt x="1149" y="540"/>
                      </a:cubicBezTo>
                      <a:cubicBezTo>
                        <a:pt x="0" y="1677"/>
                        <a:pt x="811" y="3649"/>
                        <a:pt x="2432" y="3649"/>
                      </a:cubicBezTo>
                      <a:cubicBezTo>
                        <a:pt x="3448" y="3649"/>
                        <a:pt x="4258" y="2826"/>
                        <a:pt x="4258" y="1822"/>
                      </a:cubicBezTo>
                      <a:cubicBezTo>
                        <a:pt x="4258" y="726"/>
                        <a:pt x="3363" y="1"/>
                        <a:pt x="2427" y="1"/>
                      </a:cubicBezTo>
                      <a:close/>
                    </a:path>
                  </a:pathLst>
                </a:custGeom>
                <a:solidFill>
                  <a:srgbClr val="cfd9e0"/>
                </a:solidFill>
                <a:ln>
                  <a:noFill/>
                </a:ln>
              </p:spPr>
              <p:style>
                <a:lnRef idx="0"/>
                <a:fillRef idx="0"/>
                <a:effectRef idx="0"/>
                <a:fontRef idx="minor"/>
              </p:style>
            </p:sp>
            <p:sp>
              <p:nvSpPr>
                <p:cNvPr id="838" name="CustomShape 750"/>
                <p:cNvSpPr/>
                <p:nvPr/>
              </p:nvSpPr>
              <p:spPr>
                <a:xfrm>
                  <a:off x="4042440" y="1718280"/>
                  <a:ext cx="11160" cy="9720"/>
                </a:xfrm>
                <a:custGeom>
                  <a:avLst/>
                  <a:gdLst/>
                  <a:ahLst/>
                  <a:rect l="l" t="t" r="r" b="b"/>
                  <a:pathLst>
                    <a:path w="1404" h="1195">
                      <a:moveTo>
                        <a:pt x="799" y="0"/>
                      </a:moveTo>
                      <a:cubicBezTo>
                        <a:pt x="266" y="0"/>
                        <a:pt x="0" y="641"/>
                        <a:pt x="375" y="1016"/>
                      </a:cubicBezTo>
                      <a:cubicBezTo>
                        <a:pt x="498" y="1139"/>
                        <a:pt x="650" y="1195"/>
                        <a:pt x="799" y="1195"/>
                      </a:cubicBezTo>
                      <a:cubicBezTo>
                        <a:pt x="1103" y="1195"/>
                        <a:pt x="1395" y="963"/>
                        <a:pt x="1404" y="605"/>
                      </a:cubicBezTo>
                      <a:cubicBezTo>
                        <a:pt x="1404" y="278"/>
                        <a:pt x="1137" y="0"/>
                        <a:pt x="799" y="0"/>
                      </a:cubicBezTo>
                      <a:close/>
                    </a:path>
                  </a:pathLst>
                </a:custGeom>
                <a:solidFill>
                  <a:srgbClr val="869fb1"/>
                </a:solidFill>
                <a:ln>
                  <a:noFill/>
                </a:ln>
              </p:spPr>
              <p:style>
                <a:lnRef idx="0"/>
                <a:fillRef idx="0"/>
                <a:effectRef idx="0"/>
                <a:fontRef idx="minor"/>
              </p:style>
            </p:sp>
          </p:grpSp>
          <p:grpSp>
            <p:nvGrpSpPr>
              <p:cNvPr id="839" name="Group 751"/>
              <p:cNvGrpSpPr/>
              <p:nvPr/>
            </p:nvGrpSpPr>
            <p:grpSpPr>
              <a:xfrm>
                <a:off x="4131720" y="1559160"/>
                <a:ext cx="40680" cy="35640"/>
                <a:chOff x="4131720" y="1559160"/>
                <a:chExt cx="40680" cy="35640"/>
              </a:xfrm>
            </p:grpSpPr>
            <p:sp>
              <p:nvSpPr>
                <p:cNvPr id="840" name="CustomShape 752"/>
                <p:cNvSpPr/>
                <p:nvPr/>
              </p:nvSpPr>
              <p:spPr>
                <a:xfrm>
                  <a:off x="4131720" y="1559160"/>
                  <a:ext cx="40680" cy="35640"/>
                </a:xfrm>
                <a:custGeom>
                  <a:avLst/>
                  <a:gdLst/>
                  <a:ahLst/>
                  <a:rect l="l" t="t" r="r" b="b"/>
                  <a:pathLst>
                    <a:path w="4948" h="4237">
                      <a:moveTo>
                        <a:pt x="2818" y="1"/>
                      </a:moveTo>
                      <a:cubicBezTo>
                        <a:pt x="2295" y="1"/>
                        <a:pt x="1763" y="196"/>
                        <a:pt x="1331" y="631"/>
                      </a:cubicBezTo>
                      <a:cubicBezTo>
                        <a:pt x="0" y="1962"/>
                        <a:pt x="944" y="4236"/>
                        <a:pt x="2831" y="4236"/>
                      </a:cubicBezTo>
                      <a:cubicBezTo>
                        <a:pt x="3992" y="4236"/>
                        <a:pt x="4948" y="3293"/>
                        <a:pt x="4948" y="2119"/>
                      </a:cubicBezTo>
                      <a:cubicBezTo>
                        <a:pt x="4948" y="845"/>
                        <a:pt x="3905" y="1"/>
                        <a:pt x="2818" y="1"/>
                      </a:cubicBezTo>
                      <a:close/>
                    </a:path>
                  </a:pathLst>
                </a:custGeom>
                <a:solidFill>
                  <a:srgbClr val="cfd9e0"/>
                </a:solidFill>
                <a:ln>
                  <a:noFill/>
                </a:ln>
              </p:spPr>
              <p:style>
                <a:lnRef idx="0"/>
                <a:fillRef idx="0"/>
                <a:effectRef idx="0"/>
                <a:fontRef idx="minor"/>
              </p:style>
            </p:sp>
            <p:sp>
              <p:nvSpPr>
                <p:cNvPr id="841" name="CustomShape 753"/>
                <p:cNvSpPr/>
                <p:nvPr/>
              </p:nvSpPr>
              <p:spPr>
                <a:xfrm>
                  <a:off x="4145400" y="1569960"/>
                  <a:ext cx="16920" cy="14760"/>
                </a:xfrm>
                <a:custGeom>
                  <a:avLst/>
                  <a:gdLst/>
                  <a:ahLst/>
                  <a:rect l="l" t="t" r="r" b="b"/>
                  <a:pathLst>
                    <a:path w="2094" h="1780">
                      <a:moveTo>
                        <a:pt x="1220" y="0"/>
                      </a:moveTo>
                      <a:cubicBezTo>
                        <a:pt x="1213" y="0"/>
                        <a:pt x="1205" y="0"/>
                        <a:pt x="1198" y="0"/>
                      </a:cubicBezTo>
                      <a:cubicBezTo>
                        <a:pt x="400" y="0"/>
                        <a:pt x="0" y="956"/>
                        <a:pt x="569" y="1512"/>
                      </a:cubicBezTo>
                      <a:cubicBezTo>
                        <a:pt x="750" y="1697"/>
                        <a:pt x="974" y="1780"/>
                        <a:pt x="1194" y="1780"/>
                      </a:cubicBezTo>
                      <a:cubicBezTo>
                        <a:pt x="1652" y="1780"/>
                        <a:pt x="2093" y="1422"/>
                        <a:pt x="2093" y="883"/>
                      </a:cubicBezTo>
                      <a:cubicBezTo>
                        <a:pt x="2093" y="395"/>
                        <a:pt x="1706" y="0"/>
                        <a:pt x="1220" y="0"/>
                      </a:cubicBezTo>
                      <a:close/>
                    </a:path>
                  </a:pathLst>
                </a:custGeom>
                <a:solidFill>
                  <a:srgbClr val="869fb1"/>
                </a:solidFill>
                <a:ln>
                  <a:noFill/>
                </a:ln>
              </p:spPr>
              <p:style>
                <a:lnRef idx="0"/>
                <a:fillRef idx="0"/>
                <a:effectRef idx="0"/>
                <a:fontRef idx="minor"/>
              </p:style>
            </p:sp>
          </p:grpSp>
          <p:grpSp>
            <p:nvGrpSpPr>
              <p:cNvPr id="842" name="Group 754"/>
              <p:cNvGrpSpPr/>
              <p:nvPr/>
            </p:nvGrpSpPr>
            <p:grpSpPr>
              <a:xfrm>
                <a:off x="4035960" y="1473840"/>
                <a:ext cx="38160" cy="33480"/>
                <a:chOff x="4035960" y="1473840"/>
                <a:chExt cx="38160" cy="33480"/>
              </a:xfrm>
            </p:grpSpPr>
            <p:sp>
              <p:nvSpPr>
                <p:cNvPr id="843" name="CustomShape 755"/>
                <p:cNvSpPr/>
                <p:nvPr/>
              </p:nvSpPr>
              <p:spPr>
                <a:xfrm>
                  <a:off x="4035960" y="1473840"/>
                  <a:ext cx="38160" cy="33480"/>
                </a:xfrm>
                <a:custGeom>
                  <a:avLst/>
                  <a:gdLst/>
                  <a:ahLst/>
                  <a:rect l="l" t="t" r="r" b="b"/>
                  <a:pathLst>
                    <a:path w="4647" h="3988">
                      <a:moveTo>
                        <a:pt x="2642" y="0"/>
                      </a:moveTo>
                      <a:cubicBezTo>
                        <a:pt x="2152" y="0"/>
                        <a:pt x="1654" y="182"/>
                        <a:pt x="1247" y="589"/>
                      </a:cubicBezTo>
                      <a:cubicBezTo>
                        <a:pt x="1" y="1847"/>
                        <a:pt x="884" y="3988"/>
                        <a:pt x="2662" y="3988"/>
                      </a:cubicBezTo>
                      <a:cubicBezTo>
                        <a:pt x="3751" y="3976"/>
                        <a:pt x="4646" y="3093"/>
                        <a:pt x="4646" y="1992"/>
                      </a:cubicBezTo>
                      <a:cubicBezTo>
                        <a:pt x="4646" y="797"/>
                        <a:pt x="3665" y="0"/>
                        <a:pt x="2642" y="0"/>
                      </a:cubicBezTo>
                      <a:close/>
                    </a:path>
                  </a:pathLst>
                </a:custGeom>
                <a:solidFill>
                  <a:srgbClr val="cfd9e0"/>
                </a:solidFill>
                <a:ln>
                  <a:noFill/>
                </a:ln>
              </p:spPr>
              <p:style>
                <a:lnRef idx="0"/>
                <a:fillRef idx="0"/>
                <a:effectRef idx="0"/>
                <a:fontRef idx="minor"/>
              </p:style>
            </p:sp>
            <p:sp>
              <p:nvSpPr>
                <p:cNvPr id="844" name="CustomShape 756"/>
                <p:cNvSpPr/>
                <p:nvPr/>
              </p:nvSpPr>
              <p:spPr>
                <a:xfrm>
                  <a:off x="4051800" y="1484280"/>
                  <a:ext cx="12240" cy="12600"/>
                </a:xfrm>
                <a:custGeom>
                  <a:avLst/>
                  <a:gdLst/>
                  <a:ahLst/>
                  <a:rect l="l" t="t" r="r" b="b"/>
                  <a:pathLst>
                    <a:path w="1525" h="1525">
                      <a:moveTo>
                        <a:pt x="762" y="1"/>
                      </a:moveTo>
                      <a:cubicBezTo>
                        <a:pt x="339" y="1"/>
                        <a:pt x="0" y="339"/>
                        <a:pt x="0" y="763"/>
                      </a:cubicBezTo>
                      <a:cubicBezTo>
                        <a:pt x="0" y="1186"/>
                        <a:pt x="339" y="1525"/>
                        <a:pt x="762" y="1525"/>
                      </a:cubicBezTo>
                      <a:cubicBezTo>
                        <a:pt x="1173" y="1525"/>
                        <a:pt x="1524" y="1186"/>
                        <a:pt x="1524" y="763"/>
                      </a:cubicBezTo>
                      <a:cubicBezTo>
                        <a:pt x="1524" y="339"/>
                        <a:pt x="1173" y="1"/>
                        <a:pt x="762" y="1"/>
                      </a:cubicBezTo>
                      <a:close/>
                    </a:path>
                  </a:pathLst>
                </a:custGeom>
                <a:solidFill>
                  <a:srgbClr val="869fb1"/>
                </a:solidFill>
                <a:ln>
                  <a:noFill/>
                </a:ln>
              </p:spPr>
              <p:style>
                <a:lnRef idx="0"/>
                <a:fillRef idx="0"/>
                <a:effectRef idx="0"/>
                <a:fontRef idx="minor"/>
              </p:style>
            </p:sp>
          </p:grpSp>
          <p:grpSp>
            <p:nvGrpSpPr>
              <p:cNvPr id="845" name="Group 757"/>
              <p:cNvGrpSpPr/>
              <p:nvPr/>
            </p:nvGrpSpPr>
            <p:grpSpPr>
              <a:xfrm>
                <a:off x="3800520" y="1155240"/>
                <a:ext cx="32760" cy="28800"/>
                <a:chOff x="3800520" y="1155240"/>
                <a:chExt cx="32760" cy="28800"/>
              </a:xfrm>
            </p:grpSpPr>
            <p:sp>
              <p:nvSpPr>
                <p:cNvPr id="846" name="CustomShape 758"/>
                <p:cNvSpPr/>
                <p:nvPr/>
              </p:nvSpPr>
              <p:spPr>
                <a:xfrm>
                  <a:off x="3800520" y="1155240"/>
                  <a:ext cx="32760" cy="28800"/>
                </a:xfrm>
                <a:custGeom>
                  <a:avLst/>
                  <a:gdLst/>
                  <a:ahLst/>
                  <a:rect l="l" t="t" r="r" b="b"/>
                  <a:pathLst>
                    <a:path w="4005" h="3432">
                      <a:moveTo>
                        <a:pt x="2284" y="0"/>
                      </a:moveTo>
                      <a:cubicBezTo>
                        <a:pt x="1865" y="0"/>
                        <a:pt x="1437" y="156"/>
                        <a:pt x="1089" y="504"/>
                      </a:cubicBezTo>
                      <a:cubicBezTo>
                        <a:pt x="0" y="1581"/>
                        <a:pt x="774" y="3432"/>
                        <a:pt x="2299" y="3432"/>
                      </a:cubicBezTo>
                      <a:cubicBezTo>
                        <a:pt x="3242" y="3419"/>
                        <a:pt x="4004" y="2657"/>
                        <a:pt x="4004" y="1714"/>
                      </a:cubicBezTo>
                      <a:cubicBezTo>
                        <a:pt x="4004" y="682"/>
                        <a:pt x="3162" y="0"/>
                        <a:pt x="2284" y="0"/>
                      </a:cubicBezTo>
                      <a:close/>
                    </a:path>
                  </a:pathLst>
                </a:custGeom>
                <a:solidFill>
                  <a:srgbClr val="cfd9e0"/>
                </a:solidFill>
                <a:ln>
                  <a:noFill/>
                </a:ln>
              </p:spPr>
              <p:style>
                <a:lnRef idx="0"/>
                <a:fillRef idx="0"/>
                <a:effectRef idx="0"/>
                <a:fontRef idx="minor"/>
              </p:style>
            </p:sp>
            <p:sp>
              <p:nvSpPr>
                <p:cNvPr id="847" name="CustomShape 759"/>
                <p:cNvSpPr/>
                <p:nvPr/>
              </p:nvSpPr>
              <p:spPr>
                <a:xfrm>
                  <a:off x="3814200" y="1165680"/>
                  <a:ext cx="9000" cy="7920"/>
                </a:xfrm>
                <a:custGeom>
                  <a:avLst/>
                  <a:gdLst/>
                  <a:ahLst/>
                  <a:rect l="l" t="t" r="r" b="b"/>
                  <a:pathLst>
                    <a:path w="1126" h="967">
                      <a:moveTo>
                        <a:pt x="641" y="1"/>
                      </a:moveTo>
                      <a:cubicBezTo>
                        <a:pt x="218" y="1"/>
                        <a:pt x="0" y="521"/>
                        <a:pt x="303" y="823"/>
                      </a:cubicBezTo>
                      <a:cubicBezTo>
                        <a:pt x="402" y="922"/>
                        <a:pt x="524" y="967"/>
                        <a:pt x="643" y="967"/>
                      </a:cubicBezTo>
                      <a:cubicBezTo>
                        <a:pt x="890" y="967"/>
                        <a:pt x="1125" y="778"/>
                        <a:pt x="1125" y="485"/>
                      </a:cubicBezTo>
                      <a:cubicBezTo>
                        <a:pt x="1125" y="219"/>
                        <a:pt x="908" y="1"/>
                        <a:pt x="641" y="1"/>
                      </a:cubicBezTo>
                      <a:close/>
                    </a:path>
                  </a:pathLst>
                </a:custGeom>
                <a:solidFill>
                  <a:srgbClr val="869fb1"/>
                </a:solidFill>
                <a:ln>
                  <a:noFill/>
                </a:ln>
              </p:spPr>
              <p:style>
                <a:lnRef idx="0"/>
                <a:fillRef idx="0"/>
                <a:effectRef idx="0"/>
                <a:fontRef idx="minor"/>
              </p:style>
            </p:sp>
          </p:grpSp>
          <p:grpSp>
            <p:nvGrpSpPr>
              <p:cNvPr id="848" name="Group 760"/>
              <p:cNvGrpSpPr/>
              <p:nvPr/>
            </p:nvGrpSpPr>
            <p:grpSpPr>
              <a:xfrm>
                <a:off x="3905640" y="1313280"/>
                <a:ext cx="32760" cy="28800"/>
                <a:chOff x="3905640" y="1313280"/>
                <a:chExt cx="32760" cy="28800"/>
              </a:xfrm>
            </p:grpSpPr>
            <p:sp>
              <p:nvSpPr>
                <p:cNvPr id="849" name="CustomShape 761"/>
                <p:cNvSpPr/>
                <p:nvPr/>
              </p:nvSpPr>
              <p:spPr>
                <a:xfrm>
                  <a:off x="3905640" y="1313280"/>
                  <a:ext cx="32760" cy="28800"/>
                </a:xfrm>
                <a:custGeom>
                  <a:avLst/>
                  <a:gdLst/>
                  <a:ahLst/>
                  <a:rect l="l" t="t" r="r" b="b"/>
                  <a:pathLst>
                    <a:path w="3993" h="3420">
                      <a:moveTo>
                        <a:pt x="2273" y="0"/>
                      </a:moveTo>
                      <a:cubicBezTo>
                        <a:pt x="1853" y="0"/>
                        <a:pt x="1425" y="156"/>
                        <a:pt x="1077" y="504"/>
                      </a:cubicBezTo>
                      <a:cubicBezTo>
                        <a:pt x="0" y="1581"/>
                        <a:pt x="750" y="3420"/>
                        <a:pt x="2275" y="3420"/>
                      </a:cubicBezTo>
                      <a:cubicBezTo>
                        <a:pt x="3230" y="3420"/>
                        <a:pt x="3992" y="2658"/>
                        <a:pt x="3992" y="1714"/>
                      </a:cubicBezTo>
                      <a:cubicBezTo>
                        <a:pt x="3992" y="683"/>
                        <a:pt x="3151" y="0"/>
                        <a:pt x="2273" y="0"/>
                      </a:cubicBezTo>
                      <a:close/>
                    </a:path>
                  </a:pathLst>
                </a:custGeom>
                <a:solidFill>
                  <a:srgbClr val="cfd9e0"/>
                </a:solidFill>
                <a:ln>
                  <a:noFill/>
                </a:ln>
              </p:spPr>
              <p:style>
                <a:lnRef idx="0"/>
                <a:fillRef idx="0"/>
                <a:effectRef idx="0"/>
                <a:fontRef idx="minor"/>
              </p:style>
            </p:sp>
            <p:sp>
              <p:nvSpPr>
                <p:cNvPr id="850" name="CustomShape 762"/>
                <p:cNvSpPr/>
                <p:nvPr/>
              </p:nvSpPr>
              <p:spPr>
                <a:xfrm>
                  <a:off x="3920400" y="1323720"/>
                  <a:ext cx="7560" cy="7920"/>
                </a:xfrm>
                <a:custGeom>
                  <a:avLst/>
                  <a:gdLst/>
                  <a:ahLst/>
                  <a:rect l="l" t="t" r="r" b="b"/>
                  <a:pathLst>
                    <a:path w="969" h="968">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noFill/>
                </a:ln>
              </p:spPr>
              <p:style>
                <a:lnRef idx="0"/>
                <a:fillRef idx="0"/>
                <a:effectRef idx="0"/>
                <a:fontRef idx="minor"/>
              </p:style>
            </p:sp>
          </p:grpSp>
          <p:grpSp>
            <p:nvGrpSpPr>
              <p:cNvPr id="851" name="Group 763"/>
              <p:cNvGrpSpPr/>
              <p:nvPr/>
            </p:nvGrpSpPr>
            <p:grpSpPr>
              <a:xfrm>
                <a:off x="3939120" y="1400760"/>
                <a:ext cx="32760" cy="28800"/>
                <a:chOff x="3939120" y="1400760"/>
                <a:chExt cx="32760" cy="28800"/>
              </a:xfrm>
            </p:grpSpPr>
            <p:sp>
              <p:nvSpPr>
                <p:cNvPr id="852" name="CustomShape 764"/>
                <p:cNvSpPr/>
                <p:nvPr/>
              </p:nvSpPr>
              <p:spPr>
                <a:xfrm>
                  <a:off x="3939120" y="1400760"/>
                  <a:ext cx="32760" cy="28800"/>
                </a:xfrm>
                <a:custGeom>
                  <a:avLst/>
                  <a:gdLst/>
                  <a:ahLst/>
                  <a:rect l="l" t="t" r="r" b="b"/>
                  <a:pathLst>
                    <a:path w="3993" h="3421">
                      <a:moveTo>
                        <a:pt x="2273" y="1"/>
                      </a:moveTo>
                      <a:cubicBezTo>
                        <a:pt x="1853" y="1"/>
                        <a:pt x="1425" y="157"/>
                        <a:pt x="1077" y="505"/>
                      </a:cubicBezTo>
                      <a:cubicBezTo>
                        <a:pt x="1" y="1581"/>
                        <a:pt x="763" y="3420"/>
                        <a:pt x="2287" y="3420"/>
                      </a:cubicBezTo>
                      <a:cubicBezTo>
                        <a:pt x="3230" y="3420"/>
                        <a:pt x="3992" y="2658"/>
                        <a:pt x="3992" y="1714"/>
                      </a:cubicBezTo>
                      <a:cubicBezTo>
                        <a:pt x="3992" y="683"/>
                        <a:pt x="3151" y="1"/>
                        <a:pt x="2273" y="1"/>
                      </a:cubicBezTo>
                      <a:close/>
                    </a:path>
                  </a:pathLst>
                </a:custGeom>
                <a:solidFill>
                  <a:srgbClr val="cfd9e0"/>
                </a:solidFill>
                <a:ln>
                  <a:noFill/>
                </a:ln>
              </p:spPr>
              <p:style>
                <a:lnRef idx="0"/>
                <a:fillRef idx="0"/>
                <a:effectRef idx="0"/>
                <a:fontRef idx="minor"/>
              </p:style>
            </p:sp>
            <p:sp>
              <p:nvSpPr>
                <p:cNvPr id="853" name="CustomShape 765"/>
                <p:cNvSpPr/>
                <p:nvPr/>
              </p:nvSpPr>
              <p:spPr>
                <a:xfrm>
                  <a:off x="3953880" y="1411200"/>
                  <a:ext cx="7560" cy="7920"/>
                </a:xfrm>
                <a:custGeom>
                  <a:avLst/>
                  <a:gdLst/>
                  <a:ahLst/>
                  <a:rect l="l" t="t" r="r" b="b"/>
                  <a:pathLst>
                    <a:path w="969" h="969">
                      <a:moveTo>
                        <a:pt x="485" y="1"/>
                      </a:moveTo>
                      <a:cubicBezTo>
                        <a:pt x="219" y="1"/>
                        <a:pt x="1" y="218"/>
                        <a:pt x="1" y="484"/>
                      </a:cubicBezTo>
                      <a:cubicBezTo>
                        <a:pt x="1" y="751"/>
                        <a:pt x="219" y="968"/>
                        <a:pt x="485" y="968"/>
                      </a:cubicBezTo>
                      <a:cubicBezTo>
                        <a:pt x="751" y="968"/>
                        <a:pt x="969" y="751"/>
                        <a:pt x="969" y="484"/>
                      </a:cubicBezTo>
                      <a:cubicBezTo>
                        <a:pt x="969" y="218"/>
                        <a:pt x="751" y="1"/>
                        <a:pt x="485" y="1"/>
                      </a:cubicBezTo>
                      <a:close/>
                    </a:path>
                  </a:pathLst>
                </a:custGeom>
                <a:solidFill>
                  <a:srgbClr val="869fb1"/>
                </a:solidFill>
                <a:ln>
                  <a:noFill/>
                </a:ln>
              </p:spPr>
              <p:style>
                <a:lnRef idx="0"/>
                <a:fillRef idx="0"/>
                <a:effectRef idx="0"/>
                <a:fontRef idx="minor"/>
              </p:style>
            </p:sp>
          </p:grpSp>
          <p:grpSp>
            <p:nvGrpSpPr>
              <p:cNvPr id="854" name="Group 766"/>
              <p:cNvGrpSpPr/>
              <p:nvPr/>
            </p:nvGrpSpPr>
            <p:grpSpPr>
              <a:xfrm>
                <a:off x="3991320" y="1166760"/>
                <a:ext cx="32760" cy="28800"/>
                <a:chOff x="3991320" y="1166760"/>
                <a:chExt cx="32760" cy="28800"/>
              </a:xfrm>
            </p:grpSpPr>
            <p:sp>
              <p:nvSpPr>
                <p:cNvPr id="855" name="CustomShape 767"/>
                <p:cNvSpPr/>
                <p:nvPr/>
              </p:nvSpPr>
              <p:spPr>
                <a:xfrm>
                  <a:off x="3991320" y="1166760"/>
                  <a:ext cx="32760" cy="28800"/>
                </a:xfrm>
                <a:custGeom>
                  <a:avLst/>
                  <a:gdLst/>
                  <a:ahLst/>
                  <a:rect l="l" t="t" r="r" b="b"/>
                  <a:pathLst>
                    <a:path w="4005" h="3421">
                      <a:moveTo>
                        <a:pt x="2284" y="1"/>
                      </a:moveTo>
                      <a:cubicBezTo>
                        <a:pt x="1865" y="1"/>
                        <a:pt x="1437" y="157"/>
                        <a:pt x="1089" y="505"/>
                      </a:cubicBezTo>
                      <a:cubicBezTo>
                        <a:pt x="0" y="1582"/>
                        <a:pt x="774" y="3420"/>
                        <a:pt x="2298" y="3420"/>
                      </a:cubicBezTo>
                      <a:cubicBezTo>
                        <a:pt x="3242" y="3420"/>
                        <a:pt x="4004" y="2658"/>
                        <a:pt x="4004" y="1715"/>
                      </a:cubicBezTo>
                      <a:cubicBezTo>
                        <a:pt x="4004" y="683"/>
                        <a:pt x="3162" y="1"/>
                        <a:pt x="2284" y="1"/>
                      </a:cubicBezTo>
                      <a:close/>
                    </a:path>
                  </a:pathLst>
                </a:custGeom>
                <a:solidFill>
                  <a:srgbClr val="cfd9e0"/>
                </a:solidFill>
                <a:ln>
                  <a:noFill/>
                </a:ln>
              </p:spPr>
              <p:style>
                <a:lnRef idx="0"/>
                <a:fillRef idx="0"/>
                <a:effectRef idx="0"/>
                <a:fontRef idx="minor"/>
              </p:style>
            </p:sp>
            <p:sp>
              <p:nvSpPr>
                <p:cNvPr id="856" name="CustomShape 768"/>
                <p:cNvSpPr/>
                <p:nvPr/>
              </p:nvSpPr>
              <p:spPr>
                <a:xfrm>
                  <a:off x="4006440" y="1177200"/>
                  <a:ext cx="7920" cy="7920"/>
                </a:xfrm>
                <a:custGeom>
                  <a:avLst/>
                  <a:gdLst/>
                  <a:ahLst/>
                  <a:rect l="l" t="t" r="r" b="b"/>
                  <a:pathLst>
                    <a:path w="981" h="969">
                      <a:moveTo>
                        <a:pt x="496" y="1"/>
                      </a:moveTo>
                      <a:cubicBezTo>
                        <a:pt x="218" y="1"/>
                        <a:pt x="0" y="218"/>
                        <a:pt x="0" y="485"/>
                      </a:cubicBezTo>
                      <a:cubicBezTo>
                        <a:pt x="0" y="751"/>
                        <a:pt x="218" y="968"/>
                        <a:pt x="496" y="968"/>
                      </a:cubicBezTo>
                      <a:cubicBezTo>
                        <a:pt x="763" y="968"/>
                        <a:pt x="980" y="751"/>
                        <a:pt x="980" y="485"/>
                      </a:cubicBezTo>
                      <a:cubicBezTo>
                        <a:pt x="980" y="218"/>
                        <a:pt x="763" y="1"/>
                        <a:pt x="496" y="1"/>
                      </a:cubicBezTo>
                      <a:close/>
                    </a:path>
                  </a:pathLst>
                </a:custGeom>
                <a:solidFill>
                  <a:srgbClr val="869fb1"/>
                </a:solidFill>
                <a:ln>
                  <a:noFill/>
                </a:ln>
              </p:spPr>
              <p:style>
                <a:lnRef idx="0"/>
                <a:fillRef idx="0"/>
                <a:effectRef idx="0"/>
                <a:fontRef idx="minor"/>
              </p:style>
            </p:sp>
          </p:grpSp>
          <p:grpSp>
            <p:nvGrpSpPr>
              <p:cNvPr id="857" name="Group 769"/>
              <p:cNvGrpSpPr/>
              <p:nvPr/>
            </p:nvGrpSpPr>
            <p:grpSpPr>
              <a:xfrm>
                <a:off x="3777480" y="901800"/>
                <a:ext cx="32760" cy="28800"/>
                <a:chOff x="3777480" y="901800"/>
                <a:chExt cx="32760" cy="28800"/>
              </a:xfrm>
            </p:grpSpPr>
            <p:sp>
              <p:nvSpPr>
                <p:cNvPr id="858" name="CustomShape 770"/>
                <p:cNvSpPr/>
                <p:nvPr/>
              </p:nvSpPr>
              <p:spPr>
                <a:xfrm>
                  <a:off x="3777480" y="901800"/>
                  <a:ext cx="32760" cy="28800"/>
                </a:xfrm>
                <a:custGeom>
                  <a:avLst/>
                  <a:gdLst/>
                  <a:ahLst/>
                  <a:rect l="l" t="t" r="r" b="b"/>
                  <a:pathLst>
                    <a:path w="3993" h="3426">
                      <a:moveTo>
                        <a:pt x="2273" y="0"/>
                      </a:moveTo>
                      <a:cubicBezTo>
                        <a:pt x="1854" y="0"/>
                        <a:pt x="1426" y="158"/>
                        <a:pt x="1077" y="510"/>
                      </a:cubicBezTo>
                      <a:cubicBezTo>
                        <a:pt x="1" y="1586"/>
                        <a:pt x="763" y="3425"/>
                        <a:pt x="2287" y="3425"/>
                      </a:cubicBezTo>
                      <a:cubicBezTo>
                        <a:pt x="3231" y="3425"/>
                        <a:pt x="3993" y="2663"/>
                        <a:pt x="3993" y="1720"/>
                      </a:cubicBezTo>
                      <a:cubicBezTo>
                        <a:pt x="3993" y="688"/>
                        <a:pt x="3151" y="0"/>
                        <a:pt x="2273" y="0"/>
                      </a:cubicBezTo>
                      <a:close/>
                    </a:path>
                  </a:pathLst>
                </a:custGeom>
                <a:solidFill>
                  <a:srgbClr val="cfd9e0"/>
                </a:solidFill>
                <a:ln>
                  <a:noFill/>
                </a:ln>
              </p:spPr>
              <p:style>
                <a:lnRef idx="0"/>
                <a:fillRef idx="0"/>
                <a:effectRef idx="0"/>
                <a:fontRef idx="minor"/>
              </p:style>
            </p:sp>
            <p:sp>
              <p:nvSpPr>
                <p:cNvPr id="859" name="CustomShape 771"/>
                <p:cNvSpPr/>
                <p:nvPr/>
              </p:nvSpPr>
              <p:spPr>
                <a:xfrm>
                  <a:off x="3790800" y="912240"/>
                  <a:ext cx="9000" cy="7920"/>
                </a:xfrm>
                <a:custGeom>
                  <a:avLst/>
                  <a:gdLst/>
                  <a:ahLst/>
                  <a:rect l="l" t="t" r="r" b="b"/>
                  <a:pathLst>
                    <a:path w="1138" h="965">
                      <a:moveTo>
                        <a:pt x="654" y="1"/>
                      </a:moveTo>
                      <a:cubicBezTo>
                        <a:pt x="219" y="1"/>
                        <a:pt x="1" y="509"/>
                        <a:pt x="315" y="823"/>
                      </a:cubicBezTo>
                      <a:cubicBezTo>
                        <a:pt x="413" y="921"/>
                        <a:pt x="533" y="964"/>
                        <a:pt x="651" y="964"/>
                      </a:cubicBezTo>
                      <a:cubicBezTo>
                        <a:pt x="899" y="964"/>
                        <a:pt x="1138" y="772"/>
                        <a:pt x="1138" y="485"/>
                      </a:cubicBezTo>
                      <a:cubicBezTo>
                        <a:pt x="1138" y="206"/>
                        <a:pt x="920" y="1"/>
                        <a:pt x="654" y="1"/>
                      </a:cubicBezTo>
                      <a:close/>
                    </a:path>
                  </a:pathLst>
                </a:custGeom>
                <a:solidFill>
                  <a:srgbClr val="869fb1"/>
                </a:solidFill>
                <a:ln>
                  <a:noFill/>
                </a:ln>
              </p:spPr>
              <p:style>
                <a:lnRef idx="0"/>
                <a:fillRef idx="0"/>
                <a:effectRef idx="0"/>
                <a:fontRef idx="minor"/>
              </p:style>
            </p:sp>
          </p:grpSp>
          <p:grpSp>
            <p:nvGrpSpPr>
              <p:cNvPr id="860" name="Group 772"/>
              <p:cNvGrpSpPr/>
              <p:nvPr/>
            </p:nvGrpSpPr>
            <p:grpSpPr>
              <a:xfrm>
                <a:off x="3734280" y="1006560"/>
                <a:ext cx="32760" cy="28800"/>
                <a:chOff x="3734280" y="1006560"/>
                <a:chExt cx="32760" cy="28800"/>
              </a:xfrm>
            </p:grpSpPr>
            <p:sp>
              <p:nvSpPr>
                <p:cNvPr id="861" name="CustomShape 773"/>
                <p:cNvSpPr/>
                <p:nvPr/>
              </p:nvSpPr>
              <p:spPr>
                <a:xfrm>
                  <a:off x="3734280" y="1006560"/>
                  <a:ext cx="32760" cy="28800"/>
                </a:xfrm>
                <a:custGeom>
                  <a:avLst/>
                  <a:gdLst/>
                  <a:ahLst/>
                  <a:rect l="l" t="t" r="r" b="b"/>
                  <a:pathLst>
                    <a:path w="3993" h="3433">
                      <a:moveTo>
                        <a:pt x="2273" y="1"/>
                      </a:moveTo>
                      <a:cubicBezTo>
                        <a:pt x="1853" y="1"/>
                        <a:pt x="1425" y="157"/>
                        <a:pt x="1077" y="505"/>
                      </a:cubicBezTo>
                      <a:cubicBezTo>
                        <a:pt x="0" y="1582"/>
                        <a:pt x="763" y="3432"/>
                        <a:pt x="2287" y="3432"/>
                      </a:cubicBezTo>
                      <a:cubicBezTo>
                        <a:pt x="3230" y="3432"/>
                        <a:pt x="3992" y="2658"/>
                        <a:pt x="3992" y="1715"/>
                      </a:cubicBezTo>
                      <a:cubicBezTo>
                        <a:pt x="3992" y="683"/>
                        <a:pt x="3151" y="1"/>
                        <a:pt x="2273" y="1"/>
                      </a:cubicBezTo>
                      <a:close/>
                    </a:path>
                  </a:pathLst>
                </a:custGeom>
                <a:solidFill>
                  <a:srgbClr val="cfd9e0"/>
                </a:solidFill>
                <a:ln>
                  <a:noFill/>
                </a:ln>
              </p:spPr>
              <p:style>
                <a:lnRef idx="0"/>
                <a:fillRef idx="0"/>
                <a:effectRef idx="0"/>
                <a:fontRef idx="minor"/>
              </p:style>
            </p:sp>
            <p:sp>
              <p:nvSpPr>
                <p:cNvPr id="862" name="CustomShape 774"/>
                <p:cNvSpPr/>
                <p:nvPr/>
              </p:nvSpPr>
              <p:spPr>
                <a:xfrm>
                  <a:off x="3749400" y="1017000"/>
                  <a:ext cx="7560" cy="7920"/>
                </a:xfrm>
                <a:custGeom>
                  <a:avLst/>
                  <a:gdLst/>
                  <a:ahLst/>
                  <a:rect l="l" t="t" r="r" b="b"/>
                  <a:pathLst>
                    <a:path w="969" h="969">
                      <a:moveTo>
                        <a:pt x="485" y="1"/>
                      </a:moveTo>
                      <a:cubicBezTo>
                        <a:pt x="219" y="1"/>
                        <a:pt x="1" y="218"/>
                        <a:pt x="1" y="485"/>
                      </a:cubicBezTo>
                      <a:cubicBezTo>
                        <a:pt x="1" y="751"/>
                        <a:pt x="219" y="968"/>
                        <a:pt x="485" y="968"/>
                      </a:cubicBezTo>
                      <a:cubicBezTo>
                        <a:pt x="751" y="968"/>
                        <a:pt x="969" y="751"/>
                        <a:pt x="969" y="485"/>
                      </a:cubicBezTo>
                      <a:cubicBezTo>
                        <a:pt x="969" y="218"/>
                        <a:pt x="751" y="1"/>
                        <a:pt x="485" y="1"/>
                      </a:cubicBezTo>
                      <a:close/>
                    </a:path>
                  </a:pathLst>
                </a:custGeom>
                <a:solidFill>
                  <a:srgbClr val="869fb1"/>
                </a:solidFill>
                <a:ln>
                  <a:noFill/>
                </a:ln>
              </p:spPr>
              <p:style>
                <a:lnRef idx="0"/>
                <a:fillRef idx="0"/>
                <a:effectRef idx="0"/>
                <a:fontRef idx="minor"/>
              </p:style>
            </p:sp>
          </p:grpSp>
          <p:grpSp>
            <p:nvGrpSpPr>
              <p:cNvPr id="863" name="Group 775"/>
              <p:cNvGrpSpPr/>
              <p:nvPr/>
            </p:nvGrpSpPr>
            <p:grpSpPr>
              <a:xfrm>
                <a:off x="3478680" y="844920"/>
                <a:ext cx="32760" cy="28800"/>
                <a:chOff x="3478680" y="844920"/>
                <a:chExt cx="32760" cy="28800"/>
              </a:xfrm>
            </p:grpSpPr>
            <p:sp>
              <p:nvSpPr>
                <p:cNvPr id="864" name="CustomShape 776"/>
                <p:cNvSpPr/>
                <p:nvPr/>
              </p:nvSpPr>
              <p:spPr>
                <a:xfrm>
                  <a:off x="3478680" y="844920"/>
                  <a:ext cx="32760" cy="28800"/>
                </a:xfrm>
                <a:custGeom>
                  <a:avLst/>
                  <a:gdLst/>
                  <a:ahLst/>
                  <a:rect l="l" t="t" r="r" b="b"/>
                  <a:pathLst>
                    <a:path w="3992" h="3420">
                      <a:moveTo>
                        <a:pt x="2272" y="0"/>
                      </a:moveTo>
                      <a:cubicBezTo>
                        <a:pt x="1853" y="0"/>
                        <a:pt x="1425" y="156"/>
                        <a:pt x="1077" y="504"/>
                      </a:cubicBezTo>
                      <a:cubicBezTo>
                        <a:pt x="0" y="1581"/>
                        <a:pt x="762" y="3420"/>
                        <a:pt x="2286" y="3420"/>
                      </a:cubicBezTo>
                      <a:cubicBezTo>
                        <a:pt x="3230" y="3420"/>
                        <a:pt x="3992" y="2658"/>
                        <a:pt x="3992" y="1714"/>
                      </a:cubicBezTo>
                      <a:cubicBezTo>
                        <a:pt x="3992" y="683"/>
                        <a:pt x="3150" y="0"/>
                        <a:pt x="2272" y="0"/>
                      </a:cubicBezTo>
                      <a:close/>
                    </a:path>
                  </a:pathLst>
                </a:custGeom>
                <a:solidFill>
                  <a:srgbClr val="cfd9e0"/>
                </a:solidFill>
                <a:ln>
                  <a:noFill/>
                </a:ln>
              </p:spPr>
              <p:style>
                <a:lnRef idx="0"/>
                <a:fillRef idx="0"/>
                <a:effectRef idx="0"/>
                <a:fontRef idx="minor"/>
              </p:style>
            </p:sp>
            <p:sp>
              <p:nvSpPr>
                <p:cNvPr id="865" name="CustomShape 777"/>
                <p:cNvSpPr/>
                <p:nvPr/>
              </p:nvSpPr>
              <p:spPr>
                <a:xfrm>
                  <a:off x="3492360" y="855360"/>
                  <a:ext cx="9000" cy="7920"/>
                </a:xfrm>
                <a:custGeom>
                  <a:avLst/>
                  <a:gdLst/>
                  <a:ahLst/>
                  <a:rect l="l" t="t" r="r" b="b"/>
                  <a:pathLst>
                    <a:path w="1126" h="972">
                      <a:moveTo>
                        <a:pt x="641" y="0"/>
                      </a:moveTo>
                      <a:cubicBezTo>
                        <a:pt x="206" y="0"/>
                        <a:pt x="0" y="520"/>
                        <a:pt x="303" y="823"/>
                      </a:cubicBezTo>
                      <a:cubicBezTo>
                        <a:pt x="401" y="926"/>
                        <a:pt x="524" y="972"/>
                        <a:pt x="643" y="972"/>
                      </a:cubicBezTo>
                      <a:cubicBezTo>
                        <a:pt x="890" y="972"/>
                        <a:pt x="1125" y="777"/>
                        <a:pt x="1125" y="484"/>
                      </a:cubicBezTo>
                      <a:cubicBezTo>
                        <a:pt x="1125" y="218"/>
                        <a:pt x="907" y="0"/>
                        <a:pt x="641" y="0"/>
                      </a:cubicBezTo>
                      <a:close/>
                    </a:path>
                  </a:pathLst>
                </a:custGeom>
                <a:solidFill>
                  <a:srgbClr val="869fb1"/>
                </a:solidFill>
                <a:ln>
                  <a:noFill/>
                </a:ln>
              </p:spPr>
              <p:style>
                <a:lnRef idx="0"/>
                <a:fillRef idx="0"/>
                <a:effectRef idx="0"/>
                <a:fontRef idx="minor"/>
              </p:style>
            </p:sp>
          </p:grpSp>
          <p:grpSp>
            <p:nvGrpSpPr>
              <p:cNvPr id="866" name="Group 778"/>
              <p:cNvGrpSpPr/>
              <p:nvPr/>
            </p:nvGrpSpPr>
            <p:grpSpPr>
              <a:xfrm>
                <a:off x="3597480" y="858960"/>
                <a:ext cx="32760" cy="28800"/>
                <a:chOff x="3597480" y="858960"/>
                <a:chExt cx="32760" cy="28800"/>
              </a:xfrm>
            </p:grpSpPr>
            <p:sp>
              <p:nvSpPr>
                <p:cNvPr id="867" name="CustomShape 779"/>
                <p:cNvSpPr/>
                <p:nvPr/>
              </p:nvSpPr>
              <p:spPr>
                <a:xfrm>
                  <a:off x="3597480" y="858960"/>
                  <a:ext cx="32760" cy="28800"/>
                </a:xfrm>
                <a:custGeom>
                  <a:avLst/>
                  <a:gdLst/>
                  <a:ahLst/>
                  <a:rect l="l" t="t" r="r" b="b"/>
                  <a:pathLst>
                    <a:path w="4005" h="3432">
                      <a:moveTo>
                        <a:pt x="2285" y="0"/>
                      </a:moveTo>
                      <a:cubicBezTo>
                        <a:pt x="1865" y="0"/>
                        <a:pt x="1437" y="156"/>
                        <a:pt x="1089" y="504"/>
                      </a:cubicBezTo>
                      <a:cubicBezTo>
                        <a:pt x="0" y="1581"/>
                        <a:pt x="775" y="3432"/>
                        <a:pt x="2299" y="3432"/>
                      </a:cubicBezTo>
                      <a:cubicBezTo>
                        <a:pt x="3242" y="3432"/>
                        <a:pt x="4005" y="2658"/>
                        <a:pt x="4005" y="1714"/>
                      </a:cubicBezTo>
                      <a:cubicBezTo>
                        <a:pt x="4005" y="683"/>
                        <a:pt x="3163" y="0"/>
                        <a:pt x="2285" y="0"/>
                      </a:cubicBezTo>
                      <a:close/>
                    </a:path>
                  </a:pathLst>
                </a:custGeom>
                <a:solidFill>
                  <a:srgbClr val="cfd9e0"/>
                </a:solidFill>
                <a:ln>
                  <a:noFill/>
                </a:ln>
              </p:spPr>
              <p:style>
                <a:lnRef idx="0"/>
                <a:fillRef idx="0"/>
                <a:effectRef idx="0"/>
                <a:fontRef idx="minor"/>
              </p:style>
            </p:sp>
            <p:sp>
              <p:nvSpPr>
                <p:cNvPr id="868" name="CustomShape 780"/>
                <p:cNvSpPr/>
                <p:nvPr/>
              </p:nvSpPr>
              <p:spPr>
                <a:xfrm>
                  <a:off x="3612600" y="869400"/>
                  <a:ext cx="7560" cy="7920"/>
                </a:xfrm>
                <a:custGeom>
                  <a:avLst/>
                  <a:gdLst/>
                  <a:ahLst/>
                  <a:rect l="l" t="t" r="r" b="b"/>
                  <a:pathLst>
                    <a:path w="968" h="968">
                      <a:moveTo>
                        <a:pt x="484" y="0"/>
                      </a:moveTo>
                      <a:cubicBezTo>
                        <a:pt x="206" y="0"/>
                        <a:pt x="0" y="218"/>
                        <a:pt x="0" y="484"/>
                      </a:cubicBezTo>
                      <a:cubicBezTo>
                        <a:pt x="0" y="750"/>
                        <a:pt x="206" y="968"/>
                        <a:pt x="484" y="968"/>
                      </a:cubicBezTo>
                      <a:cubicBezTo>
                        <a:pt x="750" y="968"/>
                        <a:pt x="968" y="750"/>
                        <a:pt x="968" y="484"/>
                      </a:cubicBezTo>
                      <a:cubicBezTo>
                        <a:pt x="968" y="218"/>
                        <a:pt x="750" y="0"/>
                        <a:pt x="484" y="0"/>
                      </a:cubicBezTo>
                      <a:close/>
                    </a:path>
                  </a:pathLst>
                </a:custGeom>
                <a:solidFill>
                  <a:srgbClr val="869fb1"/>
                </a:solidFill>
                <a:ln>
                  <a:noFill/>
                </a:ln>
              </p:spPr>
              <p:style>
                <a:lnRef idx="0"/>
                <a:fillRef idx="0"/>
                <a:effectRef idx="0"/>
                <a:fontRef idx="minor"/>
              </p:style>
            </p:sp>
          </p:grpSp>
          <p:grpSp>
            <p:nvGrpSpPr>
              <p:cNvPr id="869" name="Group 781"/>
              <p:cNvGrpSpPr/>
              <p:nvPr/>
            </p:nvGrpSpPr>
            <p:grpSpPr>
              <a:xfrm>
                <a:off x="4000320" y="1946520"/>
                <a:ext cx="40680" cy="35640"/>
                <a:chOff x="4000320" y="1946520"/>
                <a:chExt cx="40680" cy="35640"/>
              </a:xfrm>
            </p:grpSpPr>
            <p:sp>
              <p:nvSpPr>
                <p:cNvPr id="870" name="CustomShape 782"/>
                <p:cNvSpPr/>
                <p:nvPr/>
              </p:nvSpPr>
              <p:spPr>
                <a:xfrm>
                  <a:off x="4000320" y="1946520"/>
                  <a:ext cx="40680" cy="35640"/>
                </a:xfrm>
                <a:custGeom>
                  <a:avLst/>
                  <a:gdLst/>
                  <a:ahLst/>
                  <a:rect l="l" t="t" r="r" b="b"/>
                  <a:pathLst>
                    <a:path w="4949" h="4236">
                      <a:moveTo>
                        <a:pt x="2823" y="0"/>
                      </a:moveTo>
                      <a:cubicBezTo>
                        <a:pt x="2301" y="0"/>
                        <a:pt x="1767" y="195"/>
                        <a:pt x="1331" y="631"/>
                      </a:cubicBezTo>
                      <a:cubicBezTo>
                        <a:pt x="1" y="1961"/>
                        <a:pt x="944" y="4236"/>
                        <a:pt x="2831" y="4236"/>
                      </a:cubicBezTo>
                      <a:cubicBezTo>
                        <a:pt x="4005" y="4236"/>
                        <a:pt x="4948" y="3292"/>
                        <a:pt x="4948" y="2119"/>
                      </a:cubicBezTo>
                      <a:cubicBezTo>
                        <a:pt x="4948" y="844"/>
                        <a:pt x="3911" y="0"/>
                        <a:pt x="2823" y="0"/>
                      </a:cubicBezTo>
                      <a:close/>
                    </a:path>
                  </a:pathLst>
                </a:custGeom>
                <a:solidFill>
                  <a:srgbClr val="cfd9e0"/>
                </a:solidFill>
                <a:ln>
                  <a:noFill/>
                </a:ln>
              </p:spPr>
              <p:style>
                <a:lnRef idx="0"/>
                <a:fillRef idx="0"/>
                <a:effectRef idx="0"/>
                <a:fontRef idx="minor"/>
              </p:style>
            </p:sp>
            <p:sp>
              <p:nvSpPr>
                <p:cNvPr id="871" name="CustomShape 783"/>
                <p:cNvSpPr/>
                <p:nvPr/>
              </p:nvSpPr>
              <p:spPr>
                <a:xfrm>
                  <a:off x="4016520" y="1956960"/>
                  <a:ext cx="14400" cy="14760"/>
                </a:xfrm>
                <a:custGeom>
                  <a:avLst/>
                  <a:gdLst/>
                  <a:ahLst/>
                  <a:rect l="l" t="t" r="r" b="b"/>
                  <a:pathLst>
                    <a:path w="1767" h="1779">
                      <a:moveTo>
                        <a:pt x="883" y="1"/>
                      </a:moveTo>
                      <a:cubicBezTo>
                        <a:pt x="399" y="1"/>
                        <a:pt x="0" y="400"/>
                        <a:pt x="0" y="896"/>
                      </a:cubicBezTo>
                      <a:cubicBezTo>
                        <a:pt x="0" y="1380"/>
                        <a:pt x="399" y="1779"/>
                        <a:pt x="883" y="1779"/>
                      </a:cubicBezTo>
                      <a:cubicBezTo>
                        <a:pt x="1379" y="1779"/>
                        <a:pt x="1766" y="1380"/>
                        <a:pt x="1766" y="896"/>
                      </a:cubicBezTo>
                      <a:cubicBezTo>
                        <a:pt x="1766" y="400"/>
                        <a:pt x="1379" y="1"/>
                        <a:pt x="883" y="1"/>
                      </a:cubicBezTo>
                      <a:close/>
                    </a:path>
                  </a:pathLst>
                </a:custGeom>
                <a:solidFill>
                  <a:srgbClr val="869fb1"/>
                </a:solidFill>
                <a:ln>
                  <a:noFill/>
                </a:ln>
              </p:spPr>
              <p:style>
                <a:lnRef idx="0"/>
                <a:fillRef idx="0"/>
                <a:effectRef idx="0"/>
                <a:fontRef idx="minor"/>
              </p:style>
            </p:sp>
          </p:grpSp>
          <p:grpSp>
            <p:nvGrpSpPr>
              <p:cNvPr id="872" name="Group 784"/>
              <p:cNvGrpSpPr/>
              <p:nvPr/>
            </p:nvGrpSpPr>
            <p:grpSpPr>
              <a:xfrm>
                <a:off x="4052160" y="1563480"/>
                <a:ext cx="34920" cy="30600"/>
                <a:chOff x="4052160" y="1563480"/>
                <a:chExt cx="34920" cy="30600"/>
              </a:xfrm>
            </p:grpSpPr>
            <p:sp>
              <p:nvSpPr>
                <p:cNvPr id="873" name="CustomShape 785"/>
                <p:cNvSpPr/>
                <p:nvPr/>
              </p:nvSpPr>
              <p:spPr>
                <a:xfrm>
                  <a:off x="4052160" y="1563480"/>
                  <a:ext cx="34920" cy="30600"/>
                </a:xfrm>
                <a:custGeom>
                  <a:avLst/>
                  <a:gdLst/>
                  <a:ahLst/>
                  <a:rect l="l" t="t" r="r" b="b"/>
                  <a:pathLst>
                    <a:path w="4267" h="3658">
                      <a:moveTo>
                        <a:pt x="2427" y="1"/>
                      </a:moveTo>
                      <a:cubicBezTo>
                        <a:pt x="1980" y="1"/>
                        <a:pt x="1524" y="167"/>
                        <a:pt x="1150" y="537"/>
                      </a:cubicBezTo>
                      <a:cubicBezTo>
                        <a:pt x="1" y="1686"/>
                        <a:pt x="811" y="3645"/>
                        <a:pt x="2444" y="3658"/>
                      </a:cubicBezTo>
                      <a:cubicBezTo>
                        <a:pt x="3436" y="3645"/>
                        <a:pt x="4259" y="2835"/>
                        <a:pt x="4259" y="1843"/>
                      </a:cubicBezTo>
                      <a:cubicBezTo>
                        <a:pt x="4267" y="736"/>
                        <a:pt x="3369" y="1"/>
                        <a:pt x="2427" y="1"/>
                      </a:cubicBezTo>
                      <a:close/>
                    </a:path>
                  </a:pathLst>
                </a:custGeom>
                <a:solidFill>
                  <a:srgbClr val="cfd9e0"/>
                </a:solidFill>
                <a:ln>
                  <a:noFill/>
                </a:ln>
              </p:spPr>
              <p:style>
                <a:lnRef idx="0"/>
                <a:fillRef idx="0"/>
                <a:effectRef idx="0"/>
                <a:fontRef idx="minor"/>
              </p:style>
            </p:sp>
            <p:sp>
              <p:nvSpPr>
                <p:cNvPr id="874" name="CustomShape 786"/>
                <p:cNvSpPr/>
                <p:nvPr/>
              </p:nvSpPr>
              <p:spPr>
                <a:xfrm>
                  <a:off x="4065840" y="1573920"/>
                  <a:ext cx="11160" cy="9720"/>
                </a:xfrm>
                <a:custGeom>
                  <a:avLst/>
                  <a:gdLst/>
                  <a:ahLst/>
                  <a:rect l="l" t="t" r="r" b="b"/>
                  <a:pathLst>
                    <a:path w="1392" h="1193">
                      <a:moveTo>
                        <a:pt x="787" y="0"/>
                      </a:moveTo>
                      <a:cubicBezTo>
                        <a:pt x="267" y="0"/>
                        <a:pt x="1" y="641"/>
                        <a:pt x="376" y="1016"/>
                      </a:cubicBezTo>
                      <a:cubicBezTo>
                        <a:pt x="497" y="1138"/>
                        <a:pt x="647" y="1192"/>
                        <a:pt x="794" y="1192"/>
                      </a:cubicBezTo>
                      <a:cubicBezTo>
                        <a:pt x="1099" y="1192"/>
                        <a:pt x="1392" y="957"/>
                        <a:pt x="1392" y="605"/>
                      </a:cubicBezTo>
                      <a:cubicBezTo>
                        <a:pt x="1392" y="266"/>
                        <a:pt x="1126" y="0"/>
                        <a:pt x="787" y="0"/>
                      </a:cubicBezTo>
                      <a:close/>
                    </a:path>
                  </a:pathLst>
                </a:custGeom>
                <a:solidFill>
                  <a:srgbClr val="869fb1"/>
                </a:solidFill>
                <a:ln>
                  <a:noFill/>
                </a:ln>
              </p:spPr>
              <p:style>
                <a:lnRef idx="0"/>
                <a:fillRef idx="0"/>
                <a:effectRef idx="0"/>
                <a:fontRef idx="minor"/>
              </p:style>
            </p:sp>
          </p:grpSp>
          <p:grpSp>
            <p:nvGrpSpPr>
              <p:cNvPr id="875" name="Group 787"/>
              <p:cNvGrpSpPr/>
              <p:nvPr/>
            </p:nvGrpSpPr>
            <p:grpSpPr>
              <a:xfrm>
                <a:off x="3388680" y="883800"/>
                <a:ext cx="35280" cy="30600"/>
                <a:chOff x="3388680" y="883800"/>
                <a:chExt cx="35280" cy="30600"/>
              </a:xfrm>
            </p:grpSpPr>
            <p:sp>
              <p:nvSpPr>
                <p:cNvPr id="876" name="CustomShape 788"/>
                <p:cNvSpPr/>
                <p:nvPr/>
              </p:nvSpPr>
              <p:spPr>
                <a:xfrm>
                  <a:off x="3388680" y="883800"/>
                  <a:ext cx="35280" cy="30600"/>
                </a:xfrm>
                <a:custGeom>
                  <a:avLst/>
                  <a:gdLst/>
                  <a:ahLst/>
                  <a:rect l="l" t="t" r="r" b="b"/>
                  <a:pathLst>
                    <a:path w="4271" h="3649">
                      <a:moveTo>
                        <a:pt x="2428" y="0"/>
                      </a:moveTo>
                      <a:cubicBezTo>
                        <a:pt x="1979" y="0"/>
                        <a:pt x="1522" y="167"/>
                        <a:pt x="1150" y="539"/>
                      </a:cubicBezTo>
                      <a:cubicBezTo>
                        <a:pt x="0" y="1676"/>
                        <a:pt x="811" y="3648"/>
                        <a:pt x="2444" y="3648"/>
                      </a:cubicBezTo>
                      <a:cubicBezTo>
                        <a:pt x="3448" y="3648"/>
                        <a:pt x="4259" y="2826"/>
                        <a:pt x="4271" y="1822"/>
                      </a:cubicBezTo>
                      <a:cubicBezTo>
                        <a:pt x="4262" y="726"/>
                        <a:pt x="3364" y="0"/>
                        <a:pt x="2428" y="0"/>
                      </a:cubicBezTo>
                      <a:close/>
                    </a:path>
                  </a:pathLst>
                </a:custGeom>
                <a:solidFill>
                  <a:srgbClr val="cfd9e0"/>
                </a:solidFill>
                <a:ln>
                  <a:noFill/>
                </a:ln>
              </p:spPr>
              <p:style>
                <a:lnRef idx="0"/>
                <a:fillRef idx="0"/>
                <a:effectRef idx="0"/>
                <a:fontRef idx="minor"/>
              </p:style>
            </p:sp>
            <p:sp>
              <p:nvSpPr>
                <p:cNvPr id="877" name="CustomShape 789"/>
                <p:cNvSpPr/>
                <p:nvPr/>
              </p:nvSpPr>
              <p:spPr>
                <a:xfrm>
                  <a:off x="3404160" y="894240"/>
                  <a:ext cx="9360" cy="9720"/>
                </a:xfrm>
                <a:custGeom>
                  <a:avLst/>
                  <a:gdLst/>
                  <a:ahLst/>
                  <a:rect l="l" t="t" r="r" b="b"/>
                  <a:pathLst>
                    <a:path w="1186" h="1187">
                      <a:moveTo>
                        <a:pt x="593" y="1"/>
                      </a:moveTo>
                      <a:cubicBezTo>
                        <a:pt x="266" y="1"/>
                        <a:pt x="0" y="267"/>
                        <a:pt x="0" y="594"/>
                      </a:cubicBezTo>
                      <a:cubicBezTo>
                        <a:pt x="0" y="920"/>
                        <a:pt x="266" y="1186"/>
                        <a:pt x="593" y="1186"/>
                      </a:cubicBezTo>
                      <a:cubicBezTo>
                        <a:pt x="920" y="1186"/>
                        <a:pt x="1186" y="920"/>
                        <a:pt x="1186" y="594"/>
                      </a:cubicBezTo>
                      <a:cubicBezTo>
                        <a:pt x="1186" y="267"/>
                        <a:pt x="920" y="1"/>
                        <a:pt x="593" y="1"/>
                      </a:cubicBezTo>
                      <a:close/>
                    </a:path>
                  </a:pathLst>
                </a:custGeom>
                <a:solidFill>
                  <a:srgbClr val="869fb1"/>
                </a:solidFill>
                <a:ln>
                  <a:noFill/>
                </a:ln>
              </p:spPr>
              <p:style>
                <a:lnRef idx="0"/>
                <a:fillRef idx="0"/>
                <a:effectRef idx="0"/>
                <a:fontRef idx="minor"/>
              </p:style>
            </p:sp>
          </p:grpSp>
          <p:grpSp>
            <p:nvGrpSpPr>
              <p:cNvPr id="878" name="Group 790"/>
              <p:cNvGrpSpPr/>
              <p:nvPr/>
            </p:nvGrpSpPr>
            <p:grpSpPr>
              <a:xfrm>
                <a:off x="3695040" y="1199520"/>
                <a:ext cx="35280" cy="30600"/>
                <a:chOff x="3695040" y="1199520"/>
                <a:chExt cx="35280" cy="30600"/>
              </a:xfrm>
            </p:grpSpPr>
            <p:sp>
              <p:nvSpPr>
                <p:cNvPr id="879" name="CustomShape 791"/>
                <p:cNvSpPr/>
                <p:nvPr/>
              </p:nvSpPr>
              <p:spPr>
                <a:xfrm>
                  <a:off x="3695040" y="1199520"/>
                  <a:ext cx="35280" cy="30600"/>
                </a:xfrm>
                <a:custGeom>
                  <a:avLst/>
                  <a:gdLst/>
                  <a:ahLst/>
                  <a:rect l="l" t="t" r="r" b="b"/>
                  <a:pathLst>
                    <a:path w="4271" h="3648">
                      <a:moveTo>
                        <a:pt x="2431" y="0"/>
                      </a:moveTo>
                      <a:cubicBezTo>
                        <a:pt x="1981" y="0"/>
                        <a:pt x="1522" y="167"/>
                        <a:pt x="1150" y="539"/>
                      </a:cubicBezTo>
                      <a:cubicBezTo>
                        <a:pt x="1" y="1676"/>
                        <a:pt x="823" y="3648"/>
                        <a:pt x="2444" y="3648"/>
                      </a:cubicBezTo>
                      <a:cubicBezTo>
                        <a:pt x="3448" y="3648"/>
                        <a:pt x="4271" y="2825"/>
                        <a:pt x="4271" y="1821"/>
                      </a:cubicBezTo>
                      <a:cubicBezTo>
                        <a:pt x="4271" y="725"/>
                        <a:pt x="3370" y="0"/>
                        <a:pt x="2431" y="0"/>
                      </a:cubicBezTo>
                      <a:close/>
                    </a:path>
                  </a:pathLst>
                </a:custGeom>
                <a:solidFill>
                  <a:srgbClr val="cfd9e0"/>
                </a:solidFill>
                <a:ln>
                  <a:noFill/>
                </a:ln>
              </p:spPr>
              <p:style>
                <a:lnRef idx="0"/>
                <a:fillRef idx="0"/>
                <a:effectRef idx="0"/>
                <a:fontRef idx="minor"/>
              </p:style>
            </p:sp>
            <p:sp>
              <p:nvSpPr>
                <p:cNvPr id="880" name="CustomShape 792"/>
                <p:cNvSpPr/>
                <p:nvPr/>
              </p:nvSpPr>
              <p:spPr>
                <a:xfrm>
                  <a:off x="3710520" y="1209600"/>
                  <a:ext cx="9720" cy="9720"/>
                </a:xfrm>
                <a:custGeom>
                  <a:avLst/>
                  <a:gdLst/>
                  <a:ahLst/>
                  <a:rect l="l" t="t" r="r" b="b"/>
                  <a:pathLst>
                    <a:path w="1198" h="1186">
                      <a:moveTo>
                        <a:pt x="593" y="1"/>
                      </a:moveTo>
                      <a:cubicBezTo>
                        <a:pt x="266" y="1"/>
                        <a:pt x="0" y="267"/>
                        <a:pt x="0" y="593"/>
                      </a:cubicBezTo>
                      <a:cubicBezTo>
                        <a:pt x="0" y="920"/>
                        <a:pt x="266" y="1186"/>
                        <a:pt x="593" y="1186"/>
                      </a:cubicBezTo>
                      <a:cubicBezTo>
                        <a:pt x="932" y="1186"/>
                        <a:pt x="1198" y="920"/>
                        <a:pt x="1198" y="593"/>
                      </a:cubicBezTo>
                      <a:cubicBezTo>
                        <a:pt x="1198" y="267"/>
                        <a:pt x="932" y="1"/>
                        <a:pt x="593" y="1"/>
                      </a:cubicBezTo>
                      <a:close/>
                    </a:path>
                  </a:pathLst>
                </a:custGeom>
                <a:solidFill>
                  <a:srgbClr val="869fb1"/>
                </a:solidFill>
                <a:ln>
                  <a:noFill/>
                </a:ln>
              </p:spPr>
              <p:style>
                <a:lnRef idx="0"/>
                <a:fillRef idx="0"/>
                <a:effectRef idx="0"/>
                <a:fontRef idx="minor"/>
              </p:style>
            </p:sp>
          </p:grpSp>
          <p:grpSp>
            <p:nvGrpSpPr>
              <p:cNvPr id="881" name="Group 793"/>
              <p:cNvGrpSpPr/>
              <p:nvPr/>
            </p:nvGrpSpPr>
            <p:grpSpPr>
              <a:xfrm>
                <a:off x="3621600" y="996480"/>
                <a:ext cx="34920" cy="30600"/>
                <a:chOff x="3621600" y="996480"/>
                <a:chExt cx="34920" cy="30600"/>
              </a:xfrm>
            </p:grpSpPr>
            <p:sp>
              <p:nvSpPr>
                <p:cNvPr id="882" name="CustomShape 794"/>
                <p:cNvSpPr/>
                <p:nvPr/>
              </p:nvSpPr>
              <p:spPr>
                <a:xfrm>
                  <a:off x="3621600" y="996480"/>
                  <a:ext cx="34920" cy="30600"/>
                </a:xfrm>
                <a:custGeom>
                  <a:avLst/>
                  <a:gdLst/>
                  <a:ahLst/>
                  <a:rect l="l" t="t" r="r" b="b"/>
                  <a:pathLst>
                    <a:path w="4259" h="3658">
                      <a:moveTo>
                        <a:pt x="2421" y="1"/>
                      </a:moveTo>
                      <a:cubicBezTo>
                        <a:pt x="1975" y="1"/>
                        <a:pt x="1520" y="166"/>
                        <a:pt x="1150" y="537"/>
                      </a:cubicBezTo>
                      <a:cubicBezTo>
                        <a:pt x="1" y="1686"/>
                        <a:pt x="811" y="3658"/>
                        <a:pt x="2432" y="3658"/>
                      </a:cubicBezTo>
                      <a:cubicBezTo>
                        <a:pt x="3448" y="3658"/>
                        <a:pt x="4259" y="2835"/>
                        <a:pt x="4259" y="1831"/>
                      </a:cubicBezTo>
                      <a:cubicBezTo>
                        <a:pt x="4259" y="732"/>
                        <a:pt x="3359" y="1"/>
                        <a:pt x="2421" y="1"/>
                      </a:cubicBezTo>
                      <a:close/>
                    </a:path>
                  </a:pathLst>
                </a:custGeom>
                <a:solidFill>
                  <a:srgbClr val="cfd9e0"/>
                </a:solidFill>
                <a:ln>
                  <a:noFill/>
                </a:ln>
              </p:spPr>
              <p:style>
                <a:lnRef idx="0"/>
                <a:fillRef idx="0"/>
                <a:effectRef idx="0"/>
                <a:fontRef idx="minor"/>
              </p:style>
            </p:sp>
            <p:sp>
              <p:nvSpPr>
                <p:cNvPr id="883" name="CustomShape 795"/>
                <p:cNvSpPr/>
                <p:nvPr/>
              </p:nvSpPr>
              <p:spPr>
                <a:xfrm>
                  <a:off x="3635280" y="1007280"/>
                  <a:ext cx="11160" cy="9720"/>
                </a:xfrm>
                <a:custGeom>
                  <a:avLst/>
                  <a:gdLst/>
                  <a:ahLst/>
                  <a:rect l="l" t="t" r="r" b="b"/>
                  <a:pathLst>
                    <a:path w="1393" h="1192">
                      <a:moveTo>
                        <a:pt x="787" y="0"/>
                      </a:moveTo>
                      <a:cubicBezTo>
                        <a:pt x="267" y="0"/>
                        <a:pt x="1" y="641"/>
                        <a:pt x="376" y="1016"/>
                      </a:cubicBezTo>
                      <a:cubicBezTo>
                        <a:pt x="497" y="1137"/>
                        <a:pt x="646" y="1192"/>
                        <a:pt x="792" y="1192"/>
                      </a:cubicBezTo>
                      <a:cubicBezTo>
                        <a:pt x="1098" y="1192"/>
                        <a:pt x="1392" y="953"/>
                        <a:pt x="1392" y="593"/>
                      </a:cubicBezTo>
                      <a:cubicBezTo>
                        <a:pt x="1392" y="266"/>
                        <a:pt x="1126" y="0"/>
                        <a:pt x="787" y="0"/>
                      </a:cubicBezTo>
                      <a:close/>
                    </a:path>
                  </a:pathLst>
                </a:custGeom>
                <a:solidFill>
                  <a:srgbClr val="869fb1"/>
                </a:solidFill>
                <a:ln>
                  <a:noFill/>
                </a:ln>
              </p:spPr>
              <p:style>
                <a:lnRef idx="0"/>
                <a:fillRef idx="0"/>
                <a:effectRef idx="0"/>
                <a:fontRef idx="minor"/>
              </p:style>
            </p:sp>
          </p:grpSp>
          <p:grpSp>
            <p:nvGrpSpPr>
              <p:cNvPr id="884" name="Group 796"/>
              <p:cNvGrpSpPr/>
              <p:nvPr/>
            </p:nvGrpSpPr>
            <p:grpSpPr>
              <a:xfrm>
                <a:off x="4107240" y="1685520"/>
                <a:ext cx="39240" cy="34200"/>
                <a:chOff x="4107240" y="1685520"/>
                <a:chExt cx="39240" cy="34200"/>
              </a:xfrm>
            </p:grpSpPr>
            <p:sp>
              <p:nvSpPr>
                <p:cNvPr id="885" name="CustomShape 797"/>
                <p:cNvSpPr/>
                <p:nvPr/>
              </p:nvSpPr>
              <p:spPr>
                <a:xfrm>
                  <a:off x="4107240" y="1685520"/>
                  <a:ext cx="39240" cy="34200"/>
                </a:xfrm>
                <a:custGeom>
                  <a:avLst/>
                  <a:gdLst/>
                  <a:ahLst/>
                  <a:rect l="l" t="t" r="r" b="b"/>
                  <a:pathLst>
                    <a:path w="4767" h="4085">
                      <a:moveTo>
                        <a:pt x="2708" y="0"/>
                      </a:moveTo>
                      <a:cubicBezTo>
                        <a:pt x="2207" y="0"/>
                        <a:pt x="1697" y="186"/>
                        <a:pt x="1283" y="600"/>
                      </a:cubicBezTo>
                      <a:cubicBezTo>
                        <a:pt x="1" y="1895"/>
                        <a:pt x="908" y="4084"/>
                        <a:pt x="2722" y="4084"/>
                      </a:cubicBezTo>
                      <a:cubicBezTo>
                        <a:pt x="3847" y="4084"/>
                        <a:pt x="4755" y="3177"/>
                        <a:pt x="4767" y="2052"/>
                      </a:cubicBezTo>
                      <a:cubicBezTo>
                        <a:pt x="4767" y="815"/>
                        <a:pt x="3758" y="0"/>
                        <a:pt x="2708" y="0"/>
                      </a:cubicBezTo>
                      <a:close/>
                    </a:path>
                  </a:pathLst>
                </a:custGeom>
                <a:solidFill>
                  <a:srgbClr val="cfd9e0"/>
                </a:solidFill>
                <a:ln>
                  <a:noFill/>
                </a:ln>
              </p:spPr>
              <p:style>
                <a:lnRef idx="0"/>
                <a:fillRef idx="0"/>
                <a:effectRef idx="0"/>
                <a:fontRef idx="minor"/>
              </p:style>
            </p:sp>
            <p:sp>
              <p:nvSpPr>
                <p:cNvPr id="886" name="CustomShape 798"/>
                <p:cNvSpPr/>
                <p:nvPr/>
              </p:nvSpPr>
              <p:spPr>
                <a:xfrm>
                  <a:off x="4120560" y="1695960"/>
                  <a:ext cx="15480" cy="13320"/>
                </a:xfrm>
                <a:custGeom>
                  <a:avLst/>
                  <a:gdLst/>
                  <a:ahLst/>
                  <a:rect l="l" t="t" r="r" b="b"/>
                  <a:pathLst>
                    <a:path w="1900" h="1629">
                      <a:moveTo>
                        <a:pt x="1089" y="0"/>
                      </a:moveTo>
                      <a:cubicBezTo>
                        <a:pt x="363" y="0"/>
                        <a:pt x="1" y="883"/>
                        <a:pt x="509" y="1391"/>
                      </a:cubicBezTo>
                      <a:cubicBezTo>
                        <a:pt x="673" y="1555"/>
                        <a:pt x="876" y="1629"/>
                        <a:pt x="1076" y="1629"/>
                      </a:cubicBezTo>
                      <a:cubicBezTo>
                        <a:pt x="1495" y="1629"/>
                        <a:pt x="1900" y="1306"/>
                        <a:pt x="1900" y="823"/>
                      </a:cubicBezTo>
                      <a:cubicBezTo>
                        <a:pt x="1900" y="363"/>
                        <a:pt x="1537" y="0"/>
                        <a:pt x="1089" y="0"/>
                      </a:cubicBezTo>
                      <a:close/>
                    </a:path>
                  </a:pathLst>
                </a:custGeom>
                <a:solidFill>
                  <a:srgbClr val="869fb1"/>
                </a:solidFill>
                <a:ln>
                  <a:noFill/>
                </a:ln>
              </p:spPr>
              <p:style>
                <a:lnRef idx="0"/>
                <a:fillRef idx="0"/>
                <a:effectRef idx="0"/>
                <a:fontRef idx="minor"/>
              </p:style>
            </p:sp>
          </p:grpSp>
          <p:grpSp>
            <p:nvGrpSpPr>
              <p:cNvPr id="887" name="Group 799"/>
              <p:cNvGrpSpPr/>
              <p:nvPr/>
            </p:nvGrpSpPr>
            <p:grpSpPr>
              <a:xfrm>
                <a:off x="4256640" y="1530720"/>
                <a:ext cx="34920" cy="30600"/>
                <a:chOff x="4256640" y="1530720"/>
                <a:chExt cx="34920" cy="30600"/>
              </a:xfrm>
            </p:grpSpPr>
            <p:sp>
              <p:nvSpPr>
                <p:cNvPr id="888" name="CustomShape 800"/>
                <p:cNvSpPr/>
                <p:nvPr/>
              </p:nvSpPr>
              <p:spPr>
                <a:xfrm>
                  <a:off x="4256640" y="1530720"/>
                  <a:ext cx="34920" cy="30600"/>
                </a:xfrm>
                <a:custGeom>
                  <a:avLst/>
                  <a:gdLst/>
                  <a:ahLst/>
                  <a:rect l="l" t="t" r="r" b="b"/>
                  <a:pathLst>
                    <a:path w="4259" h="3648">
                      <a:moveTo>
                        <a:pt x="2426" y="0"/>
                      </a:moveTo>
                      <a:cubicBezTo>
                        <a:pt x="1979" y="0"/>
                        <a:pt x="1522" y="167"/>
                        <a:pt x="1150" y="539"/>
                      </a:cubicBezTo>
                      <a:cubicBezTo>
                        <a:pt x="1" y="1688"/>
                        <a:pt x="811" y="3648"/>
                        <a:pt x="2432" y="3648"/>
                      </a:cubicBezTo>
                      <a:cubicBezTo>
                        <a:pt x="3448" y="3648"/>
                        <a:pt x="4259" y="2837"/>
                        <a:pt x="4259" y="1833"/>
                      </a:cubicBezTo>
                      <a:cubicBezTo>
                        <a:pt x="4259" y="729"/>
                        <a:pt x="3362" y="0"/>
                        <a:pt x="2426" y="0"/>
                      </a:cubicBezTo>
                      <a:close/>
                    </a:path>
                  </a:pathLst>
                </a:custGeom>
                <a:solidFill>
                  <a:srgbClr val="cfd9e0"/>
                </a:solidFill>
                <a:ln>
                  <a:noFill/>
                </a:ln>
              </p:spPr>
              <p:style>
                <a:lnRef idx="0"/>
                <a:fillRef idx="0"/>
                <a:effectRef idx="0"/>
                <a:fontRef idx="minor"/>
              </p:style>
            </p:sp>
            <p:sp>
              <p:nvSpPr>
                <p:cNvPr id="889" name="CustomShape 801"/>
                <p:cNvSpPr/>
                <p:nvPr/>
              </p:nvSpPr>
              <p:spPr>
                <a:xfrm>
                  <a:off x="4270320" y="1541160"/>
                  <a:ext cx="11160" cy="9720"/>
                </a:xfrm>
                <a:custGeom>
                  <a:avLst/>
                  <a:gdLst/>
                  <a:ahLst/>
                  <a:rect l="l" t="t" r="r" b="b"/>
                  <a:pathLst>
                    <a:path w="1404" h="1195">
                      <a:moveTo>
                        <a:pt x="799" y="0"/>
                      </a:moveTo>
                      <a:cubicBezTo>
                        <a:pt x="267" y="0"/>
                        <a:pt x="1" y="641"/>
                        <a:pt x="376" y="1016"/>
                      </a:cubicBezTo>
                      <a:cubicBezTo>
                        <a:pt x="499" y="1139"/>
                        <a:pt x="650" y="1195"/>
                        <a:pt x="799" y="1195"/>
                      </a:cubicBezTo>
                      <a:cubicBezTo>
                        <a:pt x="1104" y="1195"/>
                        <a:pt x="1396" y="963"/>
                        <a:pt x="1404" y="605"/>
                      </a:cubicBezTo>
                      <a:cubicBezTo>
                        <a:pt x="1404" y="266"/>
                        <a:pt x="1138" y="0"/>
                        <a:pt x="799" y="0"/>
                      </a:cubicBezTo>
                      <a:close/>
                    </a:path>
                  </a:pathLst>
                </a:custGeom>
                <a:solidFill>
                  <a:srgbClr val="869fb1"/>
                </a:solidFill>
                <a:ln>
                  <a:noFill/>
                </a:ln>
              </p:spPr>
              <p:style>
                <a:lnRef idx="0"/>
                <a:fillRef idx="0"/>
                <a:effectRef idx="0"/>
                <a:fontRef idx="minor"/>
              </p:style>
            </p:sp>
          </p:grpSp>
          <p:grpSp>
            <p:nvGrpSpPr>
              <p:cNvPr id="890" name="Group 802"/>
              <p:cNvGrpSpPr/>
              <p:nvPr/>
            </p:nvGrpSpPr>
            <p:grpSpPr>
              <a:xfrm>
                <a:off x="3981240" y="1592640"/>
                <a:ext cx="34920" cy="30600"/>
                <a:chOff x="3981240" y="1592640"/>
                <a:chExt cx="34920" cy="30600"/>
              </a:xfrm>
            </p:grpSpPr>
            <p:sp>
              <p:nvSpPr>
                <p:cNvPr id="891" name="CustomShape 803"/>
                <p:cNvSpPr/>
                <p:nvPr/>
              </p:nvSpPr>
              <p:spPr>
                <a:xfrm>
                  <a:off x="3981240" y="1592640"/>
                  <a:ext cx="34920" cy="30600"/>
                </a:xfrm>
                <a:custGeom>
                  <a:avLst/>
                  <a:gdLst/>
                  <a:ahLst/>
                  <a:rect l="l" t="t" r="r" b="b"/>
                  <a:pathLst>
                    <a:path w="4259" h="3657">
                      <a:moveTo>
                        <a:pt x="2421" y="0"/>
                      </a:moveTo>
                      <a:cubicBezTo>
                        <a:pt x="1974" y="0"/>
                        <a:pt x="1520" y="166"/>
                        <a:pt x="1149" y="536"/>
                      </a:cubicBezTo>
                      <a:cubicBezTo>
                        <a:pt x="0" y="1685"/>
                        <a:pt x="811" y="3645"/>
                        <a:pt x="2432" y="3657"/>
                      </a:cubicBezTo>
                      <a:cubicBezTo>
                        <a:pt x="3436" y="3645"/>
                        <a:pt x="4258" y="2834"/>
                        <a:pt x="4258" y="1830"/>
                      </a:cubicBezTo>
                      <a:cubicBezTo>
                        <a:pt x="4258" y="732"/>
                        <a:pt x="3358" y="0"/>
                        <a:pt x="2421" y="0"/>
                      </a:cubicBezTo>
                      <a:close/>
                    </a:path>
                  </a:pathLst>
                </a:custGeom>
                <a:solidFill>
                  <a:srgbClr val="cfd9e0"/>
                </a:solidFill>
                <a:ln>
                  <a:noFill/>
                </a:ln>
              </p:spPr>
              <p:style>
                <a:lnRef idx="0"/>
                <a:fillRef idx="0"/>
                <a:effectRef idx="0"/>
                <a:fontRef idx="minor"/>
              </p:style>
            </p:sp>
            <p:sp>
              <p:nvSpPr>
                <p:cNvPr id="892" name="CustomShape 804"/>
                <p:cNvSpPr/>
                <p:nvPr/>
              </p:nvSpPr>
              <p:spPr>
                <a:xfrm>
                  <a:off x="3996360" y="1603080"/>
                  <a:ext cx="9360" cy="9720"/>
                </a:xfrm>
                <a:custGeom>
                  <a:avLst/>
                  <a:gdLst/>
                  <a:ahLst/>
                  <a:rect l="l" t="t" r="r" b="b"/>
                  <a:pathLst>
                    <a:path w="1187" h="1199">
                      <a:moveTo>
                        <a:pt x="594" y="1"/>
                      </a:moveTo>
                      <a:cubicBezTo>
                        <a:pt x="267" y="1"/>
                        <a:pt x="1" y="279"/>
                        <a:pt x="1" y="605"/>
                      </a:cubicBezTo>
                      <a:cubicBezTo>
                        <a:pt x="1" y="932"/>
                        <a:pt x="267" y="1198"/>
                        <a:pt x="594" y="1198"/>
                      </a:cubicBezTo>
                      <a:cubicBezTo>
                        <a:pt x="920" y="1198"/>
                        <a:pt x="1186" y="932"/>
                        <a:pt x="1186" y="605"/>
                      </a:cubicBezTo>
                      <a:cubicBezTo>
                        <a:pt x="1186" y="279"/>
                        <a:pt x="920" y="1"/>
                        <a:pt x="594" y="1"/>
                      </a:cubicBezTo>
                      <a:close/>
                    </a:path>
                  </a:pathLst>
                </a:custGeom>
                <a:solidFill>
                  <a:srgbClr val="869fb1"/>
                </a:solidFill>
                <a:ln>
                  <a:noFill/>
                </a:ln>
              </p:spPr>
              <p:style>
                <a:lnRef idx="0"/>
                <a:fillRef idx="0"/>
                <a:effectRef idx="0"/>
                <a:fontRef idx="minor"/>
              </p:style>
            </p:sp>
          </p:grpSp>
          <p:grpSp>
            <p:nvGrpSpPr>
              <p:cNvPr id="893" name="Group 805"/>
              <p:cNvGrpSpPr/>
              <p:nvPr/>
            </p:nvGrpSpPr>
            <p:grpSpPr>
              <a:xfrm>
                <a:off x="3956040" y="1508760"/>
                <a:ext cx="34920" cy="30600"/>
                <a:chOff x="3956040" y="1508760"/>
                <a:chExt cx="34920" cy="30600"/>
              </a:xfrm>
            </p:grpSpPr>
            <p:sp>
              <p:nvSpPr>
                <p:cNvPr id="894" name="CustomShape 806"/>
                <p:cNvSpPr/>
                <p:nvPr/>
              </p:nvSpPr>
              <p:spPr>
                <a:xfrm>
                  <a:off x="3956040" y="1508760"/>
                  <a:ext cx="34920" cy="30600"/>
                </a:xfrm>
                <a:custGeom>
                  <a:avLst/>
                  <a:gdLst/>
                  <a:ahLst/>
                  <a:rect l="l" t="t" r="r" b="b"/>
                  <a:pathLst>
                    <a:path w="4259" h="3658">
                      <a:moveTo>
                        <a:pt x="2421" y="0"/>
                      </a:moveTo>
                      <a:cubicBezTo>
                        <a:pt x="1975" y="0"/>
                        <a:pt x="1520" y="166"/>
                        <a:pt x="1150" y="536"/>
                      </a:cubicBezTo>
                      <a:cubicBezTo>
                        <a:pt x="1" y="1685"/>
                        <a:pt x="811" y="3657"/>
                        <a:pt x="2432" y="3657"/>
                      </a:cubicBezTo>
                      <a:cubicBezTo>
                        <a:pt x="3436" y="3657"/>
                        <a:pt x="4259" y="2834"/>
                        <a:pt x="4259" y="1830"/>
                      </a:cubicBezTo>
                      <a:cubicBezTo>
                        <a:pt x="4259" y="732"/>
                        <a:pt x="3359" y="0"/>
                        <a:pt x="2421" y="0"/>
                      </a:cubicBezTo>
                      <a:close/>
                    </a:path>
                  </a:pathLst>
                </a:custGeom>
                <a:solidFill>
                  <a:srgbClr val="cfd9e0"/>
                </a:solidFill>
                <a:ln>
                  <a:noFill/>
                </a:ln>
              </p:spPr>
              <p:style>
                <a:lnRef idx="0"/>
                <a:fillRef idx="0"/>
                <a:effectRef idx="0"/>
                <a:fontRef idx="minor"/>
              </p:style>
            </p:sp>
            <p:sp>
              <p:nvSpPr>
                <p:cNvPr id="895" name="CustomShape 807"/>
                <p:cNvSpPr/>
                <p:nvPr/>
              </p:nvSpPr>
              <p:spPr>
                <a:xfrm>
                  <a:off x="3969360" y="1519200"/>
                  <a:ext cx="11160" cy="9720"/>
                </a:xfrm>
                <a:custGeom>
                  <a:avLst/>
                  <a:gdLst/>
                  <a:ahLst/>
                  <a:rect l="l" t="t" r="r" b="b"/>
                  <a:pathLst>
                    <a:path w="1393" h="1193">
                      <a:moveTo>
                        <a:pt x="799" y="1"/>
                      </a:moveTo>
                      <a:cubicBezTo>
                        <a:pt x="267" y="1"/>
                        <a:pt x="1" y="642"/>
                        <a:pt x="376" y="1017"/>
                      </a:cubicBezTo>
                      <a:cubicBezTo>
                        <a:pt x="497" y="1138"/>
                        <a:pt x="646" y="1192"/>
                        <a:pt x="792" y="1192"/>
                      </a:cubicBezTo>
                      <a:cubicBezTo>
                        <a:pt x="1098" y="1192"/>
                        <a:pt x="1392" y="954"/>
                        <a:pt x="1392" y="593"/>
                      </a:cubicBezTo>
                      <a:cubicBezTo>
                        <a:pt x="1392" y="267"/>
                        <a:pt x="1126" y="1"/>
                        <a:pt x="799" y="1"/>
                      </a:cubicBezTo>
                      <a:close/>
                    </a:path>
                  </a:pathLst>
                </a:custGeom>
                <a:solidFill>
                  <a:srgbClr val="869fb1"/>
                </a:solidFill>
                <a:ln>
                  <a:noFill/>
                </a:ln>
              </p:spPr>
              <p:style>
                <a:lnRef idx="0"/>
                <a:fillRef idx="0"/>
                <a:effectRef idx="0"/>
                <a:fontRef idx="minor"/>
              </p:style>
            </p:sp>
          </p:grpSp>
          <p:grpSp>
            <p:nvGrpSpPr>
              <p:cNvPr id="896" name="Group 808"/>
              <p:cNvGrpSpPr/>
              <p:nvPr/>
            </p:nvGrpSpPr>
            <p:grpSpPr>
              <a:xfrm>
                <a:off x="4017960" y="1753920"/>
                <a:ext cx="45720" cy="39960"/>
                <a:chOff x="4017960" y="1753920"/>
                <a:chExt cx="45720" cy="39960"/>
              </a:xfrm>
            </p:grpSpPr>
            <p:sp>
              <p:nvSpPr>
                <p:cNvPr id="897" name="CustomShape 809"/>
                <p:cNvSpPr/>
                <p:nvPr/>
              </p:nvSpPr>
              <p:spPr>
                <a:xfrm>
                  <a:off x="4017960" y="1753920"/>
                  <a:ext cx="45720" cy="39960"/>
                </a:xfrm>
                <a:custGeom>
                  <a:avLst/>
                  <a:gdLst/>
                  <a:ahLst/>
                  <a:rect l="l" t="t" r="r" b="b"/>
                  <a:pathLst>
                    <a:path w="5541" h="4738">
                      <a:moveTo>
                        <a:pt x="3156" y="1"/>
                      </a:moveTo>
                      <a:cubicBezTo>
                        <a:pt x="2575" y="1"/>
                        <a:pt x="1982" y="216"/>
                        <a:pt x="1501" y="698"/>
                      </a:cubicBezTo>
                      <a:cubicBezTo>
                        <a:pt x="1" y="2185"/>
                        <a:pt x="1065" y="4738"/>
                        <a:pt x="3170" y="4738"/>
                      </a:cubicBezTo>
                      <a:cubicBezTo>
                        <a:pt x="4476" y="4738"/>
                        <a:pt x="5529" y="3673"/>
                        <a:pt x="5541" y="2367"/>
                      </a:cubicBezTo>
                      <a:cubicBezTo>
                        <a:pt x="5541" y="943"/>
                        <a:pt x="4373" y="1"/>
                        <a:pt x="3156" y="1"/>
                      </a:cubicBezTo>
                      <a:close/>
                    </a:path>
                  </a:pathLst>
                </a:custGeom>
                <a:solidFill>
                  <a:srgbClr val="cfd9e0"/>
                </a:solidFill>
                <a:ln>
                  <a:noFill/>
                </a:ln>
              </p:spPr>
              <p:style>
                <a:lnRef idx="0"/>
                <a:fillRef idx="0"/>
                <a:effectRef idx="0"/>
                <a:fontRef idx="minor"/>
              </p:style>
            </p:sp>
            <p:sp>
              <p:nvSpPr>
                <p:cNvPr id="898" name="CustomShape 810"/>
                <p:cNvSpPr/>
                <p:nvPr/>
              </p:nvSpPr>
              <p:spPr>
                <a:xfrm>
                  <a:off x="4031640" y="1764360"/>
                  <a:ext cx="21600" cy="19080"/>
                </a:xfrm>
                <a:custGeom>
                  <a:avLst/>
                  <a:gdLst/>
                  <a:ahLst/>
                  <a:rect l="l" t="t" r="r" b="b"/>
                  <a:pathLst>
                    <a:path w="2663" h="2282">
                      <a:moveTo>
                        <a:pt x="1525" y="1"/>
                      </a:moveTo>
                      <a:cubicBezTo>
                        <a:pt x="509" y="1"/>
                        <a:pt x="1" y="1223"/>
                        <a:pt x="714" y="1948"/>
                      </a:cubicBezTo>
                      <a:cubicBezTo>
                        <a:pt x="948" y="2179"/>
                        <a:pt x="1234" y="2282"/>
                        <a:pt x="1514" y="2282"/>
                      </a:cubicBezTo>
                      <a:cubicBezTo>
                        <a:pt x="2101" y="2282"/>
                        <a:pt x="2662" y="1826"/>
                        <a:pt x="2662" y="1138"/>
                      </a:cubicBezTo>
                      <a:cubicBezTo>
                        <a:pt x="2662" y="509"/>
                        <a:pt x="2154" y="1"/>
                        <a:pt x="1525" y="1"/>
                      </a:cubicBezTo>
                      <a:close/>
                    </a:path>
                  </a:pathLst>
                </a:custGeom>
                <a:solidFill>
                  <a:srgbClr val="869fb1"/>
                </a:solidFill>
                <a:ln>
                  <a:noFill/>
                </a:ln>
              </p:spPr>
              <p:style>
                <a:lnRef idx="0"/>
                <a:fillRef idx="0"/>
                <a:effectRef idx="0"/>
                <a:fontRef idx="minor"/>
              </p:style>
            </p:sp>
          </p:grpSp>
          <p:grpSp>
            <p:nvGrpSpPr>
              <p:cNvPr id="899" name="Group 811"/>
              <p:cNvGrpSpPr/>
              <p:nvPr/>
            </p:nvGrpSpPr>
            <p:grpSpPr>
              <a:xfrm>
                <a:off x="4176360" y="1494720"/>
                <a:ext cx="45720" cy="39960"/>
                <a:chOff x="4176360" y="1494720"/>
                <a:chExt cx="45720" cy="39960"/>
              </a:xfrm>
            </p:grpSpPr>
            <p:sp>
              <p:nvSpPr>
                <p:cNvPr id="900" name="CustomShape 812"/>
                <p:cNvSpPr/>
                <p:nvPr/>
              </p:nvSpPr>
              <p:spPr>
                <a:xfrm>
                  <a:off x="4176360" y="1494720"/>
                  <a:ext cx="45720" cy="39960"/>
                </a:xfrm>
                <a:custGeom>
                  <a:avLst/>
                  <a:gdLst/>
                  <a:ahLst/>
                  <a:rect l="l" t="t" r="r" b="b"/>
                  <a:pathLst>
                    <a:path w="5541" h="4744">
                      <a:moveTo>
                        <a:pt x="3156" y="1"/>
                      </a:moveTo>
                      <a:cubicBezTo>
                        <a:pt x="2574" y="1"/>
                        <a:pt x="1982" y="218"/>
                        <a:pt x="1500" y="703"/>
                      </a:cubicBezTo>
                      <a:cubicBezTo>
                        <a:pt x="0" y="2191"/>
                        <a:pt x="1065" y="4743"/>
                        <a:pt x="3169" y="4743"/>
                      </a:cubicBezTo>
                      <a:cubicBezTo>
                        <a:pt x="4476" y="4731"/>
                        <a:pt x="5528" y="3679"/>
                        <a:pt x="5540" y="2372"/>
                      </a:cubicBezTo>
                      <a:cubicBezTo>
                        <a:pt x="5540" y="949"/>
                        <a:pt x="4373" y="1"/>
                        <a:pt x="3156" y="1"/>
                      </a:cubicBezTo>
                      <a:close/>
                    </a:path>
                  </a:pathLst>
                </a:custGeom>
                <a:solidFill>
                  <a:srgbClr val="cfd9e0"/>
                </a:solidFill>
                <a:ln>
                  <a:noFill/>
                </a:ln>
              </p:spPr>
              <p:style>
                <a:lnRef idx="0"/>
                <a:fillRef idx="0"/>
                <a:effectRef idx="0"/>
                <a:fontRef idx="minor"/>
              </p:style>
            </p:sp>
            <p:sp>
              <p:nvSpPr>
                <p:cNvPr id="901" name="CustomShape 813"/>
                <p:cNvSpPr/>
                <p:nvPr/>
              </p:nvSpPr>
              <p:spPr>
                <a:xfrm>
                  <a:off x="4192920" y="1505160"/>
                  <a:ext cx="18360" cy="19080"/>
                </a:xfrm>
                <a:custGeom>
                  <a:avLst/>
                  <a:gdLst/>
                  <a:ahLst/>
                  <a:rect l="l" t="t" r="r" b="b"/>
                  <a:pathLst>
                    <a:path w="2275" h="2275">
                      <a:moveTo>
                        <a:pt x="1137" y="0"/>
                      </a:moveTo>
                      <a:cubicBezTo>
                        <a:pt x="508" y="0"/>
                        <a:pt x="0" y="508"/>
                        <a:pt x="0" y="1137"/>
                      </a:cubicBezTo>
                      <a:cubicBezTo>
                        <a:pt x="0" y="1766"/>
                        <a:pt x="508" y="2274"/>
                        <a:pt x="1137" y="2274"/>
                      </a:cubicBezTo>
                      <a:cubicBezTo>
                        <a:pt x="1766" y="2274"/>
                        <a:pt x="2275" y="1766"/>
                        <a:pt x="2275" y="1137"/>
                      </a:cubicBezTo>
                      <a:cubicBezTo>
                        <a:pt x="2275" y="508"/>
                        <a:pt x="1766" y="0"/>
                        <a:pt x="1137" y="0"/>
                      </a:cubicBezTo>
                      <a:close/>
                    </a:path>
                  </a:pathLst>
                </a:custGeom>
                <a:solidFill>
                  <a:srgbClr val="869fb1"/>
                </a:solidFill>
                <a:ln>
                  <a:noFill/>
                </a:ln>
              </p:spPr>
              <p:style>
                <a:lnRef idx="0"/>
                <a:fillRef idx="0"/>
                <a:effectRef idx="0"/>
                <a:fontRef idx="minor"/>
              </p:style>
            </p:sp>
          </p:grpSp>
          <p:grpSp>
            <p:nvGrpSpPr>
              <p:cNvPr id="902" name="Group 814"/>
              <p:cNvGrpSpPr/>
              <p:nvPr/>
            </p:nvGrpSpPr>
            <p:grpSpPr>
              <a:xfrm>
                <a:off x="3995280" y="888840"/>
                <a:ext cx="32760" cy="28800"/>
                <a:chOff x="3995280" y="888840"/>
                <a:chExt cx="32760" cy="28800"/>
              </a:xfrm>
            </p:grpSpPr>
            <p:sp>
              <p:nvSpPr>
                <p:cNvPr id="903" name="CustomShape 815"/>
                <p:cNvSpPr/>
                <p:nvPr/>
              </p:nvSpPr>
              <p:spPr>
                <a:xfrm>
                  <a:off x="3995280" y="888840"/>
                  <a:ext cx="32760" cy="28800"/>
                </a:xfrm>
                <a:custGeom>
                  <a:avLst/>
                  <a:gdLst/>
                  <a:ahLst/>
                  <a:rect l="l" t="t" r="r" b="b"/>
                  <a:pathLst>
                    <a:path w="4005" h="3433">
                      <a:moveTo>
                        <a:pt x="2285" y="1"/>
                      </a:moveTo>
                      <a:cubicBezTo>
                        <a:pt x="1866" y="1"/>
                        <a:pt x="1438" y="157"/>
                        <a:pt x="1090" y="505"/>
                      </a:cubicBezTo>
                      <a:cubicBezTo>
                        <a:pt x="1" y="1581"/>
                        <a:pt x="775" y="3420"/>
                        <a:pt x="2299" y="3432"/>
                      </a:cubicBezTo>
                      <a:cubicBezTo>
                        <a:pt x="3243" y="3420"/>
                        <a:pt x="4005" y="2658"/>
                        <a:pt x="4005" y="1714"/>
                      </a:cubicBezTo>
                      <a:cubicBezTo>
                        <a:pt x="4005" y="683"/>
                        <a:pt x="3163" y="1"/>
                        <a:pt x="2285" y="1"/>
                      </a:cubicBezTo>
                      <a:close/>
                    </a:path>
                  </a:pathLst>
                </a:custGeom>
                <a:solidFill>
                  <a:srgbClr val="cfd9e0"/>
                </a:solidFill>
                <a:ln>
                  <a:noFill/>
                </a:ln>
              </p:spPr>
              <p:style>
                <a:lnRef idx="0"/>
                <a:fillRef idx="0"/>
                <a:effectRef idx="0"/>
                <a:fontRef idx="minor"/>
              </p:style>
            </p:sp>
            <p:sp>
              <p:nvSpPr>
                <p:cNvPr id="904" name="CustomShape 816"/>
                <p:cNvSpPr/>
                <p:nvPr/>
              </p:nvSpPr>
              <p:spPr>
                <a:xfrm>
                  <a:off x="4008960" y="899280"/>
                  <a:ext cx="9000" cy="7920"/>
                </a:xfrm>
                <a:custGeom>
                  <a:avLst/>
                  <a:gdLst/>
                  <a:ahLst/>
                  <a:rect l="l" t="t" r="r" b="b"/>
                  <a:pathLst>
                    <a:path w="1126" h="967">
                      <a:moveTo>
                        <a:pt x="653" y="1"/>
                      </a:moveTo>
                      <a:cubicBezTo>
                        <a:pt x="218" y="1"/>
                        <a:pt x="0" y="521"/>
                        <a:pt x="302" y="823"/>
                      </a:cubicBezTo>
                      <a:cubicBezTo>
                        <a:pt x="401" y="922"/>
                        <a:pt x="523" y="967"/>
                        <a:pt x="643" y="967"/>
                      </a:cubicBezTo>
                      <a:cubicBezTo>
                        <a:pt x="889" y="967"/>
                        <a:pt x="1125" y="778"/>
                        <a:pt x="1125" y="484"/>
                      </a:cubicBezTo>
                      <a:cubicBezTo>
                        <a:pt x="1125" y="218"/>
                        <a:pt x="919" y="1"/>
                        <a:pt x="653" y="1"/>
                      </a:cubicBezTo>
                      <a:close/>
                    </a:path>
                  </a:pathLst>
                </a:custGeom>
                <a:solidFill>
                  <a:srgbClr val="869fb1"/>
                </a:solidFill>
                <a:ln>
                  <a:noFill/>
                </a:ln>
              </p:spPr>
              <p:style>
                <a:lnRef idx="0"/>
                <a:fillRef idx="0"/>
                <a:effectRef idx="0"/>
                <a:fontRef idx="minor"/>
              </p:style>
            </p:sp>
          </p:grpSp>
        </p:grpSp>
      </p:gr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5" name="CustomShape 1"/>
          <p:cNvSpPr/>
          <p:nvPr/>
        </p:nvSpPr>
        <p:spPr>
          <a:xfrm>
            <a:off x="323640" y="404640"/>
            <a:ext cx="6310080" cy="395280"/>
          </a:xfrm>
          <a:prstGeom prst="rect">
            <a:avLst/>
          </a:prstGeom>
          <a:noFill/>
          <a:ln>
            <a:noFill/>
          </a:ln>
        </p:spPr>
        <p:style>
          <a:lnRef idx="0"/>
          <a:fillRef idx="0"/>
          <a:effectRef idx="0"/>
          <a:fontRef idx="minor"/>
        </p:style>
        <p:txBody>
          <a:bodyPr lIns="90000" rIns="90000" tIns="45000" bIns="45000">
            <a:spAutoFit/>
          </a:bodyPr>
          <a:p>
            <a:pPr>
              <a:lnSpc>
                <a:spcPct val="100000"/>
              </a:lnSpc>
              <a:spcBef>
                <a:spcPts val="1001"/>
              </a:spcBef>
            </a:pPr>
            <a:r>
              <a:rPr b="0" lang="es-ES" sz="2000" spc="-1" strike="noStrike">
                <a:solidFill>
                  <a:srgbClr val="d1e3e5"/>
                </a:solidFill>
                <a:latin typeface="Swis721 Ex BT"/>
                <a:ea typeface="Arial"/>
              </a:rPr>
              <a:t>MapBox Styles - ¿Componentes?</a:t>
            </a:r>
            <a:endParaRPr b="0" lang="en-US" sz="2000" spc="-1" strike="noStrike">
              <a:latin typeface="Arial"/>
            </a:endParaRPr>
          </a:p>
        </p:txBody>
      </p:sp>
      <p:sp>
        <p:nvSpPr>
          <p:cNvPr id="1726" name="CustomShape 2"/>
          <p:cNvSpPr/>
          <p:nvPr/>
        </p:nvSpPr>
        <p:spPr>
          <a:xfrm>
            <a:off x="829800" y="1340640"/>
            <a:ext cx="270648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ca-ES" sz="1400" spc="-1" strike="noStrike">
                <a:solidFill>
                  <a:srgbClr val="d1e3e5"/>
                </a:solidFill>
                <a:latin typeface="Arial"/>
                <a:ea typeface="Arial"/>
              </a:rPr>
              <a:t>Layers: Capas que del source   </a:t>
            </a:r>
            <a:endParaRPr b="0" lang="en-US" sz="1400" spc="-1" strike="noStrike">
              <a:latin typeface="Arial"/>
            </a:endParaRPr>
          </a:p>
        </p:txBody>
      </p:sp>
      <p:pic>
        <p:nvPicPr>
          <p:cNvPr id="1727" name="Picture 2" descr=""/>
          <p:cNvPicPr/>
          <p:nvPr/>
        </p:nvPicPr>
        <p:blipFill>
          <a:blip r:embed="rId1"/>
          <a:stretch/>
        </p:blipFill>
        <p:spPr>
          <a:xfrm>
            <a:off x="4716000" y="1989000"/>
            <a:ext cx="2371320" cy="2228400"/>
          </a:xfrm>
          <a:prstGeom prst="rect">
            <a:avLst/>
          </a:prstGeom>
          <a:ln>
            <a:noFill/>
          </a:ln>
        </p:spPr>
      </p:pic>
      <p:pic>
        <p:nvPicPr>
          <p:cNvPr id="1728" name="Picture 3" descr=""/>
          <p:cNvPicPr/>
          <p:nvPr/>
        </p:nvPicPr>
        <p:blipFill>
          <a:blip r:embed="rId2"/>
          <a:stretch/>
        </p:blipFill>
        <p:spPr>
          <a:xfrm>
            <a:off x="1115640" y="2349000"/>
            <a:ext cx="1123560" cy="297144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9" name="CustomShape 1"/>
          <p:cNvSpPr/>
          <p:nvPr/>
        </p:nvSpPr>
        <p:spPr>
          <a:xfrm>
            <a:off x="323640" y="404640"/>
            <a:ext cx="6310080" cy="456120"/>
          </a:xfrm>
          <a:prstGeom prst="rect">
            <a:avLst/>
          </a:prstGeom>
          <a:noFill/>
          <a:ln>
            <a:noFill/>
          </a:ln>
        </p:spPr>
        <p:style>
          <a:lnRef idx="0"/>
          <a:fillRef idx="0"/>
          <a:effectRef idx="0"/>
          <a:fontRef idx="minor"/>
        </p:style>
        <p:txBody>
          <a:bodyPr lIns="90000" rIns="90000" tIns="45000" bIns="45000">
            <a:spAutoFit/>
          </a:bodyPr>
          <a:p>
            <a:pPr>
              <a:lnSpc>
                <a:spcPct val="100000"/>
              </a:lnSpc>
              <a:spcBef>
                <a:spcPts val="1199"/>
              </a:spcBef>
            </a:pPr>
            <a:r>
              <a:rPr b="0" lang="es-ES" sz="2400" spc="-1" strike="noStrike">
                <a:solidFill>
                  <a:srgbClr val="d1e3e5"/>
                </a:solidFill>
                <a:latin typeface="Righteous"/>
                <a:ea typeface="Arial"/>
              </a:rPr>
              <a:t>MapBox Styles - Layers</a:t>
            </a:r>
            <a:endParaRPr b="0" lang="en-US" sz="2400" spc="-1" strike="noStrike">
              <a:latin typeface="Arial"/>
            </a:endParaRPr>
          </a:p>
        </p:txBody>
      </p:sp>
      <p:sp>
        <p:nvSpPr>
          <p:cNvPr id="1730" name="CustomShape 2"/>
          <p:cNvSpPr/>
          <p:nvPr/>
        </p:nvSpPr>
        <p:spPr>
          <a:xfrm>
            <a:off x="395640" y="1196280"/>
            <a:ext cx="8640720" cy="3984120"/>
          </a:xfrm>
          <a:prstGeom prst="rect">
            <a:avLst/>
          </a:prstGeom>
          <a:noFill/>
          <a:ln>
            <a:noFill/>
          </a:ln>
        </p:spPr>
        <p:style>
          <a:lnRef idx="0"/>
          <a:fillRef idx="0"/>
          <a:effectRef idx="0"/>
          <a:fontRef idx="minor"/>
        </p:style>
        <p:txBody>
          <a:bodyPr lIns="90000" rIns="90000" tIns="45000" bIns="45000">
            <a:spAutoFit/>
          </a:bodyPr>
          <a:p>
            <a:pPr marL="285840" indent="-285480">
              <a:lnSpc>
                <a:spcPct val="100000"/>
              </a:lnSpc>
              <a:buClr>
                <a:srgbClr val="d7ebed"/>
              </a:buClr>
              <a:buFont typeface="Arial"/>
              <a:buChar char="•"/>
            </a:pPr>
            <a:r>
              <a:rPr b="0" lang="ca-ES" sz="1600" spc="-1" strike="noStrike">
                <a:solidFill>
                  <a:srgbClr val="d1e3e5"/>
                </a:solidFill>
                <a:latin typeface="Righteous"/>
                <a:ea typeface="Arial"/>
              </a:rPr>
              <a:t>Partes </a:t>
            </a:r>
            <a:r>
              <a:rPr b="0" lang="es-ES_tradnl" sz="1600" spc="-1" strike="noStrike">
                <a:solidFill>
                  <a:srgbClr val="d1e3e5"/>
                </a:solidFill>
                <a:latin typeface="Righteous"/>
                <a:ea typeface="Arial"/>
              </a:rPr>
              <a:t>principales</a:t>
            </a:r>
            <a:r>
              <a:rPr b="0" lang="ca-ES" sz="1600" spc="-1" strike="noStrike">
                <a:solidFill>
                  <a:srgbClr val="d1e3e5"/>
                </a:solidFill>
                <a:latin typeface="Righteous"/>
                <a:ea typeface="Arial"/>
              </a:rPr>
              <a:t> de la </a:t>
            </a:r>
            <a:r>
              <a:rPr b="0" lang="es-ES_tradnl" sz="1600" spc="-1" strike="noStrike">
                <a:solidFill>
                  <a:srgbClr val="d1e3e5"/>
                </a:solidFill>
                <a:latin typeface="Righteous"/>
                <a:ea typeface="Arial"/>
              </a:rPr>
              <a:t>estilización</a:t>
            </a:r>
            <a:r>
              <a:rPr b="0" lang="ca-ES" sz="1600" spc="-1" strike="noStrike">
                <a:solidFill>
                  <a:srgbClr val="d1e3e5"/>
                </a:solidFill>
                <a:latin typeface="Righteous"/>
                <a:ea typeface="Arial"/>
              </a:rPr>
              <a:t> de los layers:</a:t>
            </a:r>
            <a:endParaRPr b="0" lang="en-US" sz="1600" spc="-1" strike="noStrike">
              <a:latin typeface="Arial"/>
            </a:endParaRPr>
          </a:p>
          <a:p>
            <a:pPr>
              <a:lnSpc>
                <a:spcPct val="100000"/>
              </a:lnSpc>
            </a:pPr>
            <a:endParaRPr b="0" lang="en-US" sz="1600" spc="-1" strike="noStrike">
              <a:latin typeface="Arial"/>
            </a:endParaRPr>
          </a:p>
          <a:p>
            <a:pPr marL="285840" indent="-285480">
              <a:lnSpc>
                <a:spcPct val="100000"/>
              </a:lnSpc>
              <a:buClr>
                <a:srgbClr val="d7ebed"/>
              </a:buClr>
              <a:buFont typeface="Arial"/>
              <a:buChar char="•"/>
            </a:pPr>
            <a:r>
              <a:rPr b="1" lang="ca-ES" sz="1600" spc="-1" strike="noStrike">
                <a:solidFill>
                  <a:srgbClr val="d1e3e5"/>
                </a:solidFill>
                <a:latin typeface="Righteous"/>
                <a:ea typeface="Arial"/>
              </a:rPr>
              <a:t>Id</a:t>
            </a:r>
            <a:r>
              <a:rPr b="0" lang="ca-ES" sz="1600" spc="-1" strike="noStrike">
                <a:solidFill>
                  <a:srgbClr val="d1e3e5"/>
                </a:solidFill>
                <a:latin typeface="Righteous"/>
                <a:ea typeface="Arial"/>
              </a:rPr>
              <a:t>: único del layer</a:t>
            </a:r>
            <a:endParaRPr b="0" lang="en-US" sz="1600" spc="-1" strike="noStrike">
              <a:latin typeface="Arial"/>
            </a:endParaRPr>
          </a:p>
          <a:p>
            <a:pPr>
              <a:lnSpc>
                <a:spcPct val="100000"/>
              </a:lnSpc>
            </a:pPr>
            <a:endParaRPr b="0" lang="en-US" sz="1600" spc="-1" strike="noStrike">
              <a:latin typeface="Arial"/>
            </a:endParaRPr>
          </a:p>
          <a:p>
            <a:pPr marL="285840" indent="-285480">
              <a:lnSpc>
                <a:spcPct val="100000"/>
              </a:lnSpc>
              <a:buClr>
                <a:srgbClr val="d7ebed"/>
              </a:buClr>
              <a:buFont typeface="Arial"/>
              <a:buChar char="•"/>
            </a:pPr>
            <a:r>
              <a:rPr b="1" lang="ca-ES" sz="1600" spc="-1" strike="noStrike">
                <a:solidFill>
                  <a:srgbClr val="d1e3e5"/>
                </a:solidFill>
                <a:latin typeface="Righteous"/>
                <a:ea typeface="Arial"/>
              </a:rPr>
              <a:t>Type</a:t>
            </a:r>
            <a:r>
              <a:rPr b="0" lang="ca-ES" sz="1600" spc="-1" strike="noStrike">
                <a:solidFill>
                  <a:srgbClr val="d1e3e5"/>
                </a:solidFill>
                <a:latin typeface="Righteous"/>
                <a:ea typeface="Arial"/>
              </a:rPr>
              <a:t>: </a:t>
            </a:r>
            <a:r>
              <a:rPr b="0" lang="en-US" sz="1600" spc="-1" strike="noStrike">
                <a:solidFill>
                  <a:srgbClr val="d1e3e5"/>
                </a:solidFill>
                <a:latin typeface="Righteous"/>
                <a:ea typeface="Arial"/>
              </a:rPr>
              <a:t>"fill“,"line“,"symbol“,"circle“,"heatmap“,"fill-extrusion“,"raster“,"hillshade”,"background“</a:t>
            </a:r>
            <a:endParaRPr b="0" lang="en-US" sz="1600" spc="-1" strike="noStrike">
              <a:latin typeface="Arial"/>
            </a:endParaRPr>
          </a:p>
          <a:p>
            <a:pPr>
              <a:lnSpc>
                <a:spcPct val="100000"/>
              </a:lnSpc>
            </a:pPr>
            <a:endParaRPr b="0" lang="en-US" sz="1600" spc="-1" strike="noStrike">
              <a:latin typeface="Arial"/>
            </a:endParaRPr>
          </a:p>
          <a:p>
            <a:pPr marL="285840" indent="-285480">
              <a:lnSpc>
                <a:spcPct val="100000"/>
              </a:lnSpc>
              <a:buClr>
                <a:srgbClr val="d7ebed"/>
              </a:buClr>
              <a:buFont typeface="Arial"/>
              <a:buChar char="•"/>
            </a:pPr>
            <a:r>
              <a:rPr b="1" lang="en-US" sz="1600" spc="-1" strike="noStrike">
                <a:solidFill>
                  <a:srgbClr val="d1e3e5"/>
                </a:solidFill>
                <a:latin typeface="Righteous"/>
                <a:ea typeface="Arial"/>
              </a:rPr>
              <a:t>Source</a:t>
            </a:r>
            <a:r>
              <a:rPr b="0" lang="en-US" sz="1600" spc="-1" strike="noStrike">
                <a:solidFill>
                  <a:srgbClr val="d1e3e5"/>
                </a:solidFill>
                <a:latin typeface="Righteous"/>
                <a:ea typeface="Arial"/>
              </a:rPr>
              <a:t>: id del source a que pertenece la capa</a:t>
            </a:r>
            <a:endParaRPr b="0" lang="en-US" sz="1600" spc="-1" strike="noStrike">
              <a:latin typeface="Arial"/>
            </a:endParaRPr>
          </a:p>
          <a:p>
            <a:pPr>
              <a:lnSpc>
                <a:spcPct val="100000"/>
              </a:lnSpc>
            </a:pPr>
            <a:endParaRPr b="0" lang="en-US" sz="1600" spc="-1" strike="noStrike">
              <a:latin typeface="Arial"/>
            </a:endParaRPr>
          </a:p>
          <a:p>
            <a:pPr marL="285840" indent="-285480">
              <a:lnSpc>
                <a:spcPct val="100000"/>
              </a:lnSpc>
              <a:buClr>
                <a:srgbClr val="d7ebed"/>
              </a:buClr>
              <a:buFont typeface="Arial"/>
              <a:buChar char="•"/>
            </a:pPr>
            <a:r>
              <a:rPr b="1" lang="en-US" sz="1600" spc="-1" strike="noStrike">
                <a:solidFill>
                  <a:srgbClr val="d1e3e5"/>
                </a:solidFill>
                <a:latin typeface="Righteous"/>
                <a:ea typeface="Arial"/>
              </a:rPr>
              <a:t>Source-layer</a:t>
            </a:r>
            <a:r>
              <a:rPr b="0" lang="en-US" sz="1600" spc="-1" strike="noStrike">
                <a:solidFill>
                  <a:srgbClr val="d1e3e5"/>
                </a:solidFill>
                <a:latin typeface="Righteous"/>
                <a:ea typeface="Arial"/>
              </a:rPr>
              <a:t>: nombre del layer</a:t>
            </a:r>
            <a:endParaRPr b="0" lang="en-US" sz="1600" spc="-1" strike="noStrike">
              <a:latin typeface="Arial"/>
            </a:endParaRPr>
          </a:p>
          <a:p>
            <a:pPr>
              <a:lnSpc>
                <a:spcPct val="100000"/>
              </a:lnSpc>
            </a:pPr>
            <a:endParaRPr b="0" lang="en-US" sz="1600" spc="-1" strike="noStrike">
              <a:latin typeface="Arial"/>
            </a:endParaRPr>
          </a:p>
          <a:p>
            <a:pPr marL="285840" indent="-285480">
              <a:lnSpc>
                <a:spcPct val="100000"/>
              </a:lnSpc>
              <a:buClr>
                <a:srgbClr val="d7ebed"/>
              </a:buClr>
              <a:buFont typeface="Arial"/>
              <a:buChar char="•"/>
            </a:pPr>
            <a:r>
              <a:rPr b="1" lang="en-US" sz="1600" spc="-1" strike="noStrike">
                <a:solidFill>
                  <a:srgbClr val="d1e3e5"/>
                </a:solidFill>
                <a:latin typeface="Righteous"/>
                <a:ea typeface="Arial"/>
              </a:rPr>
              <a:t>Paint: </a:t>
            </a:r>
            <a:r>
              <a:rPr b="0" lang="en-US" sz="1600" spc="-1" strike="noStrike">
                <a:solidFill>
                  <a:srgbClr val="d1e3e5"/>
                </a:solidFill>
                <a:latin typeface="Righteous"/>
                <a:ea typeface="Arial"/>
              </a:rPr>
              <a:t>Opciones estilos y tematicas “expressions”</a:t>
            </a:r>
            <a:endParaRPr b="0" lang="en-US" sz="1600" spc="-1" strike="noStrike">
              <a:latin typeface="Arial"/>
            </a:endParaRPr>
          </a:p>
          <a:p>
            <a:pPr>
              <a:lnSpc>
                <a:spcPct val="100000"/>
              </a:lnSpc>
            </a:pPr>
            <a:endParaRPr b="0" lang="en-US" sz="1600" spc="-1" strike="noStrike">
              <a:latin typeface="Arial"/>
            </a:endParaRPr>
          </a:p>
          <a:p>
            <a:pPr marL="285840" indent="-285480">
              <a:lnSpc>
                <a:spcPct val="100000"/>
              </a:lnSpc>
              <a:buClr>
                <a:srgbClr val="d7ebed"/>
              </a:buClr>
              <a:buFont typeface="Arial"/>
              <a:buChar char="•"/>
            </a:pPr>
            <a:r>
              <a:rPr b="1" lang="en-US" sz="1600" spc="-1" strike="noStrike">
                <a:solidFill>
                  <a:srgbClr val="d1e3e5"/>
                </a:solidFill>
                <a:latin typeface="Righteous"/>
                <a:ea typeface="Arial"/>
              </a:rPr>
              <a:t>Layout</a:t>
            </a:r>
            <a:r>
              <a:rPr b="0" lang="en-US" sz="1600" spc="-1" strike="noStrike">
                <a:solidFill>
                  <a:srgbClr val="d1e3e5"/>
                </a:solidFill>
                <a:latin typeface="Righteous"/>
                <a:ea typeface="Arial"/>
              </a:rPr>
              <a:t>: Opciones visualización</a:t>
            </a:r>
            <a:endParaRPr b="0" lang="en-US" sz="1600" spc="-1" strike="noStrike">
              <a:latin typeface="Arial"/>
            </a:endParaRPr>
          </a:p>
          <a:p>
            <a:pPr>
              <a:lnSpc>
                <a:spcPct val="100000"/>
              </a:lnSpc>
            </a:pPr>
            <a:endParaRPr b="0" lang="en-US" sz="1600" spc="-1" strike="noStrike">
              <a:latin typeface="Arial"/>
            </a:endParaRPr>
          </a:p>
          <a:p>
            <a:pPr marL="285840" indent="-285480">
              <a:lnSpc>
                <a:spcPct val="100000"/>
              </a:lnSpc>
              <a:buClr>
                <a:srgbClr val="d7ebed"/>
              </a:buClr>
              <a:buFont typeface="Arial"/>
              <a:buChar char="•"/>
            </a:pPr>
            <a:r>
              <a:rPr b="1" lang="en-US" sz="1600" spc="-1" strike="noStrike">
                <a:solidFill>
                  <a:srgbClr val="d1e3e5"/>
                </a:solidFill>
                <a:latin typeface="Righteous"/>
                <a:ea typeface="Arial"/>
              </a:rPr>
              <a:t>Filter</a:t>
            </a:r>
            <a:r>
              <a:rPr b="0" lang="en-US" sz="1600" spc="-1" strike="noStrike">
                <a:solidFill>
                  <a:srgbClr val="d1e3e5"/>
                </a:solidFill>
                <a:latin typeface="Righteous"/>
                <a:ea typeface="Arial"/>
              </a:rPr>
              <a:t>: Opciones de filtro con “expressions”</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1" name="CustomShape 1"/>
          <p:cNvSpPr/>
          <p:nvPr/>
        </p:nvSpPr>
        <p:spPr>
          <a:xfrm>
            <a:off x="323640" y="404640"/>
            <a:ext cx="6310080" cy="395280"/>
          </a:xfrm>
          <a:prstGeom prst="rect">
            <a:avLst/>
          </a:prstGeom>
          <a:noFill/>
          <a:ln>
            <a:noFill/>
          </a:ln>
        </p:spPr>
        <p:style>
          <a:lnRef idx="0"/>
          <a:fillRef idx="0"/>
          <a:effectRef idx="0"/>
          <a:fontRef idx="minor"/>
        </p:style>
        <p:txBody>
          <a:bodyPr lIns="90000" rIns="90000" tIns="45000" bIns="45000">
            <a:spAutoFit/>
          </a:bodyPr>
          <a:p>
            <a:pPr>
              <a:lnSpc>
                <a:spcPct val="100000"/>
              </a:lnSpc>
              <a:spcBef>
                <a:spcPts val="1001"/>
              </a:spcBef>
            </a:pPr>
            <a:r>
              <a:rPr b="0" lang="es-ES" sz="2000" spc="-1" strike="noStrike">
                <a:solidFill>
                  <a:srgbClr val="d1e3e5"/>
                </a:solidFill>
                <a:latin typeface="Righteous"/>
                <a:ea typeface="Arial"/>
              </a:rPr>
              <a:t>MapBox Styles – Editar estilos</a:t>
            </a:r>
            <a:endParaRPr b="0" lang="en-US" sz="2000" spc="-1" strike="noStrike">
              <a:latin typeface="Arial"/>
            </a:endParaRPr>
          </a:p>
        </p:txBody>
      </p:sp>
      <p:sp>
        <p:nvSpPr>
          <p:cNvPr id="1732" name="CustomShape 2"/>
          <p:cNvSpPr/>
          <p:nvPr/>
        </p:nvSpPr>
        <p:spPr>
          <a:xfrm>
            <a:off x="395640" y="1196280"/>
            <a:ext cx="8640720" cy="3405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s-ES_tradnl" sz="1600" spc="-1" strike="noStrike">
                <a:solidFill>
                  <a:srgbClr val="d1e3e5"/>
                </a:solidFill>
                <a:latin typeface="Righteous"/>
                <a:ea typeface="Arial"/>
              </a:rPr>
              <a:t>Los estilos se pueden generar mediante código en el visor  o  utilizar un editor gràfico como</a:t>
            </a:r>
            <a:endParaRPr b="0" lang="en-US" sz="1600" spc="-1" strike="noStrike">
              <a:latin typeface="Arial"/>
            </a:endParaRPr>
          </a:p>
          <a:p>
            <a:pPr>
              <a:lnSpc>
                <a:spcPct val="100000"/>
              </a:lnSpc>
            </a:pPr>
            <a:endParaRPr b="0" lang="en-US" sz="1600" spc="-1" strike="noStrike">
              <a:latin typeface="Arial"/>
            </a:endParaRPr>
          </a:p>
          <a:p>
            <a:pPr marL="285840" indent="-285480">
              <a:lnSpc>
                <a:spcPct val="100000"/>
              </a:lnSpc>
              <a:buClr>
                <a:srgbClr val="000000"/>
              </a:buClr>
              <a:buFont typeface="Arial"/>
              <a:buChar char="•"/>
            </a:pPr>
            <a:r>
              <a:rPr b="1" lang="ca-ES" sz="1600" spc="-1" strike="noStrike">
                <a:solidFill>
                  <a:srgbClr val="d1e3e5"/>
                </a:solidFill>
                <a:latin typeface="Righteous"/>
                <a:ea typeface="Arial"/>
              </a:rPr>
              <a:t>Mapbox Studio</a:t>
            </a:r>
            <a:endParaRPr b="0" lang="en-US" sz="1600" spc="-1" strike="noStrike">
              <a:latin typeface="Arial"/>
            </a:endParaRPr>
          </a:p>
          <a:p>
            <a:pPr>
              <a:lnSpc>
                <a:spcPct val="100000"/>
              </a:lnSpc>
            </a:pPr>
            <a:endParaRPr b="0" lang="en-US" sz="1600" spc="-1" strike="noStrike">
              <a:latin typeface="Arial"/>
            </a:endParaRPr>
          </a:p>
          <a:p>
            <a:pPr>
              <a:lnSpc>
                <a:spcPct val="100000"/>
              </a:lnSpc>
            </a:pPr>
            <a:r>
              <a:rPr b="1" lang="ca-ES" sz="1600" spc="-1" strike="noStrike">
                <a:solidFill>
                  <a:srgbClr val="d1e3e5"/>
                </a:solidFill>
                <a:latin typeface="Righteous"/>
                <a:ea typeface="Arial"/>
              </a:rPr>
              <a:t>	</a:t>
            </a:r>
            <a:r>
              <a:rPr b="1" lang="ca-ES" sz="1400" spc="-1" strike="noStrike">
                <a:solidFill>
                  <a:srgbClr val="d1e3e5"/>
                </a:solidFill>
                <a:latin typeface="Righteous"/>
                <a:ea typeface="Arial"/>
              </a:rPr>
              <a:t>En Mapbox Studio poder cargar nuestros datos y convertirlos a Vector-Tiles (Tilesets)</a:t>
            </a:r>
            <a:endParaRPr b="0" lang="en-US" sz="1400" spc="-1" strike="noStrike">
              <a:latin typeface="Arial"/>
            </a:endParaRPr>
          </a:p>
          <a:p>
            <a:pPr>
              <a:lnSpc>
                <a:spcPct val="100000"/>
              </a:lnSpc>
            </a:pPr>
            <a:endParaRPr b="0" lang="en-US" sz="1400" spc="-1" strike="noStrike">
              <a:latin typeface="Arial"/>
            </a:endParaRPr>
          </a:p>
          <a:p>
            <a:pPr>
              <a:lnSpc>
                <a:spcPct val="100000"/>
              </a:lnSpc>
            </a:pPr>
            <a:r>
              <a:rPr b="1" lang="ca-ES" sz="1400" spc="-1" strike="noStrike">
                <a:solidFill>
                  <a:srgbClr val="d1e3e5"/>
                </a:solidFill>
                <a:latin typeface="Righteous"/>
                <a:ea typeface="Arial"/>
              </a:rPr>
              <a:t>	</a:t>
            </a:r>
            <a:r>
              <a:rPr b="1" lang="ca-ES" sz="1400" spc="-1" strike="noStrike">
                <a:solidFill>
                  <a:srgbClr val="d1e3e5"/>
                </a:solidFill>
                <a:latin typeface="Righteous"/>
                <a:ea typeface="Arial"/>
              </a:rPr>
              <a:t>Los tilesets pueden ser inetegrados como capas dentros de los estilos (styles)</a:t>
            </a:r>
            <a:endParaRPr b="0" lang="en-US" sz="1400" spc="-1" strike="noStrike">
              <a:latin typeface="Arial"/>
            </a:endParaRPr>
          </a:p>
          <a:p>
            <a:pPr>
              <a:lnSpc>
                <a:spcPct val="100000"/>
              </a:lnSpc>
            </a:pPr>
            <a:endParaRPr b="0" lang="en-US" sz="1400" spc="-1" strike="noStrike">
              <a:latin typeface="Arial"/>
            </a:endParaRPr>
          </a:p>
          <a:p>
            <a:pPr>
              <a:lnSpc>
                <a:spcPct val="100000"/>
              </a:lnSpc>
            </a:pPr>
            <a:endParaRPr b="0" lang="en-US" sz="1400" spc="-1" strike="noStrike">
              <a:latin typeface="Arial"/>
            </a:endParaRPr>
          </a:p>
          <a:p>
            <a:pPr>
              <a:lnSpc>
                <a:spcPct val="100000"/>
              </a:lnSpc>
            </a:pPr>
            <a:endParaRPr b="0" lang="en-US" sz="1400" spc="-1" strike="noStrike">
              <a:latin typeface="Arial"/>
            </a:endParaRPr>
          </a:p>
          <a:p>
            <a:pPr marL="285840" indent="-285480">
              <a:lnSpc>
                <a:spcPct val="100000"/>
              </a:lnSpc>
              <a:buClr>
                <a:srgbClr val="000000"/>
              </a:buClr>
              <a:buFont typeface="Arial"/>
              <a:buChar char="•"/>
            </a:pPr>
            <a:r>
              <a:rPr b="1" lang="ca-ES" sz="1600" spc="-1" strike="noStrike">
                <a:solidFill>
                  <a:srgbClr val="d1e3e5"/>
                </a:solidFill>
                <a:latin typeface="Righteous"/>
                <a:ea typeface="Arial"/>
              </a:rPr>
              <a:t>Maputnik</a:t>
            </a:r>
            <a:endParaRPr b="0" lang="en-US" sz="1600" spc="-1" strike="noStrike">
              <a:latin typeface="Arial"/>
            </a:endParaRPr>
          </a:p>
          <a:p>
            <a:pPr>
              <a:lnSpc>
                <a:spcPct val="100000"/>
              </a:lnSpc>
            </a:pP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3" name="CustomShape 1"/>
          <p:cNvSpPr/>
          <p:nvPr/>
        </p:nvSpPr>
        <p:spPr>
          <a:xfrm>
            <a:off x="323640" y="404640"/>
            <a:ext cx="6310080" cy="395280"/>
          </a:xfrm>
          <a:prstGeom prst="rect">
            <a:avLst/>
          </a:prstGeom>
          <a:noFill/>
          <a:ln>
            <a:noFill/>
          </a:ln>
        </p:spPr>
        <p:style>
          <a:lnRef idx="0"/>
          <a:fillRef idx="0"/>
          <a:effectRef idx="0"/>
          <a:fontRef idx="minor"/>
        </p:style>
        <p:txBody>
          <a:bodyPr lIns="90000" rIns="90000" tIns="45000" bIns="45000">
            <a:spAutoFit/>
          </a:bodyPr>
          <a:p>
            <a:pPr>
              <a:lnSpc>
                <a:spcPct val="100000"/>
              </a:lnSpc>
              <a:spcBef>
                <a:spcPts val="1001"/>
              </a:spcBef>
            </a:pPr>
            <a:r>
              <a:rPr b="0" lang="es-ES" sz="2000" spc="-1" strike="noStrike">
                <a:solidFill>
                  <a:srgbClr val="d1e3e5"/>
                </a:solidFill>
                <a:latin typeface="Swis721 Ex BT"/>
                <a:ea typeface="Arial"/>
              </a:rPr>
              <a:t>Recursos y herramientas</a:t>
            </a:r>
            <a:endParaRPr b="0" lang="en-US" sz="2000" spc="-1" strike="noStrike">
              <a:latin typeface="Arial"/>
            </a:endParaRPr>
          </a:p>
        </p:txBody>
      </p:sp>
      <p:sp>
        <p:nvSpPr>
          <p:cNvPr id="1734" name="CustomShape 2"/>
          <p:cNvSpPr/>
          <p:nvPr/>
        </p:nvSpPr>
        <p:spPr>
          <a:xfrm>
            <a:off x="1547640" y="6056640"/>
            <a:ext cx="6534000" cy="5166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s-ES" sz="1400" spc="-1" strike="noStrike" u="sng">
                <a:solidFill>
                  <a:srgbClr val="ffffff"/>
                </a:solidFill>
                <a:uFillTx/>
                <a:latin typeface="Arial"/>
                <a:ea typeface="Arial"/>
                <a:hlinkClick r:id="rId1"/>
              </a:rPr>
              <a:t>https://github.com/mapbox/awesome-vector-tiles</a:t>
            </a:r>
            <a:endParaRPr b="0" lang="en-US" sz="1400" spc="-1" strike="noStrike">
              <a:latin typeface="Arial"/>
            </a:endParaRPr>
          </a:p>
          <a:p>
            <a:pPr>
              <a:lnSpc>
                <a:spcPct val="100000"/>
              </a:lnSpc>
            </a:pPr>
            <a:endParaRPr b="0" lang="en-US" sz="1400" spc="-1" strike="noStrike">
              <a:latin typeface="Arial"/>
            </a:endParaRPr>
          </a:p>
        </p:txBody>
      </p:sp>
      <p:pic>
        <p:nvPicPr>
          <p:cNvPr id="1735" name="Picture 3" descr=""/>
          <p:cNvPicPr/>
          <p:nvPr/>
        </p:nvPicPr>
        <p:blipFill>
          <a:blip r:embed="rId2"/>
          <a:stretch/>
        </p:blipFill>
        <p:spPr>
          <a:xfrm>
            <a:off x="1763640" y="1102320"/>
            <a:ext cx="5358240" cy="465264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6" name="CustomShape 1"/>
          <p:cNvSpPr/>
          <p:nvPr/>
        </p:nvSpPr>
        <p:spPr>
          <a:xfrm>
            <a:off x="1403640" y="3136680"/>
            <a:ext cx="5760360" cy="913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d1e3e5"/>
                </a:solidFill>
                <a:latin typeface="Righteous"/>
                <a:ea typeface="Arial"/>
              </a:rPr>
              <a:t>Mapbox GL JS is a JavaScript library that uses WebGL to render interactive maps from </a:t>
            </a:r>
            <a:r>
              <a:rPr b="0" lang="en-US" sz="1800" spc="-1" strike="noStrike" u="sng">
                <a:solidFill>
                  <a:srgbClr val="ffffff"/>
                </a:solidFill>
                <a:uFillTx/>
                <a:latin typeface="Righteous"/>
                <a:ea typeface="Arial"/>
                <a:hlinkClick r:id="rId1"/>
              </a:rPr>
              <a:t>vector tiles</a:t>
            </a:r>
            <a:r>
              <a:rPr b="0" lang="en-US" sz="1800" spc="-1" strike="noStrike">
                <a:solidFill>
                  <a:srgbClr val="d1e3e5"/>
                </a:solidFill>
                <a:latin typeface="Righteous"/>
                <a:ea typeface="Arial"/>
              </a:rPr>
              <a:t> and </a:t>
            </a:r>
            <a:r>
              <a:rPr b="0" lang="en-US" sz="1800" spc="-1" strike="noStrike" u="sng">
                <a:solidFill>
                  <a:srgbClr val="ffffff"/>
                </a:solidFill>
                <a:uFillTx/>
                <a:latin typeface="Righteous"/>
                <a:ea typeface="Arial"/>
                <a:hlinkClick r:id="rId2"/>
              </a:rPr>
              <a:t>Mapbox</a:t>
            </a:r>
            <a:r>
              <a:rPr b="0" lang="en-US" sz="1800" spc="-1" strike="noStrike" u="sng">
                <a:solidFill>
                  <a:srgbClr val="ffffff"/>
                </a:solidFill>
                <a:uFillTx/>
                <a:latin typeface="Righteous"/>
                <a:ea typeface="Arial"/>
                <a:hlinkClick r:id="rId3"/>
              </a:rPr>
              <a:t> styles</a:t>
            </a:r>
            <a:r>
              <a:rPr b="0" lang="en-US" sz="1800" spc="-1" strike="noStrike">
                <a:solidFill>
                  <a:srgbClr val="d1e3e5"/>
                </a:solidFill>
                <a:latin typeface="Righteous"/>
                <a:ea typeface="Arial"/>
              </a:rPr>
              <a:t>.</a:t>
            </a:r>
            <a:endParaRPr b="0" lang="en-US" sz="1800" spc="-1" strike="noStrike">
              <a:latin typeface="Arial"/>
            </a:endParaRPr>
          </a:p>
        </p:txBody>
      </p:sp>
      <p:pic>
        <p:nvPicPr>
          <p:cNvPr id="1737" name="Picture 3" descr=""/>
          <p:cNvPicPr/>
          <p:nvPr/>
        </p:nvPicPr>
        <p:blipFill>
          <a:blip r:embed="rId4"/>
          <a:stretch/>
        </p:blipFill>
        <p:spPr>
          <a:xfrm>
            <a:off x="2627640" y="1052640"/>
            <a:ext cx="3028680" cy="1514160"/>
          </a:xfrm>
          <a:prstGeom prst="rect">
            <a:avLst/>
          </a:prstGeom>
          <a:ln>
            <a:noFill/>
          </a:ln>
        </p:spPr>
      </p:pic>
      <p:pic>
        <p:nvPicPr>
          <p:cNvPr id="1738" name="Picture 4" descr=""/>
          <p:cNvPicPr/>
          <p:nvPr/>
        </p:nvPicPr>
        <p:blipFill>
          <a:blip r:embed="rId5"/>
          <a:stretch/>
        </p:blipFill>
        <p:spPr>
          <a:xfrm>
            <a:off x="5844960" y="4629240"/>
            <a:ext cx="2638080" cy="173304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9" name="CustomShape 1"/>
          <p:cNvSpPr/>
          <p:nvPr/>
        </p:nvSpPr>
        <p:spPr>
          <a:xfrm>
            <a:off x="395640" y="476640"/>
            <a:ext cx="6310080" cy="395280"/>
          </a:xfrm>
          <a:prstGeom prst="rect">
            <a:avLst/>
          </a:prstGeom>
          <a:noFill/>
          <a:ln>
            <a:noFill/>
          </a:ln>
        </p:spPr>
        <p:style>
          <a:lnRef idx="0"/>
          <a:fillRef idx="0"/>
          <a:effectRef idx="0"/>
          <a:fontRef idx="minor"/>
        </p:style>
        <p:txBody>
          <a:bodyPr lIns="90000" rIns="90000" tIns="45000" bIns="45000">
            <a:spAutoFit/>
          </a:bodyPr>
          <a:p>
            <a:pPr>
              <a:lnSpc>
                <a:spcPct val="100000"/>
              </a:lnSpc>
              <a:spcBef>
                <a:spcPts val="1001"/>
              </a:spcBef>
            </a:pPr>
            <a:r>
              <a:rPr b="0" lang="es-ES" sz="2000" spc="-1" strike="noStrike">
                <a:solidFill>
                  <a:srgbClr val="d1e3e5"/>
                </a:solidFill>
                <a:latin typeface="Swis721 Ex BT"/>
                <a:ea typeface="Arial"/>
              </a:rPr>
              <a:t>Nuestra página de referencia</a:t>
            </a:r>
            <a:endParaRPr b="0" lang="en-US" sz="2000" spc="-1" strike="noStrike">
              <a:latin typeface="Arial"/>
            </a:endParaRPr>
          </a:p>
        </p:txBody>
      </p:sp>
      <p:sp>
        <p:nvSpPr>
          <p:cNvPr id="1740" name="CustomShape 2"/>
          <p:cNvSpPr/>
          <p:nvPr/>
        </p:nvSpPr>
        <p:spPr>
          <a:xfrm>
            <a:off x="1547640" y="5877360"/>
            <a:ext cx="6534000" cy="5166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ca-ES" sz="1400" spc="-1" strike="noStrike" u="sng">
                <a:solidFill>
                  <a:srgbClr val="ffffff"/>
                </a:solidFill>
                <a:uFillTx/>
                <a:latin typeface="Arial"/>
                <a:ea typeface="Arial"/>
                <a:hlinkClick r:id="rId1"/>
              </a:rPr>
              <a:t>https://docs.mapbox.com/mapbox-gl-js/examples/</a:t>
            </a:r>
            <a:endParaRPr b="0" lang="en-US" sz="1400" spc="-1" strike="noStrike">
              <a:latin typeface="Arial"/>
            </a:endParaRPr>
          </a:p>
          <a:p>
            <a:pPr>
              <a:lnSpc>
                <a:spcPct val="100000"/>
              </a:lnSpc>
            </a:pPr>
            <a:endParaRPr b="0" lang="en-US" sz="1400" spc="-1" strike="noStrike">
              <a:latin typeface="Arial"/>
            </a:endParaRPr>
          </a:p>
        </p:txBody>
      </p:sp>
      <p:pic>
        <p:nvPicPr>
          <p:cNvPr id="1741" name="Picture 2" descr=""/>
          <p:cNvPicPr/>
          <p:nvPr/>
        </p:nvPicPr>
        <p:blipFill>
          <a:blip r:embed="rId2"/>
          <a:stretch/>
        </p:blipFill>
        <p:spPr>
          <a:xfrm>
            <a:off x="1547640" y="1168920"/>
            <a:ext cx="6186960" cy="441288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5" name="CustomShape 1"/>
          <p:cNvSpPr/>
          <p:nvPr/>
        </p:nvSpPr>
        <p:spPr>
          <a:xfrm>
            <a:off x="539640" y="3429000"/>
            <a:ext cx="8064360" cy="516960"/>
          </a:xfrm>
          <a:prstGeom prst="rect">
            <a:avLst/>
          </a:prstGeom>
          <a:noFill/>
          <a:ln>
            <a:noFill/>
          </a:ln>
        </p:spPr>
        <p:style>
          <a:lnRef idx="0"/>
          <a:fillRef idx="0"/>
          <a:effectRef idx="0"/>
          <a:fontRef idx="minor"/>
        </p:style>
        <p:txBody>
          <a:bodyPr lIns="90000" rIns="90000" tIns="45000" bIns="45000">
            <a:spAutoFit/>
          </a:bodyPr>
          <a:p>
            <a:pPr algn="ctr">
              <a:lnSpc>
                <a:spcPct val="100000"/>
              </a:lnSpc>
              <a:tabLst>
                <a:tab algn="l" pos="0"/>
              </a:tabLst>
            </a:pPr>
            <a:r>
              <a:rPr b="1" lang="es-ES" sz="2800" spc="-1" strike="noStrike">
                <a:solidFill>
                  <a:srgbClr val="ffffff"/>
                </a:solidFill>
                <a:latin typeface="Righteous"/>
                <a:ea typeface="Tahoma"/>
              </a:rPr>
              <a:t>Vector-Tiles &amp; MapBox Styles</a:t>
            </a:r>
            <a:endParaRPr b="0" lang="en-US" sz="2800" spc="-1" strike="noStrike">
              <a:latin typeface="Arial"/>
            </a:endParaRPr>
          </a:p>
        </p:txBody>
      </p:sp>
      <p:pic>
        <p:nvPicPr>
          <p:cNvPr id="906" name="Picture 2" descr="Related image"/>
          <p:cNvPicPr/>
          <p:nvPr/>
        </p:nvPicPr>
        <p:blipFill>
          <a:blip r:embed="rId1"/>
          <a:stretch/>
        </p:blipFill>
        <p:spPr>
          <a:xfrm>
            <a:off x="6156000" y="5511960"/>
            <a:ext cx="2809440" cy="856800"/>
          </a:xfrm>
          <a:prstGeom prst="rect">
            <a:avLst/>
          </a:prstGeom>
          <a:ln>
            <a:noFill/>
          </a:ln>
        </p:spPr>
      </p:pic>
      <p:sp>
        <p:nvSpPr>
          <p:cNvPr id="907" name="CustomShape 2"/>
          <p:cNvSpPr/>
          <p:nvPr/>
        </p:nvSpPr>
        <p:spPr>
          <a:xfrm>
            <a:off x="1905480" y="2349000"/>
            <a:ext cx="5333040" cy="825840"/>
          </a:xfrm>
          <a:custGeom>
            <a:avLst/>
            <a:gdLst/>
            <a:ahLst/>
            <a:rect l="l" t="t" r="r" b="b"/>
            <a:pathLst>
              <a:path w="272073" h="179396">
                <a:moveTo>
                  <a:pt x="1" y="1"/>
                </a:moveTo>
                <a:lnTo>
                  <a:pt x="1" y="179396"/>
                </a:lnTo>
                <a:lnTo>
                  <a:pt x="272073" y="179396"/>
                </a:lnTo>
                <a:lnTo>
                  <a:pt x="272073" y="1"/>
                </a:lnTo>
                <a:close/>
              </a:path>
            </a:pathLst>
          </a:custGeom>
          <a:solidFill>
            <a:schemeClr val="accent1"/>
          </a:solidFill>
          <a:ln>
            <a:noFill/>
          </a:ln>
        </p:spPr>
        <p:style>
          <a:lnRef idx="0"/>
          <a:fillRef idx="0"/>
          <a:effectRef idx="0"/>
          <a:fontRef idx="minor"/>
        </p:style>
      </p:sp>
      <p:grpSp>
        <p:nvGrpSpPr>
          <p:cNvPr id="908" name="Group 3"/>
          <p:cNvGrpSpPr/>
          <p:nvPr/>
        </p:nvGrpSpPr>
        <p:grpSpPr>
          <a:xfrm>
            <a:off x="3060000" y="620640"/>
            <a:ext cx="3095640" cy="1600920"/>
            <a:chOff x="3060000" y="620640"/>
            <a:chExt cx="3095640" cy="1600920"/>
          </a:xfrm>
        </p:grpSpPr>
        <p:grpSp>
          <p:nvGrpSpPr>
            <p:cNvPr id="909" name="Group 4"/>
            <p:cNvGrpSpPr/>
            <p:nvPr/>
          </p:nvGrpSpPr>
          <p:grpSpPr>
            <a:xfrm>
              <a:off x="3087720" y="884160"/>
              <a:ext cx="1141560" cy="1322280"/>
              <a:chOff x="3087720" y="884160"/>
              <a:chExt cx="1141560" cy="1322280"/>
            </a:xfrm>
          </p:grpSpPr>
          <p:sp>
            <p:nvSpPr>
              <p:cNvPr id="910" name="CustomShape 5"/>
              <p:cNvSpPr/>
              <p:nvPr/>
            </p:nvSpPr>
            <p:spPr>
              <a:xfrm>
                <a:off x="3829680" y="1587600"/>
                <a:ext cx="399600" cy="618840"/>
              </a:xfrm>
              <a:custGeom>
                <a:avLst/>
                <a:gdLst/>
                <a:ahLst/>
                <a:rect l="l" t="t" r="r" b="b"/>
                <a:pathLst>
                  <a:path w="36823" h="65420">
                    <a:moveTo>
                      <a:pt x="5928" y="64827"/>
                    </a:moveTo>
                    <a:lnTo>
                      <a:pt x="6158" y="49755"/>
                    </a:lnTo>
                    <a:lnTo>
                      <a:pt x="8202" y="42327"/>
                    </a:lnTo>
                    <a:lnTo>
                      <a:pt x="8795" y="36351"/>
                    </a:lnTo>
                    <a:lnTo>
                      <a:pt x="8795" y="28912"/>
                    </a:lnTo>
                    <a:lnTo>
                      <a:pt x="3049" y="23347"/>
                    </a:lnTo>
                    <a:lnTo>
                      <a:pt x="0" y="12291"/>
                    </a:lnTo>
                    <a:lnTo>
                      <a:pt x="11601" y="1"/>
                    </a:lnTo>
                    <a:lnTo>
                      <a:pt x="19319" y="4259"/>
                    </a:lnTo>
                    <a:lnTo>
                      <a:pt x="27266" y="11747"/>
                    </a:lnTo>
                    <a:lnTo>
                      <a:pt x="36823" y="15472"/>
                    </a:lnTo>
                    <a:lnTo>
                      <a:pt x="34827" y="25803"/>
                    </a:lnTo>
                    <a:lnTo>
                      <a:pt x="26722" y="36944"/>
                    </a:lnTo>
                    <a:lnTo>
                      <a:pt x="19924" y="49198"/>
                    </a:lnTo>
                    <a:lnTo>
                      <a:pt x="11008" y="60690"/>
                    </a:lnTo>
                    <a:lnTo>
                      <a:pt x="5335" y="65420"/>
                    </a:lnTo>
                  </a:path>
                </a:pathLst>
              </a:custGeom>
              <a:solidFill>
                <a:schemeClr val="accent1"/>
              </a:solidFill>
              <a:ln w="19080">
                <a:solidFill>
                  <a:schemeClr val="lt2"/>
                </a:solidFill>
                <a:miter/>
              </a:ln>
            </p:spPr>
            <p:style>
              <a:lnRef idx="0"/>
              <a:fillRef idx="0"/>
              <a:effectRef idx="0"/>
              <a:fontRef idx="minor"/>
            </p:style>
          </p:sp>
          <p:sp>
            <p:nvSpPr>
              <p:cNvPr id="911" name="CustomShape 6"/>
              <p:cNvSpPr/>
              <p:nvPr/>
            </p:nvSpPr>
            <p:spPr>
              <a:xfrm>
                <a:off x="3934080" y="1676520"/>
                <a:ext cx="21240" cy="93240"/>
              </a:xfrm>
              <a:custGeom>
                <a:avLst/>
                <a:gdLst/>
                <a:ahLst/>
                <a:rect l="l" t="t" r="r" b="b"/>
                <a:pathLst>
                  <a:path w="1985" h="9909">
                    <a:moveTo>
                      <a:pt x="1984" y="9908"/>
                    </a:moveTo>
                    <a:lnTo>
                      <a:pt x="0" y="1"/>
                    </a:lnTo>
                  </a:path>
                </a:pathLst>
              </a:custGeom>
              <a:solidFill>
                <a:schemeClr val="accent1"/>
              </a:solidFill>
              <a:ln w="19080">
                <a:solidFill>
                  <a:schemeClr val="lt2"/>
                </a:solidFill>
                <a:miter/>
              </a:ln>
            </p:spPr>
            <p:style>
              <a:lnRef idx="0"/>
              <a:fillRef idx="0"/>
              <a:effectRef idx="0"/>
              <a:fontRef idx="minor"/>
            </p:style>
          </p:sp>
          <p:sp>
            <p:nvSpPr>
              <p:cNvPr id="912" name="CustomShape 7"/>
              <p:cNvSpPr/>
              <p:nvPr/>
            </p:nvSpPr>
            <p:spPr>
              <a:xfrm>
                <a:off x="3934080" y="1627920"/>
                <a:ext cx="191520" cy="140400"/>
              </a:xfrm>
              <a:custGeom>
                <a:avLst/>
                <a:gdLst/>
                <a:ahLst/>
                <a:rect l="l" t="t" r="r" b="b"/>
                <a:pathLst>
                  <a:path w="17650" h="14868">
                    <a:moveTo>
                      <a:pt x="11952" y="14868"/>
                    </a:moveTo>
                    <a:lnTo>
                      <a:pt x="0" y="4670"/>
                    </a:lnTo>
                    <a:lnTo>
                      <a:pt x="9702" y="1"/>
                    </a:lnTo>
                    <a:lnTo>
                      <a:pt x="17649" y="7489"/>
                    </a:lnTo>
                    <a:close/>
                  </a:path>
                </a:pathLst>
              </a:custGeom>
              <a:solidFill>
                <a:schemeClr val="accent1"/>
              </a:solidFill>
              <a:ln w="19080">
                <a:solidFill>
                  <a:schemeClr val="lt2"/>
                </a:solidFill>
                <a:miter/>
              </a:ln>
            </p:spPr>
            <p:style>
              <a:lnRef idx="0"/>
              <a:fillRef idx="0"/>
              <a:effectRef idx="0"/>
              <a:fontRef idx="minor"/>
            </p:style>
          </p:sp>
          <p:sp>
            <p:nvSpPr>
              <p:cNvPr id="913" name="CustomShape 8"/>
              <p:cNvSpPr/>
              <p:nvPr/>
            </p:nvSpPr>
            <p:spPr>
              <a:xfrm>
                <a:off x="3939480" y="1671840"/>
                <a:ext cx="198360" cy="26280"/>
              </a:xfrm>
              <a:custGeom>
                <a:avLst/>
                <a:gdLst/>
                <a:ahLst/>
                <a:rect l="l" t="t" r="r" b="b"/>
                <a:pathLst>
                  <a:path w="18303" h="2819">
                    <a:moveTo>
                      <a:pt x="0" y="0"/>
                    </a:moveTo>
                    <a:lnTo>
                      <a:pt x="18303" y="2819"/>
                    </a:lnTo>
                  </a:path>
                </a:pathLst>
              </a:custGeom>
              <a:solidFill>
                <a:schemeClr val="accent1"/>
              </a:solidFill>
              <a:ln w="19080">
                <a:solidFill>
                  <a:schemeClr val="lt2"/>
                </a:solidFill>
                <a:miter/>
              </a:ln>
            </p:spPr>
            <p:style>
              <a:lnRef idx="0"/>
              <a:fillRef idx="0"/>
              <a:effectRef idx="0"/>
              <a:fontRef idx="minor"/>
            </p:style>
          </p:sp>
          <p:sp>
            <p:nvSpPr>
              <p:cNvPr id="914" name="CustomShape 9"/>
              <p:cNvSpPr/>
              <p:nvPr/>
            </p:nvSpPr>
            <p:spPr>
              <a:xfrm>
                <a:off x="4030560" y="1773000"/>
                <a:ext cx="33120" cy="135360"/>
              </a:xfrm>
              <a:custGeom>
                <a:avLst/>
                <a:gdLst/>
                <a:ahLst/>
                <a:rect l="l" t="t" r="r" b="b"/>
                <a:pathLst>
                  <a:path w="3085" h="14323">
                    <a:moveTo>
                      <a:pt x="0" y="14323"/>
                    </a:moveTo>
                    <a:lnTo>
                      <a:pt x="3085" y="0"/>
                    </a:lnTo>
                  </a:path>
                </a:pathLst>
              </a:custGeom>
              <a:solidFill>
                <a:schemeClr val="accent1"/>
              </a:solidFill>
              <a:ln w="19080">
                <a:solidFill>
                  <a:schemeClr val="lt2"/>
                </a:solidFill>
                <a:miter/>
              </a:ln>
            </p:spPr>
            <p:style>
              <a:lnRef idx="0"/>
              <a:fillRef idx="0"/>
              <a:effectRef idx="0"/>
              <a:fontRef idx="minor"/>
            </p:style>
          </p:sp>
          <p:sp>
            <p:nvSpPr>
              <p:cNvPr id="915" name="CustomShape 10"/>
              <p:cNvSpPr/>
              <p:nvPr/>
            </p:nvSpPr>
            <p:spPr>
              <a:xfrm>
                <a:off x="4064040" y="1768680"/>
                <a:ext cx="55800" cy="168120"/>
              </a:xfrm>
              <a:custGeom>
                <a:avLst/>
                <a:gdLst/>
                <a:ahLst/>
                <a:rect l="l" t="t" r="r" b="b"/>
                <a:pathLst>
                  <a:path w="5155" h="17820">
                    <a:moveTo>
                      <a:pt x="1" y="1"/>
                    </a:moveTo>
                    <a:lnTo>
                      <a:pt x="5154" y="17819"/>
                    </a:lnTo>
                  </a:path>
                </a:pathLst>
              </a:custGeom>
              <a:solidFill>
                <a:schemeClr val="accent1"/>
              </a:solidFill>
              <a:ln w="19080">
                <a:solidFill>
                  <a:schemeClr val="lt2"/>
                </a:solidFill>
                <a:miter/>
              </a:ln>
            </p:spPr>
            <p:style>
              <a:lnRef idx="0"/>
              <a:fillRef idx="0"/>
              <a:effectRef idx="0"/>
              <a:fontRef idx="minor"/>
            </p:style>
          </p:sp>
          <p:sp>
            <p:nvSpPr>
              <p:cNvPr id="916" name="CustomShape 11"/>
              <p:cNvSpPr/>
              <p:nvPr/>
            </p:nvSpPr>
            <p:spPr>
              <a:xfrm>
                <a:off x="4064040" y="1768680"/>
                <a:ext cx="143640" cy="63000"/>
              </a:xfrm>
              <a:custGeom>
                <a:avLst/>
                <a:gdLst/>
                <a:ahLst/>
                <a:rect l="l" t="t" r="r" b="b"/>
                <a:pathLst>
                  <a:path w="13259" h="6678">
                    <a:moveTo>
                      <a:pt x="1" y="1"/>
                    </a:moveTo>
                    <a:lnTo>
                      <a:pt x="13259" y="6678"/>
                    </a:lnTo>
                  </a:path>
                </a:pathLst>
              </a:custGeom>
              <a:solidFill>
                <a:schemeClr val="accent1"/>
              </a:solidFill>
              <a:ln w="19080">
                <a:solidFill>
                  <a:schemeClr val="lt2"/>
                </a:solidFill>
                <a:miter/>
              </a:ln>
            </p:spPr>
            <p:style>
              <a:lnRef idx="0"/>
              <a:fillRef idx="0"/>
              <a:effectRef idx="0"/>
              <a:fontRef idx="minor"/>
            </p:style>
          </p:sp>
          <p:sp>
            <p:nvSpPr>
              <p:cNvPr id="917" name="CustomShape 12"/>
              <p:cNvSpPr/>
              <p:nvPr/>
            </p:nvSpPr>
            <p:spPr>
              <a:xfrm>
                <a:off x="4069080" y="1732680"/>
                <a:ext cx="156240" cy="35640"/>
              </a:xfrm>
              <a:custGeom>
                <a:avLst/>
                <a:gdLst/>
                <a:ahLst/>
                <a:rect l="l" t="t" r="r" b="b"/>
                <a:pathLst>
                  <a:path w="14421" h="3799">
                    <a:moveTo>
                      <a:pt x="14420" y="0"/>
                    </a:moveTo>
                    <a:lnTo>
                      <a:pt x="1" y="3799"/>
                    </a:lnTo>
                  </a:path>
                </a:pathLst>
              </a:custGeom>
              <a:solidFill>
                <a:schemeClr val="accent1"/>
              </a:solidFill>
              <a:ln w="19080">
                <a:solidFill>
                  <a:schemeClr val="lt2"/>
                </a:solidFill>
                <a:miter/>
              </a:ln>
            </p:spPr>
            <p:style>
              <a:lnRef idx="0"/>
              <a:fillRef idx="0"/>
              <a:effectRef idx="0"/>
              <a:fontRef idx="minor"/>
            </p:style>
          </p:sp>
          <p:sp>
            <p:nvSpPr>
              <p:cNvPr id="918" name="CustomShape 13"/>
              <p:cNvSpPr/>
              <p:nvPr/>
            </p:nvSpPr>
            <p:spPr>
              <a:xfrm>
                <a:off x="3925080" y="1768680"/>
                <a:ext cx="32760" cy="92160"/>
              </a:xfrm>
              <a:custGeom>
                <a:avLst/>
                <a:gdLst/>
                <a:ahLst/>
                <a:rect l="l" t="t" r="r" b="b"/>
                <a:pathLst>
                  <a:path w="3037" h="9787">
                    <a:moveTo>
                      <a:pt x="1" y="9787"/>
                    </a:moveTo>
                    <a:lnTo>
                      <a:pt x="3037" y="1"/>
                    </a:lnTo>
                  </a:path>
                </a:pathLst>
              </a:custGeom>
              <a:solidFill>
                <a:schemeClr val="accent1"/>
              </a:solidFill>
              <a:ln w="19080">
                <a:solidFill>
                  <a:schemeClr val="lt2"/>
                </a:solidFill>
                <a:miter/>
              </a:ln>
            </p:spPr>
            <p:style>
              <a:lnRef idx="0"/>
              <a:fillRef idx="0"/>
              <a:effectRef idx="0"/>
              <a:fontRef idx="minor"/>
            </p:style>
          </p:sp>
          <p:sp>
            <p:nvSpPr>
              <p:cNvPr id="919" name="CustomShape 14"/>
              <p:cNvSpPr/>
              <p:nvPr/>
            </p:nvSpPr>
            <p:spPr>
              <a:xfrm>
                <a:off x="3958200" y="1768680"/>
                <a:ext cx="72000" cy="139680"/>
              </a:xfrm>
              <a:custGeom>
                <a:avLst/>
                <a:gdLst/>
                <a:ahLst/>
                <a:rect l="l" t="t" r="r" b="b"/>
                <a:pathLst>
                  <a:path w="6655" h="14807">
                    <a:moveTo>
                      <a:pt x="1" y="1"/>
                    </a:moveTo>
                    <a:lnTo>
                      <a:pt x="6654" y="14807"/>
                    </a:lnTo>
                  </a:path>
                </a:pathLst>
              </a:custGeom>
              <a:solidFill>
                <a:schemeClr val="accent1"/>
              </a:solidFill>
              <a:ln w="19080">
                <a:solidFill>
                  <a:schemeClr val="lt2"/>
                </a:solidFill>
                <a:miter/>
              </a:ln>
            </p:spPr>
            <p:style>
              <a:lnRef idx="0"/>
              <a:fillRef idx="0"/>
              <a:effectRef idx="0"/>
              <a:fontRef idx="minor"/>
            </p:style>
          </p:sp>
          <p:sp>
            <p:nvSpPr>
              <p:cNvPr id="920" name="CustomShape 15"/>
              <p:cNvSpPr/>
              <p:nvPr/>
            </p:nvSpPr>
            <p:spPr>
              <a:xfrm>
                <a:off x="4030560" y="1911960"/>
                <a:ext cx="8640" cy="142920"/>
              </a:xfrm>
              <a:custGeom>
                <a:avLst/>
                <a:gdLst/>
                <a:ahLst/>
                <a:rect l="l" t="t" r="r" b="b"/>
                <a:pathLst>
                  <a:path w="835" h="15134">
                    <a:moveTo>
                      <a:pt x="0" y="1"/>
                    </a:moveTo>
                    <a:lnTo>
                      <a:pt x="835" y="15134"/>
                    </a:lnTo>
                  </a:path>
                </a:pathLst>
              </a:custGeom>
              <a:solidFill>
                <a:schemeClr val="accent1"/>
              </a:solidFill>
              <a:ln w="19080">
                <a:solidFill>
                  <a:schemeClr val="lt2"/>
                </a:solidFill>
                <a:miter/>
              </a:ln>
            </p:spPr>
            <p:style>
              <a:lnRef idx="0"/>
              <a:fillRef idx="0"/>
              <a:effectRef idx="0"/>
              <a:fontRef idx="minor"/>
            </p:style>
          </p:sp>
          <p:sp>
            <p:nvSpPr>
              <p:cNvPr id="921" name="CustomShape 16"/>
              <p:cNvSpPr/>
              <p:nvPr/>
            </p:nvSpPr>
            <p:spPr>
              <a:xfrm>
                <a:off x="3918960" y="1985760"/>
                <a:ext cx="117360" cy="72360"/>
              </a:xfrm>
              <a:custGeom>
                <a:avLst/>
                <a:gdLst/>
                <a:ahLst/>
                <a:rect l="l" t="t" r="r" b="b"/>
                <a:pathLst>
                  <a:path w="10851" h="7694">
                    <a:moveTo>
                      <a:pt x="0" y="0"/>
                    </a:moveTo>
                    <a:lnTo>
                      <a:pt x="10851" y="7694"/>
                    </a:lnTo>
                  </a:path>
                </a:pathLst>
              </a:custGeom>
              <a:solidFill>
                <a:schemeClr val="accent1"/>
              </a:solidFill>
              <a:ln w="19080">
                <a:solidFill>
                  <a:schemeClr val="lt2"/>
                </a:solidFill>
                <a:miter/>
              </a:ln>
            </p:spPr>
            <p:style>
              <a:lnRef idx="0"/>
              <a:fillRef idx="0"/>
              <a:effectRef idx="0"/>
              <a:fontRef idx="minor"/>
            </p:style>
          </p:sp>
          <p:sp>
            <p:nvSpPr>
              <p:cNvPr id="922" name="CustomShape 17"/>
              <p:cNvSpPr/>
              <p:nvPr/>
            </p:nvSpPr>
            <p:spPr>
              <a:xfrm>
                <a:off x="3924000" y="1909800"/>
                <a:ext cx="112680" cy="18000"/>
              </a:xfrm>
              <a:custGeom>
                <a:avLst/>
                <a:gdLst/>
                <a:ahLst/>
                <a:rect l="l" t="t" r="r" b="b"/>
                <a:pathLst>
                  <a:path w="10417" h="1924">
                    <a:moveTo>
                      <a:pt x="1" y="1923"/>
                    </a:moveTo>
                    <a:lnTo>
                      <a:pt x="10416" y="0"/>
                    </a:lnTo>
                  </a:path>
                </a:pathLst>
              </a:custGeom>
              <a:solidFill>
                <a:schemeClr val="accent1"/>
              </a:solidFill>
              <a:ln w="19080">
                <a:solidFill>
                  <a:schemeClr val="lt2"/>
                </a:solidFill>
                <a:miter/>
              </a:ln>
            </p:spPr>
            <p:style>
              <a:lnRef idx="0"/>
              <a:fillRef idx="0"/>
              <a:effectRef idx="0"/>
              <a:fontRef idx="minor"/>
            </p:style>
          </p:sp>
          <p:sp>
            <p:nvSpPr>
              <p:cNvPr id="923" name="CustomShape 18"/>
              <p:cNvSpPr/>
              <p:nvPr/>
            </p:nvSpPr>
            <p:spPr>
              <a:xfrm>
                <a:off x="4034880" y="1911960"/>
                <a:ext cx="82440" cy="28440"/>
              </a:xfrm>
              <a:custGeom>
                <a:avLst/>
                <a:gdLst/>
                <a:ahLst/>
                <a:rect l="l" t="t" r="r" b="b"/>
                <a:pathLst>
                  <a:path w="7622" h="3038">
                    <a:moveTo>
                      <a:pt x="7621" y="3037"/>
                    </a:moveTo>
                    <a:lnTo>
                      <a:pt x="0" y="1"/>
                    </a:lnTo>
                  </a:path>
                </a:pathLst>
              </a:custGeom>
              <a:solidFill>
                <a:schemeClr val="accent1"/>
              </a:solidFill>
              <a:ln w="19080">
                <a:solidFill>
                  <a:schemeClr val="lt2"/>
                </a:solidFill>
                <a:miter/>
              </a:ln>
            </p:spPr>
            <p:style>
              <a:lnRef idx="0"/>
              <a:fillRef idx="0"/>
              <a:effectRef idx="0"/>
              <a:fontRef idx="minor"/>
            </p:style>
          </p:sp>
          <p:sp>
            <p:nvSpPr>
              <p:cNvPr id="924" name="CustomShape 19"/>
              <p:cNvSpPr/>
              <p:nvPr/>
            </p:nvSpPr>
            <p:spPr>
              <a:xfrm>
                <a:off x="3894120" y="2066400"/>
                <a:ext cx="54720" cy="92520"/>
              </a:xfrm>
              <a:custGeom>
                <a:avLst/>
                <a:gdLst/>
                <a:ahLst/>
                <a:rect l="l" t="t" r="r" b="b"/>
                <a:pathLst>
                  <a:path w="5082" h="9811">
                    <a:moveTo>
                      <a:pt x="1" y="0"/>
                    </a:moveTo>
                    <a:lnTo>
                      <a:pt x="5081" y="9811"/>
                    </a:lnTo>
                  </a:path>
                </a:pathLst>
              </a:custGeom>
              <a:solidFill>
                <a:schemeClr val="accent1"/>
              </a:solidFill>
              <a:ln w="19080">
                <a:solidFill>
                  <a:schemeClr val="lt2"/>
                </a:solidFill>
                <a:miter/>
              </a:ln>
            </p:spPr>
            <p:style>
              <a:lnRef idx="0"/>
              <a:fillRef idx="0"/>
              <a:effectRef idx="0"/>
              <a:fontRef idx="minor"/>
            </p:style>
          </p:sp>
          <p:sp>
            <p:nvSpPr>
              <p:cNvPr id="925" name="CustomShape 20"/>
              <p:cNvSpPr/>
              <p:nvPr/>
            </p:nvSpPr>
            <p:spPr>
              <a:xfrm>
                <a:off x="3897000" y="2055240"/>
                <a:ext cx="142200" cy="10800"/>
              </a:xfrm>
              <a:custGeom>
                <a:avLst/>
                <a:gdLst/>
                <a:ahLst/>
                <a:rect l="l" t="t" r="r" b="b"/>
                <a:pathLst>
                  <a:path w="13114" h="1175">
                    <a:moveTo>
                      <a:pt x="1" y="1174"/>
                    </a:moveTo>
                    <a:lnTo>
                      <a:pt x="13114" y="1"/>
                    </a:lnTo>
                  </a:path>
                </a:pathLst>
              </a:custGeom>
              <a:solidFill>
                <a:schemeClr val="accent1"/>
              </a:solidFill>
              <a:ln w="19080">
                <a:solidFill>
                  <a:schemeClr val="lt2"/>
                </a:solidFill>
                <a:miter/>
              </a:ln>
            </p:spPr>
            <p:style>
              <a:lnRef idx="0"/>
              <a:fillRef idx="0"/>
              <a:effectRef idx="0"/>
              <a:fontRef idx="minor"/>
            </p:style>
          </p:sp>
          <p:sp>
            <p:nvSpPr>
              <p:cNvPr id="926" name="CustomShape 21"/>
              <p:cNvSpPr/>
              <p:nvPr/>
            </p:nvSpPr>
            <p:spPr>
              <a:xfrm>
                <a:off x="3862800" y="1676520"/>
                <a:ext cx="70920" cy="126000"/>
              </a:xfrm>
              <a:custGeom>
                <a:avLst/>
                <a:gdLst/>
                <a:ahLst/>
                <a:rect l="l" t="t" r="r" b="b"/>
                <a:pathLst>
                  <a:path w="6570" h="13344">
                    <a:moveTo>
                      <a:pt x="1" y="13344"/>
                    </a:moveTo>
                    <a:lnTo>
                      <a:pt x="6569" y="1"/>
                    </a:lnTo>
                  </a:path>
                </a:pathLst>
              </a:custGeom>
              <a:solidFill>
                <a:schemeClr val="accent1"/>
              </a:solidFill>
              <a:ln w="19080">
                <a:solidFill>
                  <a:schemeClr val="lt2"/>
                </a:solidFill>
                <a:miter/>
              </a:ln>
            </p:spPr>
            <p:style>
              <a:lnRef idx="0"/>
              <a:fillRef idx="0"/>
              <a:effectRef idx="0"/>
              <a:fontRef idx="minor"/>
            </p:style>
          </p:sp>
          <p:sp>
            <p:nvSpPr>
              <p:cNvPr id="927" name="CustomShape 22"/>
              <p:cNvSpPr/>
              <p:nvPr/>
            </p:nvSpPr>
            <p:spPr>
              <a:xfrm>
                <a:off x="3958200" y="1768680"/>
                <a:ext cx="105480" cy="360"/>
              </a:xfrm>
              <a:custGeom>
                <a:avLst/>
                <a:gdLst/>
                <a:ahLst/>
                <a:rect l="l" t="t" r="r" b="b"/>
                <a:pathLst>
                  <a:path w="9739" h="1">
                    <a:moveTo>
                      <a:pt x="1" y="1"/>
                    </a:moveTo>
                    <a:lnTo>
                      <a:pt x="9739" y="1"/>
                    </a:lnTo>
                  </a:path>
                </a:pathLst>
              </a:custGeom>
              <a:solidFill>
                <a:schemeClr val="accent1"/>
              </a:solidFill>
              <a:ln w="19080">
                <a:solidFill>
                  <a:schemeClr val="lt2"/>
                </a:solidFill>
                <a:miter/>
              </a:ln>
            </p:spPr>
            <p:style>
              <a:lnRef idx="0"/>
              <a:fillRef idx="0"/>
              <a:effectRef idx="0"/>
              <a:fontRef idx="minor"/>
            </p:style>
          </p:sp>
          <p:sp>
            <p:nvSpPr>
              <p:cNvPr id="928" name="CustomShape 23"/>
              <p:cNvSpPr/>
              <p:nvPr/>
            </p:nvSpPr>
            <p:spPr>
              <a:xfrm>
                <a:off x="3918600" y="1911960"/>
                <a:ext cx="115920" cy="75960"/>
              </a:xfrm>
              <a:custGeom>
                <a:avLst/>
                <a:gdLst/>
                <a:ahLst/>
                <a:rect l="l" t="t" r="r" b="b"/>
                <a:pathLst>
                  <a:path w="10695" h="8046">
                    <a:moveTo>
                      <a:pt x="1" y="8045"/>
                    </a:moveTo>
                    <a:lnTo>
                      <a:pt x="10694" y="1"/>
                    </a:lnTo>
                  </a:path>
                </a:pathLst>
              </a:custGeom>
              <a:solidFill>
                <a:schemeClr val="accent1"/>
              </a:solidFill>
              <a:ln w="19080">
                <a:solidFill>
                  <a:schemeClr val="lt2"/>
                </a:solidFill>
                <a:miter/>
              </a:ln>
            </p:spPr>
            <p:style>
              <a:lnRef idx="0"/>
              <a:fillRef idx="0"/>
              <a:effectRef idx="0"/>
              <a:fontRef idx="minor"/>
            </p:style>
          </p:sp>
          <p:sp>
            <p:nvSpPr>
              <p:cNvPr id="929" name="CustomShape 24"/>
              <p:cNvSpPr/>
              <p:nvPr/>
            </p:nvSpPr>
            <p:spPr>
              <a:xfrm>
                <a:off x="3138840" y="890280"/>
                <a:ext cx="64440" cy="76320"/>
              </a:xfrm>
              <a:custGeom>
                <a:avLst/>
                <a:gdLst/>
                <a:ahLst/>
                <a:rect l="l" t="t" r="r" b="b"/>
                <a:pathLst>
                  <a:path w="5953" h="8118">
                    <a:moveTo>
                      <a:pt x="1" y="0"/>
                    </a:moveTo>
                    <a:lnTo>
                      <a:pt x="5952" y="8117"/>
                    </a:lnTo>
                  </a:path>
                </a:pathLst>
              </a:custGeom>
              <a:solidFill>
                <a:schemeClr val="accent1"/>
              </a:solidFill>
              <a:ln w="19080">
                <a:solidFill>
                  <a:schemeClr val="lt2"/>
                </a:solidFill>
                <a:miter/>
              </a:ln>
            </p:spPr>
            <p:style>
              <a:lnRef idx="0"/>
              <a:fillRef idx="0"/>
              <a:effectRef idx="0"/>
              <a:fontRef idx="minor"/>
            </p:style>
          </p:sp>
          <p:sp>
            <p:nvSpPr>
              <p:cNvPr id="930" name="CustomShape 25"/>
              <p:cNvSpPr/>
              <p:nvPr/>
            </p:nvSpPr>
            <p:spPr>
              <a:xfrm>
                <a:off x="3090240" y="966960"/>
                <a:ext cx="118080" cy="43920"/>
              </a:xfrm>
              <a:custGeom>
                <a:avLst/>
                <a:gdLst/>
                <a:ahLst/>
                <a:rect l="l" t="t" r="r" b="b"/>
                <a:pathLst>
                  <a:path w="10901" h="4670">
                    <a:moveTo>
                      <a:pt x="1" y="4670"/>
                    </a:moveTo>
                    <a:lnTo>
                      <a:pt x="10900" y="0"/>
                    </a:lnTo>
                  </a:path>
                </a:pathLst>
              </a:custGeom>
              <a:solidFill>
                <a:schemeClr val="accent1"/>
              </a:solidFill>
              <a:ln w="19080">
                <a:solidFill>
                  <a:schemeClr val="lt2"/>
                </a:solidFill>
                <a:miter/>
              </a:ln>
            </p:spPr>
            <p:style>
              <a:lnRef idx="0"/>
              <a:fillRef idx="0"/>
              <a:effectRef idx="0"/>
              <a:fontRef idx="minor"/>
            </p:style>
          </p:sp>
          <p:sp>
            <p:nvSpPr>
              <p:cNvPr id="931" name="CustomShape 26"/>
              <p:cNvSpPr/>
              <p:nvPr/>
            </p:nvSpPr>
            <p:spPr>
              <a:xfrm>
                <a:off x="3205080" y="968400"/>
                <a:ext cx="96840" cy="95040"/>
              </a:xfrm>
              <a:custGeom>
                <a:avLst/>
                <a:gdLst/>
                <a:ahLst/>
                <a:rect l="l" t="t" r="r" b="b"/>
                <a:pathLst>
                  <a:path w="8953" h="10089">
                    <a:moveTo>
                      <a:pt x="1" y="0"/>
                    </a:moveTo>
                    <a:lnTo>
                      <a:pt x="8952" y="10089"/>
                    </a:lnTo>
                  </a:path>
                </a:pathLst>
              </a:custGeom>
              <a:solidFill>
                <a:schemeClr val="accent1"/>
              </a:solidFill>
              <a:ln w="19080">
                <a:solidFill>
                  <a:schemeClr val="lt2"/>
                </a:solidFill>
                <a:miter/>
              </a:ln>
            </p:spPr>
            <p:style>
              <a:lnRef idx="0"/>
              <a:fillRef idx="0"/>
              <a:effectRef idx="0"/>
              <a:fontRef idx="minor"/>
            </p:style>
          </p:sp>
          <p:sp>
            <p:nvSpPr>
              <p:cNvPr id="932" name="CustomShape 27"/>
              <p:cNvSpPr/>
              <p:nvPr/>
            </p:nvSpPr>
            <p:spPr>
              <a:xfrm>
                <a:off x="3311280" y="982440"/>
                <a:ext cx="47160" cy="81000"/>
              </a:xfrm>
              <a:custGeom>
                <a:avLst/>
                <a:gdLst/>
                <a:ahLst/>
                <a:rect l="l" t="t" r="r" b="b"/>
                <a:pathLst>
                  <a:path w="4380" h="8601">
                    <a:moveTo>
                      <a:pt x="1" y="8601"/>
                    </a:moveTo>
                    <a:lnTo>
                      <a:pt x="4380" y="0"/>
                    </a:lnTo>
                  </a:path>
                </a:pathLst>
              </a:custGeom>
              <a:solidFill>
                <a:schemeClr val="accent1"/>
              </a:solidFill>
              <a:ln w="19080">
                <a:solidFill>
                  <a:schemeClr val="lt2"/>
                </a:solidFill>
                <a:miter/>
              </a:ln>
            </p:spPr>
            <p:style>
              <a:lnRef idx="0"/>
              <a:fillRef idx="0"/>
              <a:effectRef idx="0"/>
              <a:fontRef idx="minor"/>
            </p:style>
          </p:sp>
          <p:sp>
            <p:nvSpPr>
              <p:cNvPr id="933" name="CustomShape 28"/>
              <p:cNvSpPr/>
              <p:nvPr/>
            </p:nvSpPr>
            <p:spPr>
              <a:xfrm>
                <a:off x="3203640" y="966960"/>
                <a:ext cx="160560" cy="15120"/>
              </a:xfrm>
              <a:custGeom>
                <a:avLst/>
                <a:gdLst/>
                <a:ahLst/>
                <a:rect l="l" t="t" r="r" b="b"/>
                <a:pathLst>
                  <a:path w="14795" h="1622">
                    <a:moveTo>
                      <a:pt x="14795" y="1621"/>
                    </a:moveTo>
                    <a:lnTo>
                      <a:pt x="0" y="0"/>
                    </a:lnTo>
                  </a:path>
                </a:pathLst>
              </a:custGeom>
              <a:solidFill>
                <a:schemeClr val="accent1"/>
              </a:solidFill>
              <a:ln w="19080">
                <a:solidFill>
                  <a:schemeClr val="lt2"/>
                </a:solidFill>
                <a:miter/>
              </a:ln>
            </p:spPr>
            <p:style>
              <a:lnRef idx="0"/>
              <a:fillRef idx="0"/>
              <a:effectRef idx="0"/>
              <a:fontRef idx="minor"/>
            </p:style>
          </p:sp>
          <p:sp>
            <p:nvSpPr>
              <p:cNvPr id="934" name="CustomShape 29"/>
              <p:cNvSpPr/>
              <p:nvPr/>
            </p:nvSpPr>
            <p:spPr>
              <a:xfrm>
                <a:off x="3203640" y="918000"/>
                <a:ext cx="313560" cy="48600"/>
              </a:xfrm>
              <a:custGeom>
                <a:avLst/>
                <a:gdLst/>
                <a:ahLst/>
                <a:rect l="l" t="t" r="r" b="b"/>
                <a:pathLst>
                  <a:path w="28888" h="5167">
                    <a:moveTo>
                      <a:pt x="28887" y="1"/>
                    </a:moveTo>
                    <a:lnTo>
                      <a:pt x="0" y="5166"/>
                    </a:lnTo>
                  </a:path>
                </a:pathLst>
              </a:custGeom>
              <a:solidFill>
                <a:schemeClr val="accent1"/>
              </a:solidFill>
              <a:ln w="19080">
                <a:solidFill>
                  <a:schemeClr val="lt2"/>
                </a:solidFill>
                <a:miter/>
              </a:ln>
            </p:spPr>
            <p:style>
              <a:lnRef idx="0"/>
              <a:fillRef idx="0"/>
              <a:effectRef idx="0"/>
              <a:fontRef idx="minor"/>
            </p:style>
          </p:sp>
          <p:sp>
            <p:nvSpPr>
              <p:cNvPr id="935" name="CustomShape 30"/>
              <p:cNvSpPr/>
              <p:nvPr/>
            </p:nvSpPr>
            <p:spPr>
              <a:xfrm>
                <a:off x="3461760" y="918000"/>
                <a:ext cx="55440" cy="137520"/>
              </a:xfrm>
              <a:custGeom>
                <a:avLst/>
                <a:gdLst/>
                <a:ahLst/>
                <a:rect l="l" t="t" r="r" b="b"/>
                <a:pathLst>
                  <a:path w="5130" h="14554">
                    <a:moveTo>
                      <a:pt x="5129" y="1"/>
                    </a:moveTo>
                    <a:lnTo>
                      <a:pt x="0" y="14553"/>
                    </a:lnTo>
                  </a:path>
                </a:pathLst>
              </a:custGeom>
              <a:solidFill>
                <a:schemeClr val="accent1"/>
              </a:solidFill>
              <a:ln w="19080">
                <a:solidFill>
                  <a:schemeClr val="lt2"/>
                </a:solidFill>
                <a:miter/>
              </a:ln>
            </p:spPr>
            <p:style>
              <a:lnRef idx="0"/>
              <a:fillRef idx="0"/>
              <a:effectRef idx="0"/>
              <a:fontRef idx="minor"/>
            </p:style>
          </p:sp>
          <p:sp>
            <p:nvSpPr>
              <p:cNvPr id="936" name="CustomShape 31"/>
              <p:cNvSpPr/>
              <p:nvPr/>
            </p:nvSpPr>
            <p:spPr>
              <a:xfrm>
                <a:off x="3358800" y="982440"/>
                <a:ext cx="102240" cy="73080"/>
              </a:xfrm>
              <a:custGeom>
                <a:avLst/>
                <a:gdLst/>
                <a:ahLst/>
                <a:rect l="l" t="t" r="r" b="b"/>
                <a:pathLst>
                  <a:path w="9449" h="7767">
                    <a:moveTo>
                      <a:pt x="1" y="0"/>
                    </a:moveTo>
                    <a:lnTo>
                      <a:pt x="9448" y="7766"/>
                    </a:lnTo>
                  </a:path>
                </a:pathLst>
              </a:custGeom>
              <a:solidFill>
                <a:schemeClr val="accent1"/>
              </a:solidFill>
              <a:ln w="19080">
                <a:solidFill>
                  <a:schemeClr val="lt2"/>
                </a:solidFill>
                <a:miter/>
              </a:ln>
            </p:spPr>
            <p:style>
              <a:lnRef idx="0"/>
              <a:fillRef idx="0"/>
              <a:effectRef idx="0"/>
              <a:fontRef idx="minor"/>
            </p:style>
          </p:sp>
          <p:sp>
            <p:nvSpPr>
              <p:cNvPr id="937" name="CustomShape 32"/>
              <p:cNvSpPr/>
              <p:nvPr/>
            </p:nvSpPr>
            <p:spPr>
              <a:xfrm>
                <a:off x="3392280" y="1055880"/>
                <a:ext cx="69120" cy="81000"/>
              </a:xfrm>
              <a:custGeom>
                <a:avLst/>
                <a:gdLst/>
                <a:ahLst/>
                <a:rect l="l" t="t" r="r" b="b"/>
                <a:pathLst>
                  <a:path w="6388" h="8614">
                    <a:moveTo>
                      <a:pt x="0" y="8613"/>
                    </a:moveTo>
                    <a:lnTo>
                      <a:pt x="6387" y="0"/>
                    </a:lnTo>
                  </a:path>
                </a:pathLst>
              </a:custGeom>
              <a:solidFill>
                <a:schemeClr val="accent1"/>
              </a:solidFill>
              <a:ln w="19080">
                <a:solidFill>
                  <a:schemeClr val="lt2"/>
                </a:solidFill>
                <a:miter/>
              </a:ln>
            </p:spPr>
            <p:style>
              <a:lnRef idx="0"/>
              <a:fillRef idx="0"/>
              <a:effectRef idx="0"/>
              <a:fontRef idx="minor"/>
            </p:style>
          </p:sp>
          <p:sp>
            <p:nvSpPr>
              <p:cNvPr id="938" name="CustomShape 33"/>
              <p:cNvSpPr/>
              <p:nvPr/>
            </p:nvSpPr>
            <p:spPr>
              <a:xfrm>
                <a:off x="3358800" y="918000"/>
                <a:ext cx="158040" cy="63720"/>
              </a:xfrm>
              <a:custGeom>
                <a:avLst/>
                <a:gdLst/>
                <a:ahLst/>
                <a:rect l="l" t="t" r="r" b="b"/>
                <a:pathLst>
                  <a:path w="14578" h="6788">
                    <a:moveTo>
                      <a:pt x="1" y="6787"/>
                    </a:moveTo>
                    <a:lnTo>
                      <a:pt x="14577" y="1"/>
                    </a:lnTo>
                  </a:path>
                </a:pathLst>
              </a:custGeom>
              <a:solidFill>
                <a:schemeClr val="accent1"/>
              </a:solidFill>
              <a:ln w="19080">
                <a:solidFill>
                  <a:schemeClr val="lt2"/>
                </a:solidFill>
                <a:miter/>
              </a:ln>
            </p:spPr>
            <p:style>
              <a:lnRef idx="0"/>
              <a:fillRef idx="0"/>
              <a:effectRef idx="0"/>
              <a:fontRef idx="minor"/>
            </p:style>
          </p:sp>
          <p:sp>
            <p:nvSpPr>
              <p:cNvPr id="939" name="CustomShape 34"/>
              <p:cNvSpPr/>
              <p:nvPr/>
            </p:nvSpPr>
            <p:spPr>
              <a:xfrm>
                <a:off x="3461760" y="1055880"/>
                <a:ext cx="76320" cy="91440"/>
              </a:xfrm>
              <a:custGeom>
                <a:avLst/>
                <a:gdLst/>
                <a:ahLst/>
                <a:rect l="l" t="t" r="r" b="b"/>
                <a:pathLst>
                  <a:path w="7041" h="9690">
                    <a:moveTo>
                      <a:pt x="0" y="0"/>
                    </a:moveTo>
                    <a:lnTo>
                      <a:pt x="7041" y="9690"/>
                    </a:lnTo>
                  </a:path>
                </a:pathLst>
              </a:custGeom>
              <a:solidFill>
                <a:schemeClr val="accent1"/>
              </a:solidFill>
              <a:ln w="19080">
                <a:solidFill>
                  <a:schemeClr val="lt2"/>
                </a:solidFill>
                <a:miter/>
              </a:ln>
            </p:spPr>
            <p:style>
              <a:lnRef idx="0"/>
              <a:fillRef idx="0"/>
              <a:effectRef idx="0"/>
              <a:fontRef idx="minor"/>
            </p:style>
          </p:sp>
          <p:sp>
            <p:nvSpPr>
              <p:cNvPr id="940" name="CustomShape 35"/>
              <p:cNvSpPr/>
              <p:nvPr/>
            </p:nvSpPr>
            <p:spPr>
              <a:xfrm>
                <a:off x="3538080" y="1030320"/>
                <a:ext cx="55800" cy="117000"/>
              </a:xfrm>
              <a:custGeom>
                <a:avLst/>
                <a:gdLst/>
                <a:ahLst/>
                <a:rect l="l" t="t" r="r" b="b"/>
                <a:pathLst>
                  <a:path w="5166" h="12400">
                    <a:moveTo>
                      <a:pt x="1" y="12400"/>
                    </a:moveTo>
                    <a:lnTo>
                      <a:pt x="5166" y="1"/>
                    </a:lnTo>
                  </a:path>
                </a:pathLst>
              </a:custGeom>
              <a:solidFill>
                <a:schemeClr val="accent1"/>
              </a:solidFill>
              <a:ln w="19080">
                <a:solidFill>
                  <a:schemeClr val="lt2"/>
                </a:solidFill>
                <a:miter/>
              </a:ln>
            </p:spPr>
            <p:style>
              <a:lnRef idx="0"/>
              <a:fillRef idx="0"/>
              <a:effectRef idx="0"/>
              <a:fontRef idx="minor"/>
            </p:style>
          </p:sp>
          <p:sp>
            <p:nvSpPr>
              <p:cNvPr id="941" name="CustomShape 36"/>
              <p:cNvSpPr/>
              <p:nvPr/>
            </p:nvSpPr>
            <p:spPr>
              <a:xfrm>
                <a:off x="3594240" y="971640"/>
                <a:ext cx="75960" cy="58320"/>
              </a:xfrm>
              <a:custGeom>
                <a:avLst/>
                <a:gdLst/>
                <a:ahLst/>
                <a:rect l="l" t="t" r="r" b="b"/>
                <a:pathLst>
                  <a:path w="7030" h="6194">
                    <a:moveTo>
                      <a:pt x="1" y="6194"/>
                    </a:moveTo>
                    <a:lnTo>
                      <a:pt x="7029" y="0"/>
                    </a:lnTo>
                  </a:path>
                </a:pathLst>
              </a:custGeom>
              <a:solidFill>
                <a:schemeClr val="accent1"/>
              </a:solidFill>
              <a:ln w="19080">
                <a:solidFill>
                  <a:schemeClr val="lt2"/>
                </a:solidFill>
                <a:miter/>
              </a:ln>
            </p:spPr>
            <p:style>
              <a:lnRef idx="0"/>
              <a:fillRef idx="0"/>
              <a:effectRef idx="0"/>
              <a:fontRef idx="minor"/>
            </p:style>
          </p:sp>
          <p:sp>
            <p:nvSpPr>
              <p:cNvPr id="942" name="CustomShape 37"/>
              <p:cNvSpPr/>
              <p:nvPr/>
            </p:nvSpPr>
            <p:spPr>
              <a:xfrm>
                <a:off x="3461760" y="1030320"/>
                <a:ext cx="132120" cy="25200"/>
              </a:xfrm>
              <a:custGeom>
                <a:avLst/>
                <a:gdLst/>
                <a:ahLst/>
                <a:rect l="l" t="t" r="r" b="b"/>
                <a:pathLst>
                  <a:path w="12206" h="2711">
                    <a:moveTo>
                      <a:pt x="0" y="2710"/>
                    </a:moveTo>
                    <a:lnTo>
                      <a:pt x="12206" y="1"/>
                    </a:lnTo>
                  </a:path>
                </a:pathLst>
              </a:custGeom>
              <a:solidFill>
                <a:schemeClr val="accent1"/>
              </a:solidFill>
              <a:ln w="19080">
                <a:solidFill>
                  <a:schemeClr val="lt2"/>
                </a:solidFill>
                <a:miter/>
              </a:ln>
            </p:spPr>
            <p:style>
              <a:lnRef idx="0"/>
              <a:fillRef idx="0"/>
              <a:effectRef idx="0"/>
              <a:fontRef idx="minor"/>
            </p:style>
          </p:sp>
          <p:sp>
            <p:nvSpPr>
              <p:cNvPr id="943" name="CustomShape 38"/>
              <p:cNvSpPr/>
              <p:nvPr/>
            </p:nvSpPr>
            <p:spPr>
              <a:xfrm>
                <a:off x="3594240" y="1030320"/>
                <a:ext cx="57960" cy="163800"/>
              </a:xfrm>
              <a:custGeom>
                <a:avLst/>
                <a:gdLst/>
                <a:ahLst/>
                <a:rect l="l" t="t" r="r" b="b"/>
                <a:pathLst>
                  <a:path w="5372" h="17336">
                    <a:moveTo>
                      <a:pt x="1" y="1"/>
                    </a:moveTo>
                    <a:lnTo>
                      <a:pt x="5372" y="17335"/>
                    </a:lnTo>
                  </a:path>
                </a:pathLst>
              </a:custGeom>
              <a:solidFill>
                <a:schemeClr val="accent1"/>
              </a:solidFill>
              <a:ln w="19080">
                <a:solidFill>
                  <a:schemeClr val="lt2"/>
                </a:solidFill>
                <a:miter/>
              </a:ln>
            </p:spPr>
            <p:style>
              <a:lnRef idx="0"/>
              <a:fillRef idx="0"/>
              <a:effectRef idx="0"/>
              <a:fontRef idx="minor"/>
            </p:style>
          </p:sp>
          <p:sp>
            <p:nvSpPr>
              <p:cNvPr id="944" name="CustomShape 39"/>
              <p:cNvSpPr/>
              <p:nvPr/>
            </p:nvSpPr>
            <p:spPr>
              <a:xfrm>
                <a:off x="3652560" y="1055880"/>
                <a:ext cx="48960" cy="138240"/>
              </a:xfrm>
              <a:custGeom>
                <a:avLst/>
                <a:gdLst/>
                <a:ahLst/>
                <a:rect l="l" t="t" r="r" b="b"/>
                <a:pathLst>
                  <a:path w="4526" h="14626">
                    <a:moveTo>
                      <a:pt x="1" y="14625"/>
                    </a:moveTo>
                    <a:lnTo>
                      <a:pt x="4525" y="0"/>
                    </a:lnTo>
                  </a:path>
                </a:pathLst>
              </a:custGeom>
              <a:solidFill>
                <a:schemeClr val="accent1"/>
              </a:solidFill>
              <a:ln w="19080">
                <a:solidFill>
                  <a:schemeClr val="lt2"/>
                </a:solidFill>
                <a:miter/>
              </a:ln>
            </p:spPr>
            <p:style>
              <a:lnRef idx="0"/>
              <a:fillRef idx="0"/>
              <a:effectRef idx="0"/>
              <a:fontRef idx="minor"/>
            </p:style>
          </p:sp>
          <p:sp>
            <p:nvSpPr>
              <p:cNvPr id="945" name="CustomShape 40"/>
              <p:cNvSpPr/>
              <p:nvPr/>
            </p:nvSpPr>
            <p:spPr>
              <a:xfrm>
                <a:off x="3444480" y="1194120"/>
                <a:ext cx="207720" cy="62280"/>
              </a:xfrm>
              <a:custGeom>
                <a:avLst/>
                <a:gdLst/>
                <a:ahLst/>
                <a:rect l="l" t="t" r="r" b="b"/>
                <a:pathLst>
                  <a:path w="19150" h="6618">
                    <a:moveTo>
                      <a:pt x="1" y="6617"/>
                    </a:moveTo>
                    <a:lnTo>
                      <a:pt x="19150" y="0"/>
                    </a:lnTo>
                  </a:path>
                </a:pathLst>
              </a:custGeom>
              <a:solidFill>
                <a:schemeClr val="accent1"/>
              </a:solidFill>
              <a:ln w="19080">
                <a:solidFill>
                  <a:schemeClr val="lt2"/>
                </a:solidFill>
                <a:miter/>
              </a:ln>
            </p:spPr>
            <p:style>
              <a:lnRef idx="0"/>
              <a:fillRef idx="0"/>
              <a:effectRef idx="0"/>
              <a:fontRef idx="minor"/>
            </p:style>
          </p:sp>
          <p:sp>
            <p:nvSpPr>
              <p:cNvPr id="946" name="CustomShape 41"/>
              <p:cNvSpPr/>
              <p:nvPr/>
            </p:nvSpPr>
            <p:spPr>
              <a:xfrm>
                <a:off x="3624840" y="1194120"/>
                <a:ext cx="27360" cy="118800"/>
              </a:xfrm>
              <a:custGeom>
                <a:avLst/>
                <a:gdLst/>
                <a:ahLst/>
                <a:rect l="l" t="t" r="r" b="b"/>
                <a:pathLst>
                  <a:path w="2565" h="12593">
                    <a:moveTo>
                      <a:pt x="2565" y="0"/>
                    </a:moveTo>
                    <a:lnTo>
                      <a:pt x="0" y="12593"/>
                    </a:lnTo>
                  </a:path>
                </a:pathLst>
              </a:custGeom>
              <a:solidFill>
                <a:schemeClr val="accent1"/>
              </a:solidFill>
              <a:ln w="19080">
                <a:solidFill>
                  <a:schemeClr val="lt2"/>
                </a:solidFill>
                <a:miter/>
              </a:ln>
            </p:spPr>
            <p:style>
              <a:lnRef idx="0"/>
              <a:fillRef idx="0"/>
              <a:effectRef idx="0"/>
              <a:fontRef idx="minor"/>
            </p:style>
          </p:sp>
          <p:sp>
            <p:nvSpPr>
              <p:cNvPr id="947" name="CustomShape 42"/>
              <p:cNvSpPr/>
              <p:nvPr/>
            </p:nvSpPr>
            <p:spPr>
              <a:xfrm>
                <a:off x="3494880" y="1313280"/>
                <a:ext cx="134640" cy="50040"/>
              </a:xfrm>
              <a:custGeom>
                <a:avLst/>
                <a:gdLst/>
                <a:ahLst/>
                <a:rect l="l" t="t" r="r" b="b"/>
                <a:pathLst>
                  <a:path w="12437" h="5312">
                    <a:moveTo>
                      <a:pt x="1" y="5311"/>
                    </a:moveTo>
                    <a:lnTo>
                      <a:pt x="12436" y="1"/>
                    </a:lnTo>
                  </a:path>
                </a:pathLst>
              </a:custGeom>
              <a:solidFill>
                <a:schemeClr val="accent1"/>
              </a:solidFill>
              <a:ln w="19080">
                <a:solidFill>
                  <a:schemeClr val="lt2"/>
                </a:solidFill>
                <a:miter/>
              </a:ln>
            </p:spPr>
            <p:style>
              <a:lnRef idx="0"/>
              <a:fillRef idx="0"/>
              <a:effectRef idx="0"/>
              <a:fontRef idx="minor"/>
            </p:style>
          </p:sp>
          <p:sp>
            <p:nvSpPr>
              <p:cNvPr id="948" name="CustomShape 43"/>
              <p:cNvSpPr/>
              <p:nvPr/>
            </p:nvSpPr>
            <p:spPr>
              <a:xfrm>
                <a:off x="3443760" y="1147680"/>
                <a:ext cx="94320" cy="106920"/>
              </a:xfrm>
              <a:custGeom>
                <a:avLst/>
                <a:gdLst/>
                <a:ahLst/>
                <a:rect l="l" t="t" r="r" b="b"/>
                <a:pathLst>
                  <a:path w="8698" h="11336">
                    <a:moveTo>
                      <a:pt x="8698" y="1"/>
                    </a:moveTo>
                    <a:lnTo>
                      <a:pt x="0" y="11335"/>
                    </a:lnTo>
                  </a:path>
                </a:pathLst>
              </a:custGeom>
              <a:solidFill>
                <a:schemeClr val="accent1"/>
              </a:solidFill>
              <a:ln w="19080">
                <a:solidFill>
                  <a:schemeClr val="lt2"/>
                </a:solidFill>
                <a:miter/>
              </a:ln>
            </p:spPr>
            <p:style>
              <a:lnRef idx="0"/>
              <a:fillRef idx="0"/>
              <a:effectRef idx="0"/>
              <a:fontRef idx="minor"/>
            </p:style>
          </p:sp>
          <p:sp>
            <p:nvSpPr>
              <p:cNvPr id="949" name="CustomShape 44"/>
              <p:cNvSpPr/>
              <p:nvPr/>
            </p:nvSpPr>
            <p:spPr>
              <a:xfrm>
                <a:off x="3538080" y="1147680"/>
                <a:ext cx="123120" cy="43200"/>
              </a:xfrm>
              <a:custGeom>
                <a:avLst/>
                <a:gdLst/>
                <a:ahLst/>
                <a:rect l="l" t="t" r="r" b="b"/>
                <a:pathLst>
                  <a:path w="11372" h="4598">
                    <a:moveTo>
                      <a:pt x="1" y="1"/>
                    </a:moveTo>
                    <a:lnTo>
                      <a:pt x="11372" y="4598"/>
                    </a:lnTo>
                  </a:path>
                </a:pathLst>
              </a:custGeom>
              <a:solidFill>
                <a:schemeClr val="accent1"/>
              </a:solidFill>
              <a:ln w="19080">
                <a:solidFill>
                  <a:schemeClr val="lt2"/>
                </a:solidFill>
                <a:miter/>
              </a:ln>
            </p:spPr>
            <p:style>
              <a:lnRef idx="0"/>
              <a:fillRef idx="0"/>
              <a:effectRef idx="0"/>
              <a:fontRef idx="minor"/>
            </p:style>
          </p:sp>
          <p:sp>
            <p:nvSpPr>
              <p:cNvPr id="950" name="CustomShape 45"/>
              <p:cNvSpPr/>
              <p:nvPr/>
            </p:nvSpPr>
            <p:spPr>
              <a:xfrm>
                <a:off x="3661560" y="1131840"/>
                <a:ext cx="183240" cy="59040"/>
              </a:xfrm>
              <a:custGeom>
                <a:avLst/>
                <a:gdLst/>
                <a:ahLst/>
                <a:rect l="l" t="t" r="r" b="b"/>
                <a:pathLst>
                  <a:path w="16888" h="6267">
                    <a:moveTo>
                      <a:pt x="1" y="6267"/>
                    </a:moveTo>
                    <a:lnTo>
                      <a:pt x="16888" y="0"/>
                    </a:lnTo>
                  </a:path>
                </a:pathLst>
              </a:custGeom>
              <a:solidFill>
                <a:schemeClr val="accent1"/>
              </a:solidFill>
              <a:ln w="19080">
                <a:solidFill>
                  <a:schemeClr val="lt2"/>
                </a:solidFill>
                <a:miter/>
              </a:ln>
            </p:spPr>
            <p:style>
              <a:lnRef idx="0"/>
              <a:fillRef idx="0"/>
              <a:effectRef idx="0"/>
              <a:fontRef idx="minor"/>
            </p:style>
          </p:sp>
          <p:sp>
            <p:nvSpPr>
              <p:cNvPr id="951" name="CustomShape 46"/>
              <p:cNvSpPr/>
              <p:nvPr/>
            </p:nvSpPr>
            <p:spPr>
              <a:xfrm>
                <a:off x="3845160" y="1131840"/>
                <a:ext cx="101160" cy="114480"/>
              </a:xfrm>
              <a:custGeom>
                <a:avLst/>
                <a:gdLst/>
                <a:ahLst/>
                <a:rect l="l" t="t" r="r" b="b"/>
                <a:pathLst>
                  <a:path w="9340" h="12146">
                    <a:moveTo>
                      <a:pt x="1" y="0"/>
                    </a:moveTo>
                    <a:lnTo>
                      <a:pt x="9339" y="12146"/>
                    </a:lnTo>
                  </a:path>
                </a:pathLst>
              </a:custGeom>
              <a:solidFill>
                <a:schemeClr val="accent1"/>
              </a:solidFill>
              <a:ln w="19080">
                <a:solidFill>
                  <a:schemeClr val="lt2"/>
                </a:solidFill>
                <a:miter/>
              </a:ln>
            </p:spPr>
            <p:style>
              <a:lnRef idx="0"/>
              <a:fillRef idx="0"/>
              <a:effectRef idx="0"/>
              <a:fontRef idx="minor"/>
            </p:style>
          </p:sp>
          <p:sp>
            <p:nvSpPr>
              <p:cNvPr id="952" name="CustomShape 47"/>
              <p:cNvSpPr/>
              <p:nvPr/>
            </p:nvSpPr>
            <p:spPr>
              <a:xfrm>
                <a:off x="3653640" y="1190880"/>
                <a:ext cx="292320" cy="47880"/>
              </a:xfrm>
              <a:custGeom>
                <a:avLst/>
                <a:gdLst/>
                <a:ahLst/>
                <a:rect l="l" t="t" r="r" b="b"/>
                <a:pathLst>
                  <a:path w="26953" h="5082">
                    <a:moveTo>
                      <a:pt x="26952" y="5081"/>
                    </a:moveTo>
                    <a:lnTo>
                      <a:pt x="1" y="1"/>
                    </a:lnTo>
                  </a:path>
                </a:pathLst>
              </a:custGeom>
              <a:solidFill>
                <a:schemeClr val="accent1"/>
              </a:solidFill>
              <a:ln w="19080">
                <a:solidFill>
                  <a:schemeClr val="lt2"/>
                </a:solidFill>
                <a:miter/>
              </a:ln>
            </p:spPr>
            <p:style>
              <a:lnRef idx="0"/>
              <a:fillRef idx="0"/>
              <a:effectRef idx="0"/>
              <a:fontRef idx="minor"/>
            </p:style>
          </p:sp>
          <p:sp>
            <p:nvSpPr>
              <p:cNvPr id="953" name="CustomShape 48"/>
              <p:cNvSpPr/>
              <p:nvPr/>
            </p:nvSpPr>
            <p:spPr>
              <a:xfrm>
                <a:off x="3653640" y="1190880"/>
                <a:ext cx="137520" cy="210240"/>
              </a:xfrm>
              <a:custGeom>
                <a:avLst/>
                <a:gdLst/>
                <a:ahLst/>
                <a:rect l="l" t="t" r="r" b="b"/>
                <a:pathLst>
                  <a:path w="12679" h="22235">
                    <a:moveTo>
                      <a:pt x="1" y="1"/>
                    </a:moveTo>
                    <a:lnTo>
                      <a:pt x="12678" y="22234"/>
                    </a:lnTo>
                  </a:path>
                </a:pathLst>
              </a:custGeom>
              <a:solidFill>
                <a:schemeClr val="accent1"/>
              </a:solidFill>
              <a:ln w="19080">
                <a:solidFill>
                  <a:schemeClr val="lt2"/>
                </a:solidFill>
                <a:miter/>
              </a:ln>
            </p:spPr>
            <p:style>
              <a:lnRef idx="0"/>
              <a:fillRef idx="0"/>
              <a:effectRef idx="0"/>
              <a:fontRef idx="minor"/>
            </p:style>
          </p:sp>
          <p:sp>
            <p:nvSpPr>
              <p:cNvPr id="954" name="CustomShape 49"/>
              <p:cNvSpPr/>
              <p:nvPr/>
            </p:nvSpPr>
            <p:spPr>
              <a:xfrm>
                <a:off x="3653640" y="1190880"/>
                <a:ext cx="220320" cy="133920"/>
              </a:xfrm>
              <a:custGeom>
                <a:avLst/>
                <a:gdLst/>
                <a:ahLst/>
                <a:rect l="l" t="t" r="r" b="b"/>
                <a:pathLst>
                  <a:path w="20312" h="14203">
                    <a:moveTo>
                      <a:pt x="1" y="1"/>
                    </a:moveTo>
                    <a:lnTo>
                      <a:pt x="20311" y="14202"/>
                    </a:lnTo>
                  </a:path>
                </a:pathLst>
              </a:custGeom>
              <a:solidFill>
                <a:schemeClr val="accent1"/>
              </a:solidFill>
              <a:ln w="19080">
                <a:solidFill>
                  <a:schemeClr val="lt2"/>
                </a:solidFill>
                <a:miter/>
              </a:ln>
            </p:spPr>
            <p:style>
              <a:lnRef idx="0"/>
              <a:fillRef idx="0"/>
              <a:effectRef idx="0"/>
              <a:fontRef idx="minor"/>
            </p:style>
          </p:sp>
          <p:sp>
            <p:nvSpPr>
              <p:cNvPr id="955" name="CustomShape 50"/>
              <p:cNvSpPr/>
              <p:nvPr/>
            </p:nvSpPr>
            <p:spPr>
              <a:xfrm>
                <a:off x="3624840" y="1313280"/>
                <a:ext cx="166320" cy="87840"/>
              </a:xfrm>
              <a:custGeom>
                <a:avLst/>
                <a:gdLst/>
                <a:ahLst/>
                <a:rect l="l" t="t" r="r" b="b"/>
                <a:pathLst>
                  <a:path w="15352" h="9304">
                    <a:moveTo>
                      <a:pt x="0" y="1"/>
                    </a:moveTo>
                    <a:lnTo>
                      <a:pt x="15351" y="9303"/>
                    </a:lnTo>
                  </a:path>
                </a:pathLst>
              </a:custGeom>
              <a:solidFill>
                <a:schemeClr val="accent1"/>
              </a:solidFill>
              <a:ln w="19080">
                <a:solidFill>
                  <a:schemeClr val="lt2"/>
                </a:solidFill>
                <a:miter/>
              </a:ln>
            </p:spPr>
            <p:style>
              <a:lnRef idx="0"/>
              <a:fillRef idx="0"/>
              <a:effectRef idx="0"/>
              <a:fontRef idx="minor"/>
            </p:style>
          </p:sp>
          <p:sp>
            <p:nvSpPr>
              <p:cNvPr id="956" name="CustomShape 51"/>
              <p:cNvSpPr/>
              <p:nvPr/>
            </p:nvSpPr>
            <p:spPr>
              <a:xfrm>
                <a:off x="3624840" y="1313280"/>
                <a:ext cx="54720" cy="168480"/>
              </a:xfrm>
              <a:custGeom>
                <a:avLst/>
                <a:gdLst/>
                <a:ahLst/>
                <a:rect l="l" t="t" r="r" b="b"/>
                <a:pathLst>
                  <a:path w="5057" h="17832">
                    <a:moveTo>
                      <a:pt x="5057" y="17832"/>
                    </a:moveTo>
                    <a:lnTo>
                      <a:pt x="0" y="1"/>
                    </a:lnTo>
                  </a:path>
                </a:pathLst>
              </a:custGeom>
              <a:solidFill>
                <a:schemeClr val="accent1"/>
              </a:solidFill>
              <a:ln w="19080">
                <a:solidFill>
                  <a:schemeClr val="lt2"/>
                </a:solidFill>
                <a:miter/>
              </a:ln>
            </p:spPr>
            <p:style>
              <a:lnRef idx="0"/>
              <a:fillRef idx="0"/>
              <a:effectRef idx="0"/>
              <a:fontRef idx="minor"/>
            </p:style>
          </p:sp>
          <p:sp>
            <p:nvSpPr>
              <p:cNvPr id="957" name="CustomShape 52"/>
              <p:cNvSpPr/>
              <p:nvPr/>
            </p:nvSpPr>
            <p:spPr>
              <a:xfrm>
                <a:off x="3610440" y="1485360"/>
                <a:ext cx="71280" cy="11880"/>
              </a:xfrm>
              <a:custGeom>
                <a:avLst/>
                <a:gdLst/>
                <a:ahLst/>
                <a:rect l="l" t="t" r="r" b="b"/>
                <a:pathLst>
                  <a:path w="6594" h="1307">
                    <a:moveTo>
                      <a:pt x="1" y="1307"/>
                    </a:moveTo>
                    <a:lnTo>
                      <a:pt x="6594" y="0"/>
                    </a:lnTo>
                  </a:path>
                </a:pathLst>
              </a:custGeom>
              <a:solidFill>
                <a:schemeClr val="accent1"/>
              </a:solidFill>
              <a:ln w="19080">
                <a:solidFill>
                  <a:schemeClr val="lt2"/>
                </a:solidFill>
                <a:miter/>
              </a:ln>
            </p:spPr>
            <p:style>
              <a:lnRef idx="0"/>
              <a:fillRef idx="0"/>
              <a:effectRef idx="0"/>
              <a:fontRef idx="minor"/>
            </p:style>
          </p:sp>
          <p:sp>
            <p:nvSpPr>
              <p:cNvPr id="958" name="CustomShape 53"/>
              <p:cNvSpPr/>
              <p:nvPr/>
            </p:nvSpPr>
            <p:spPr>
              <a:xfrm>
                <a:off x="3682080" y="1485360"/>
                <a:ext cx="65520" cy="82440"/>
              </a:xfrm>
              <a:custGeom>
                <a:avLst/>
                <a:gdLst/>
                <a:ahLst/>
                <a:rect l="l" t="t" r="r" b="b"/>
                <a:pathLst>
                  <a:path w="6050" h="8759">
                    <a:moveTo>
                      <a:pt x="1" y="0"/>
                    </a:moveTo>
                    <a:lnTo>
                      <a:pt x="6049" y="8758"/>
                    </a:lnTo>
                  </a:path>
                </a:pathLst>
              </a:custGeom>
              <a:solidFill>
                <a:schemeClr val="accent1"/>
              </a:solidFill>
              <a:ln w="19080">
                <a:solidFill>
                  <a:schemeClr val="lt2"/>
                </a:solidFill>
                <a:miter/>
              </a:ln>
            </p:spPr>
            <p:style>
              <a:lnRef idx="0"/>
              <a:fillRef idx="0"/>
              <a:effectRef idx="0"/>
              <a:fontRef idx="minor"/>
            </p:style>
          </p:sp>
          <p:sp>
            <p:nvSpPr>
              <p:cNvPr id="959" name="CustomShape 54"/>
              <p:cNvSpPr/>
              <p:nvPr/>
            </p:nvSpPr>
            <p:spPr>
              <a:xfrm>
                <a:off x="3747960" y="1490040"/>
                <a:ext cx="13680" cy="77760"/>
              </a:xfrm>
              <a:custGeom>
                <a:avLst/>
                <a:gdLst/>
                <a:ahLst/>
                <a:rect l="l" t="t" r="r" b="b"/>
                <a:pathLst>
                  <a:path w="1307" h="8251">
                    <a:moveTo>
                      <a:pt x="0" y="8250"/>
                    </a:moveTo>
                    <a:lnTo>
                      <a:pt x="1307" y="0"/>
                    </a:lnTo>
                  </a:path>
                </a:pathLst>
              </a:custGeom>
              <a:solidFill>
                <a:schemeClr val="accent1"/>
              </a:solidFill>
              <a:ln w="19080">
                <a:solidFill>
                  <a:schemeClr val="lt2"/>
                </a:solidFill>
                <a:miter/>
              </a:ln>
            </p:spPr>
            <p:style>
              <a:lnRef idx="0"/>
              <a:fillRef idx="0"/>
              <a:effectRef idx="0"/>
              <a:fontRef idx="minor"/>
            </p:style>
          </p:sp>
          <p:sp>
            <p:nvSpPr>
              <p:cNvPr id="960" name="CustomShape 55"/>
              <p:cNvSpPr/>
              <p:nvPr/>
            </p:nvSpPr>
            <p:spPr>
              <a:xfrm>
                <a:off x="3747960" y="1568520"/>
                <a:ext cx="62640" cy="18720"/>
              </a:xfrm>
              <a:custGeom>
                <a:avLst/>
                <a:gdLst/>
                <a:ahLst/>
                <a:rect l="l" t="t" r="r" b="b"/>
                <a:pathLst>
                  <a:path w="5807" h="2021">
                    <a:moveTo>
                      <a:pt x="0" y="0"/>
                    </a:moveTo>
                    <a:lnTo>
                      <a:pt x="5807" y="2021"/>
                    </a:lnTo>
                  </a:path>
                </a:pathLst>
              </a:custGeom>
              <a:solidFill>
                <a:schemeClr val="accent1"/>
              </a:solidFill>
              <a:ln w="19080">
                <a:solidFill>
                  <a:schemeClr val="lt2"/>
                </a:solidFill>
                <a:miter/>
              </a:ln>
            </p:spPr>
            <p:style>
              <a:lnRef idx="0"/>
              <a:fillRef idx="0"/>
              <a:effectRef idx="0"/>
              <a:fontRef idx="minor"/>
            </p:style>
          </p:sp>
          <p:sp>
            <p:nvSpPr>
              <p:cNvPr id="961" name="CustomShape 56"/>
              <p:cNvSpPr/>
              <p:nvPr/>
            </p:nvSpPr>
            <p:spPr>
              <a:xfrm>
                <a:off x="3807000" y="1586160"/>
                <a:ext cx="22320" cy="122040"/>
              </a:xfrm>
              <a:custGeom>
                <a:avLst/>
                <a:gdLst/>
                <a:ahLst/>
                <a:rect l="l" t="t" r="r" b="b"/>
                <a:pathLst>
                  <a:path w="2094" h="12932">
                    <a:moveTo>
                      <a:pt x="1" y="1"/>
                    </a:moveTo>
                    <a:lnTo>
                      <a:pt x="2093" y="12932"/>
                    </a:lnTo>
                  </a:path>
                </a:pathLst>
              </a:custGeom>
              <a:solidFill>
                <a:schemeClr val="accent1"/>
              </a:solidFill>
              <a:ln w="19080">
                <a:solidFill>
                  <a:schemeClr val="lt2"/>
                </a:solidFill>
                <a:miter/>
              </a:ln>
            </p:spPr>
            <p:style>
              <a:lnRef idx="0"/>
              <a:fillRef idx="0"/>
              <a:effectRef idx="0"/>
              <a:fontRef idx="minor"/>
            </p:style>
          </p:sp>
          <p:sp>
            <p:nvSpPr>
              <p:cNvPr id="962" name="CustomShape 57"/>
              <p:cNvSpPr/>
              <p:nvPr/>
            </p:nvSpPr>
            <p:spPr>
              <a:xfrm>
                <a:off x="3443760" y="1254960"/>
                <a:ext cx="180720" cy="58320"/>
              </a:xfrm>
              <a:custGeom>
                <a:avLst/>
                <a:gdLst/>
                <a:ahLst/>
                <a:rect l="l" t="t" r="r" b="b"/>
                <a:pathLst>
                  <a:path w="16670" h="6194">
                    <a:moveTo>
                      <a:pt x="0" y="0"/>
                    </a:moveTo>
                    <a:lnTo>
                      <a:pt x="16669" y="6194"/>
                    </a:lnTo>
                  </a:path>
                </a:pathLst>
              </a:custGeom>
              <a:solidFill>
                <a:schemeClr val="accent1"/>
              </a:solidFill>
              <a:ln w="19080">
                <a:solidFill>
                  <a:schemeClr val="lt2"/>
                </a:solidFill>
                <a:miter/>
              </a:ln>
            </p:spPr>
            <p:style>
              <a:lnRef idx="0"/>
              <a:fillRef idx="0"/>
              <a:effectRef idx="0"/>
              <a:fontRef idx="minor"/>
            </p:style>
          </p:sp>
          <p:sp>
            <p:nvSpPr>
              <p:cNvPr id="963" name="CustomShape 58"/>
              <p:cNvSpPr/>
              <p:nvPr/>
            </p:nvSpPr>
            <p:spPr>
              <a:xfrm>
                <a:off x="3843360" y="1015920"/>
                <a:ext cx="36360" cy="111600"/>
              </a:xfrm>
              <a:custGeom>
                <a:avLst/>
                <a:gdLst/>
                <a:ahLst/>
                <a:rect l="l" t="t" r="r" b="b"/>
                <a:pathLst>
                  <a:path w="3364" h="11844">
                    <a:moveTo>
                      <a:pt x="0" y="11843"/>
                    </a:moveTo>
                    <a:lnTo>
                      <a:pt x="3363" y="1"/>
                    </a:lnTo>
                  </a:path>
                </a:pathLst>
              </a:custGeom>
              <a:solidFill>
                <a:schemeClr val="accent1"/>
              </a:solidFill>
              <a:ln w="19080">
                <a:solidFill>
                  <a:schemeClr val="lt2"/>
                </a:solidFill>
                <a:miter/>
              </a:ln>
            </p:spPr>
            <p:style>
              <a:lnRef idx="0"/>
              <a:fillRef idx="0"/>
              <a:effectRef idx="0"/>
              <a:fontRef idx="minor"/>
            </p:style>
          </p:sp>
          <p:sp>
            <p:nvSpPr>
              <p:cNvPr id="964" name="CustomShape 59"/>
              <p:cNvSpPr/>
              <p:nvPr/>
            </p:nvSpPr>
            <p:spPr>
              <a:xfrm>
                <a:off x="3879720" y="1015920"/>
                <a:ext cx="119160" cy="63000"/>
              </a:xfrm>
              <a:custGeom>
                <a:avLst/>
                <a:gdLst/>
                <a:ahLst/>
                <a:rect l="l" t="t" r="r" b="b"/>
                <a:pathLst>
                  <a:path w="11009" h="6703">
                    <a:moveTo>
                      <a:pt x="0" y="1"/>
                    </a:moveTo>
                    <a:lnTo>
                      <a:pt x="11008" y="6702"/>
                    </a:lnTo>
                  </a:path>
                </a:pathLst>
              </a:custGeom>
              <a:solidFill>
                <a:schemeClr val="accent1"/>
              </a:solidFill>
              <a:ln w="19080">
                <a:solidFill>
                  <a:schemeClr val="lt2"/>
                </a:solidFill>
                <a:miter/>
              </a:ln>
            </p:spPr>
            <p:style>
              <a:lnRef idx="0"/>
              <a:fillRef idx="0"/>
              <a:effectRef idx="0"/>
              <a:fontRef idx="minor"/>
            </p:style>
          </p:sp>
          <p:sp>
            <p:nvSpPr>
              <p:cNvPr id="965" name="CustomShape 60"/>
              <p:cNvSpPr/>
              <p:nvPr/>
            </p:nvSpPr>
            <p:spPr>
              <a:xfrm>
                <a:off x="3087720" y="884160"/>
                <a:ext cx="915480" cy="825120"/>
              </a:xfrm>
              <a:custGeom>
                <a:avLst/>
                <a:gdLst/>
                <a:ahLst/>
                <a:rect l="l" t="t" r="r" b="b"/>
                <a:pathLst>
                  <a:path w="84292" h="87218">
                    <a:moveTo>
                      <a:pt x="79900" y="75157"/>
                    </a:moveTo>
                    <a:lnTo>
                      <a:pt x="77916" y="83262"/>
                    </a:lnTo>
                    <a:lnTo>
                      <a:pt x="68299" y="87218"/>
                    </a:lnTo>
                    <a:lnTo>
                      <a:pt x="61610" y="72314"/>
                    </a:lnTo>
                    <a:lnTo>
                      <a:pt x="48376" y="64524"/>
                    </a:lnTo>
                    <a:lnTo>
                      <a:pt x="37489" y="50685"/>
                    </a:lnTo>
                    <a:lnTo>
                      <a:pt x="32771" y="39181"/>
                    </a:lnTo>
                    <a:lnTo>
                      <a:pt x="28525" y="27000"/>
                    </a:lnTo>
                    <a:lnTo>
                      <a:pt x="19779" y="19379"/>
                    </a:lnTo>
                    <a:lnTo>
                      <a:pt x="1" y="14057"/>
                    </a:lnTo>
                    <a:lnTo>
                      <a:pt x="5227" y="0"/>
                    </a:lnTo>
                    <a:lnTo>
                      <a:pt x="40380" y="3605"/>
                    </a:lnTo>
                    <a:lnTo>
                      <a:pt x="53662" y="9254"/>
                    </a:lnTo>
                    <a:lnTo>
                      <a:pt x="56711" y="17734"/>
                    </a:lnTo>
                    <a:lnTo>
                      <a:pt x="69727" y="26177"/>
                    </a:lnTo>
                    <a:lnTo>
                      <a:pt x="84291" y="20649"/>
                    </a:lnTo>
                    <a:lnTo>
                      <a:pt x="79465" y="38165"/>
                    </a:lnTo>
                    <a:lnTo>
                      <a:pt x="72207" y="46960"/>
                    </a:lnTo>
                    <a:lnTo>
                      <a:pt x="64791" y="54677"/>
                    </a:lnTo>
                    <a:lnTo>
                      <a:pt x="54497" y="63206"/>
                    </a:lnTo>
                    <a:lnTo>
                      <a:pt x="62094" y="63556"/>
                    </a:lnTo>
                    <a:lnTo>
                      <a:pt x="66098" y="74335"/>
                    </a:lnTo>
                    <a:close/>
                  </a:path>
                </a:pathLst>
              </a:custGeom>
              <a:solidFill>
                <a:schemeClr val="accent1"/>
              </a:solidFill>
              <a:ln w="19080">
                <a:solidFill>
                  <a:schemeClr val="lt2"/>
                </a:solidFill>
                <a:miter/>
              </a:ln>
            </p:spPr>
            <p:style>
              <a:lnRef idx="0"/>
              <a:fillRef idx="0"/>
              <a:effectRef idx="0"/>
              <a:fontRef idx="minor"/>
            </p:style>
          </p:sp>
        </p:grpSp>
        <p:grpSp>
          <p:nvGrpSpPr>
            <p:cNvPr id="966" name="Group 61"/>
            <p:cNvGrpSpPr/>
            <p:nvPr/>
          </p:nvGrpSpPr>
          <p:grpSpPr>
            <a:xfrm>
              <a:off x="4646880" y="701280"/>
              <a:ext cx="119520" cy="67680"/>
              <a:chOff x="4646880" y="701280"/>
              <a:chExt cx="119520" cy="67680"/>
            </a:xfrm>
          </p:grpSpPr>
          <p:sp>
            <p:nvSpPr>
              <p:cNvPr id="967" name="CustomShape 62"/>
              <p:cNvSpPr/>
              <p:nvPr/>
            </p:nvSpPr>
            <p:spPr>
              <a:xfrm>
                <a:off x="4646880" y="701280"/>
                <a:ext cx="119520" cy="67680"/>
              </a:xfrm>
              <a:custGeom>
                <a:avLst/>
                <a:gdLst/>
                <a:ahLst/>
                <a:rect l="l" t="t" r="r" b="b"/>
                <a:pathLst>
                  <a:path w="11045" h="7174">
                    <a:moveTo>
                      <a:pt x="0" y="1597"/>
                    </a:moveTo>
                    <a:cubicBezTo>
                      <a:pt x="242" y="1743"/>
                      <a:pt x="3532" y="7174"/>
                      <a:pt x="3532" y="7174"/>
                    </a:cubicBezTo>
                    <a:lnTo>
                      <a:pt x="6290" y="3315"/>
                    </a:lnTo>
                    <a:lnTo>
                      <a:pt x="11044" y="1"/>
                    </a:lnTo>
                    <a:close/>
                  </a:path>
                </a:pathLst>
              </a:custGeom>
              <a:solidFill>
                <a:schemeClr val="lt2"/>
              </a:solidFill>
              <a:ln w="19080">
                <a:solidFill>
                  <a:schemeClr val="lt2"/>
                </a:solidFill>
                <a:miter/>
              </a:ln>
            </p:spPr>
            <p:style>
              <a:lnRef idx="0"/>
              <a:fillRef idx="0"/>
              <a:effectRef idx="0"/>
              <a:fontRef idx="minor"/>
            </p:style>
          </p:sp>
          <p:sp>
            <p:nvSpPr>
              <p:cNvPr id="968" name="CustomShape 63"/>
              <p:cNvSpPr/>
              <p:nvPr/>
            </p:nvSpPr>
            <p:spPr>
              <a:xfrm>
                <a:off x="4646880" y="716400"/>
                <a:ext cx="68040" cy="15840"/>
              </a:xfrm>
              <a:custGeom>
                <a:avLst/>
                <a:gdLst/>
                <a:ahLst/>
                <a:rect l="l" t="t" r="r" b="b"/>
                <a:pathLst>
                  <a:path w="6291" h="1719">
                    <a:moveTo>
                      <a:pt x="0" y="0"/>
                    </a:moveTo>
                    <a:lnTo>
                      <a:pt x="6290" y="1718"/>
                    </a:lnTo>
                  </a:path>
                </a:pathLst>
              </a:custGeom>
              <a:solidFill>
                <a:schemeClr val="lt2"/>
              </a:solidFill>
              <a:ln w="19080">
                <a:solidFill>
                  <a:schemeClr val="lt2"/>
                </a:solidFill>
                <a:miter/>
              </a:ln>
            </p:spPr>
            <p:style>
              <a:lnRef idx="0"/>
              <a:fillRef idx="0"/>
              <a:effectRef idx="0"/>
              <a:fontRef idx="minor"/>
            </p:style>
          </p:sp>
        </p:grpSp>
        <p:sp>
          <p:nvSpPr>
            <p:cNvPr id="969" name="CustomShape 64"/>
            <p:cNvSpPr/>
            <p:nvPr/>
          </p:nvSpPr>
          <p:spPr>
            <a:xfrm>
              <a:off x="4684320" y="713880"/>
              <a:ext cx="51840" cy="38520"/>
            </a:xfrm>
            <a:custGeom>
              <a:avLst/>
              <a:gdLst/>
              <a:ahLst/>
              <a:rect l="l" t="t" r="r" b="b"/>
              <a:pathLst>
                <a:path w="4803" h="4126">
                  <a:moveTo>
                    <a:pt x="2730" y="0"/>
                  </a:moveTo>
                  <a:cubicBezTo>
                    <a:pt x="2226" y="0"/>
                    <a:pt x="1713" y="187"/>
                    <a:pt x="1295" y="605"/>
                  </a:cubicBezTo>
                  <a:cubicBezTo>
                    <a:pt x="1" y="1900"/>
                    <a:pt x="920" y="4125"/>
                    <a:pt x="2746" y="4125"/>
                  </a:cubicBezTo>
                  <a:cubicBezTo>
                    <a:pt x="3884" y="4125"/>
                    <a:pt x="4803" y="3206"/>
                    <a:pt x="4803" y="2069"/>
                  </a:cubicBezTo>
                  <a:cubicBezTo>
                    <a:pt x="4803" y="824"/>
                    <a:pt x="3788" y="0"/>
                    <a:pt x="2730" y="0"/>
                  </a:cubicBezTo>
                  <a:close/>
                </a:path>
              </a:pathLst>
            </a:custGeom>
            <a:solidFill>
              <a:schemeClr val="accent1"/>
            </a:solidFill>
            <a:ln>
              <a:noFill/>
            </a:ln>
          </p:spPr>
          <p:style>
            <a:lnRef idx="0"/>
            <a:fillRef idx="0"/>
            <a:effectRef idx="0"/>
            <a:fontRef idx="minor"/>
          </p:style>
        </p:sp>
        <p:grpSp>
          <p:nvGrpSpPr>
            <p:cNvPr id="970" name="Group 65"/>
            <p:cNvGrpSpPr/>
            <p:nvPr/>
          </p:nvGrpSpPr>
          <p:grpSpPr>
            <a:xfrm>
              <a:off x="4615920" y="699480"/>
              <a:ext cx="51840" cy="38520"/>
              <a:chOff x="4615920" y="699480"/>
              <a:chExt cx="51840" cy="38520"/>
            </a:xfrm>
          </p:grpSpPr>
          <p:sp>
            <p:nvSpPr>
              <p:cNvPr id="971" name="CustomShape 66"/>
              <p:cNvSpPr/>
              <p:nvPr/>
            </p:nvSpPr>
            <p:spPr>
              <a:xfrm>
                <a:off x="4615920" y="699480"/>
                <a:ext cx="51840" cy="38520"/>
              </a:xfrm>
              <a:custGeom>
                <a:avLst/>
                <a:gdLst/>
                <a:ahLst/>
                <a:rect l="l" t="t" r="r" b="b"/>
                <a:pathLst>
                  <a:path w="4803" h="4127">
                    <a:moveTo>
                      <a:pt x="2730" y="1"/>
                    </a:moveTo>
                    <a:cubicBezTo>
                      <a:pt x="2226" y="1"/>
                      <a:pt x="1712" y="188"/>
                      <a:pt x="1295" y="606"/>
                    </a:cubicBezTo>
                    <a:cubicBezTo>
                      <a:pt x="0" y="1900"/>
                      <a:pt x="920" y="4114"/>
                      <a:pt x="2746" y="4126"/>
                    </a:cubicBezTo>
                    <a:cubicBezTo>
                      <a:pt x="3883" y="4114"/>
                      <a:pt x="4803" y="3195"/>
                      <a:pt x="4803" y="2070"/>
                    </a:cubicBezTo>
                    <a:cubicBezTo>
                      <a:pt x="4803" y="824"/>
                      <a:pt x="3787" y="1"/>
                      <a:pt x="2730" y="1"/>
                    </a:cubicBezTo>
                    <a:close/>
                  </a:path>
                </a:pathLst>
              </a:custGeom>
              <a:solidFill>
                <a:schemeClr val="accent2"/>
              </a:solidFill>
              <a:ln>
                <a:noFill/>
              </a:ln>
            </p:spPr>
            <p:style>
              <a:lnRef idx="0"/>
              <a:fillRef idx="0"/>
              <a:effectRef idx="0"/>
              <a:fontRef idx="minor"/>
            </p:style>
          </p:sp>
          <p:sp>
            <p:nvSpPr>
              <p:cNvPr id="972" name="CustomShape 67"/>
              <p:cNvSpPr/>
              <p:nvPr/>
            </p:nvSpPr>
            <p:spPr>
              <a:xfrm>
                <a:off x="4636800" y="711000"/>
                <a:ext cx="17640" cy="15480"/>
              </a:xfrm>
              <a:custGeom>
                <a:avLst/>
                <a:gdLst/>
                <a:ahLst/>
                <a:rect l="l" t="t" r="r" b="b"/>
                <a:pathLst>
                  <a:path w="1658" h="1659">
                    <a:moveTo>
                      <a:pt x="823" y="1"/>
                    </a:moveTo>
                    <a:cubicBezTo>
                      <a:pt x="363" y="1"/>
                      <a:pt x="1" y="376"/>
                      <a:pt x="1" y="823"/>
                    </a:cubicBezTo>
                    <a:cubicBezTo>
                      <a:pt x="1" y="1283"/>
                      <a:pt x="363" y="1658"/>
                      <a:pt x="823" y="1658"/>
                    </a:cubicBezTo>
                    <a:cubicBezTo>
                      <a:pt x="1283" y="1658"/>
                      <a:pt x="1658" y="1283"/>
                      <a:pt x="1658" y="823"/>
                    </a:cubicBezTo>
                    <a:cubicBezTo>
                      <a:pt x="1658" y="376"/>
                      <a:pt x="1283" y="1"/>
                      <a:pt x="823" y="1"/>
                    </a:cubicBezTo>
                    <a:close/>
                  </a:path>
                </a:pathLst>
              </a:custGeom>
              <a:solidFill>
                <a:schemeClr val="accent2"/>
              </a:solidFill>
              <a:ln>
                <a:noFill/>
              </a:ln>
            </p:spPr>
            <p:style>
              <a:lnRef idx="0"/>
              <a:fillRef idx="0"/>
              <a:effectRef idx="0"/>
              <a:fontRef idx="minor"/>
            </p:style>
          </p:sp>
        </p:grpSp>
        <p:grpSp>
          <p:nvGrpSpPr>
            <p:cNvPr id="973" name="Group 68"/>
            <p:cNvGrpSpPr/>
            <p:nvPr/>
          </p:nvGrpSpPr>
          <p:grpSpPr>
            <a:xfrm>
              <a:off x="4658760" y="753120"/>
              <a:ext cx="44280" cy="33120"/>
              <a:chOff x="4658760" y="753120"/>
              <a:chExt cx="44280" cy="33120"/>
            </a:xfrm>
          </p:grpSpPr>
          <p:sp>
            <p:nvSpPr>
              <p:cNvPr id="974" name="CustomShape 69"/>
              <p:cNvSpPr/>
              <p:nvPr/>
            </p:nvSpPr>
            <p:spPr>
              <a:xfrm>
                <a:off x="4658760" y="753120"/>
                <a:ext cx="44280" cy="33120"/>
              </a:xfrm>
              <a:custGeom>
                <a:avLst/>
                <a:gdLst/>
                <a:ahLst/>
                <a:rect l="l" t="t" r="r" b="b"/>
                <a:pathLst>
                  <a:path w="4114" h="3534">
                    <a:moveTo>
                      <a:pt x="2338" y="0"/>
                    </a:moveTo>
                    <a:cubicBezTo>
                      <a:pt x="1904" y="0"/>
                      <a:pt x="1462" y="162"/>
                      <a:pt x="1101" y="522"/>
                    </a:cubicBezTo>
                    <a:cubicBezTo>
                      <a:pt x="1" y="1635"/>
                      <a:pt x="787" y="3534"/>
                      <a:pt x="2360" y="3534"/>
                    </a:cubicBezTo>
                    <a:cubicBezTo>
                      <a:pt x="3327" y="3534"/>
                      <a:pt x="4114" y="2735"/>
                      <a:pt x="4114" y="1768"/>
                    </a:cubicBezTo>
                    <a:cubicBezTo>
                      <a:pt x="4114" y="704"/>
                      <a:pt x="3245" y="0"/>
                      <a:pt x="2338" y="0"/>
                    </a:cubicBezTo>
                    <a:close/>
                  </a:path>
                </a:pathLst>
              </a:custGeom>
              <a:solidFill>
                <a:schemeClr val="accent2"/>
              </a:solidFill>
              <a:ln>
                <a:noFill/>
              </a:ln>
            </p:spPr>
            <p:style>
              <a:lnRef idx="0"/>
              <a:fillRef idx="0"/>
              <a:effectRef idx="0"/>
              <a:fontRef idx="minor"/>
            </p:style>
          </p:sp>
          <p:sp>
            <p:nvSpPr>
              <p:cNvPr id="975" name="CustomShape 70"/>
              <p:cNvSpPr/>
              <p:nvPr/>
            </p:nvSpPr>
            <p:spPr>
              <a:xfrm>
                <a:off x="4676400" y="765000"/>
                <a:ext cx="13320" cy="9720"/>
              </a:xfrm>
              <a:custGeom>
                <a:avLst/>
                <a:gdLst/>
                <a:ahLst/>
                <a:rect l="l" t="t" r="r" b="b"/>
                <a:pathLst>
                  <a:path w="1259" h="1067">
                    <a:moveTo>
                      <a:pt x="714" y="0"/>
                    </a:moveTo>
                    <a:cubicBezTo>
                      <a:pt x="243" y="0"/>
                      <a:pt x="1" y="569"/>
                      <a:pt x="339" y="908"/>
                    </a:cubicBezTo>
                    <a:cubicBezTo>
                      <a:pt x="449" y="1017"/>
                      <a:pt x="584" y="1066"/>
                      <a:pt x="716" y="1066"/>
                    </a:cubicBezTo>
                    <a:cubicBezTo>
                      <a:pt x="993" y="1066"/>
                      <a:pt x="1259" y="852"/>
                      <a:pt x="1259" y="533"/>
                    </a:cubicBezTo>
                    <a:cubicBezTo>
                      <a:pt x="1259" y="230"/>
                      <a:pt x="1017" y="0"/>
                      <a:pt x="714" y="0"/>
                    </a:cubicBezTo>
                    <a:close/>
                  </a:path>
                </a:pathLst>
              </a:custGeom>
              <a:solidFill>
                <a:schemeClr val="accent2"/>
              </a:solidFill>
              <a:ln>
                <a:noFill/>
              </a:ln>
            </p:spPr>
            <p:style>
              <a:lnRef idx="0"/>
              <a:fillRef idx="0"/>
              <a:effectRef idx="0"/>
              <a:fontRef idx="minor"/>
            </p:style>
          </p:sp>
        </p:grpSp>
        <p:grpSp>
          <p:nvGrpSpPr>
            <p:cNvPr id="976" name="Group 71"/>
            <p:cNvGrpSpPr/>
            <p:nvPr/>
          </p:nvGrpSpPr>
          <p:grpSpPr>
            <a:xfrm>
              <a:off x="4737960" y="685440"/>
              <a:ext cx="44640" cy="33120"/>
              <a:chOff x="4737960" y="685440"/>
              <a:chExt cx="44640" cy="33120"/>
            </a:xfrm>
          </p:grpSpPr>
          <p:sp>
            <p:nvSpPr>
              <p:cNvPr id="977" name="CustomShape 72"/>
              <p:cNvSpPr/>
              <p:nvPr/>
            </p:nvSpPr>
            <p:spPr>
              <a:xfrm>
                <a:off x="4737960" y="685440"/>
                <a:ext cx="44640" cy="33120"/>
              </a:xfrm>
              <a:custGeom>
                <a:avLst/>
                <a:gdLst/>
                <a:ahLst/>
                <a:rect l="l" t="t" r="r" b="b"/>
                <a:pathLst>
                  <a:path w="4126" h="3535">
                    <a:moveTo>
                      <a:pt x="2350" y="1"/>
                    </a:moveTo>
                    <a:cubicBezTo>
                      <a:pt x="1916" y="1"/>
                      <a:pt x="1473" y="162"/>
                      <a:pt x="1113" y="522"/>
                    </a:cubicBezTo>
                    <a:cubicBezTo>
                      <a:pt x="0" y="1635"/>
                      <a:pt x="798" y="3534"/>
                      <a:pt x="2371" y="3534"/>
                    </a:cubicBezTo>
                    <a:cubicBezTo>
                      <a:pt x="3339" y="3534"/>
                      <a:pt x="4125" y="2748"/>
                      <a:pt x="4125" y="1768"/>
                    </a:cubicBezTo>
                    <a:cubicBezTo>
                      <a:pt x="4125" y="705"/>
                      <a:pt x="3256" y="1"/>
                      <a:pt x="2350" y="1"/>
                    </a:cubicBezTo>
                    <a:close/>
                  </a:path>
                </a:pathLst>
              </a:custGeom>
              <a:solidFill>
                <a:schemeClr val="accent2"/>
              </a:solidFill>
              <a:ln>
                <a:noFill/>
              </a:ln>
            </p:spPr>
            <p:style>
              <a:lnRef idx="0"/>
              <a:fillRef idx="0"/>
              <a:effectRef idx="0"/>
              <a:fontRef idx="minor"/>
            </p:style>
          </p:sp>
          <p:sp>
            <p:nvSpPr>
              <p:cNvPr id="978" name="CustomShape 73"/>
              <p:cNvSpPr/>
              <p:nvPr/>
            </p:nvSpPr>
            <p:spPr>
              <a:xfrm>
                <a:off x="4757760" y="696960"/>
                <a:ext cx="11520" cy="9720"/>
              </a:xfrm>
              <a:custGeom>
                <a:avLst/>
                <a:gdLst/>
                <a:ahLst/>
                <a:rect l="l" t="t" r="r" b="b"/>
                <a:pathLst>
                  <a:path w="1078" h="1065">
                    <a:moveTo>
                      <a:pt x="533" y="0"/>
                    </a:moveTo>
                    <a:cubicBezTo>
                      <a:pt x="243" y="0"/>
                      <a:pt x="1" y="242"/>
                      <a:pt x="1" y="532"/>
                    </a:cubicBezTo>
                    <a:cubicBezTo>
                      <a:pt x="1" y="835"/>
                      <a:pt x="243" y="1065"/>
                      <a:pt x="533" y="1065"/>
                    </a:cubicBezTo>
                    <a:cubicBezTo>
                      <a:pt x="835" y="1065"/>
                      <a:pt x="1077" y="835"/>
                      <a:pt x="1077" y="532"/>
                    </a:cubicBezTo>
                    <a:cubicBezTo>
                      <a:pt x="1077" y="242"/>
                      <a:pt x="835" y="0"/>
                      <a:pt x="533" y="0"/>
                    </a:cubicBezTo>
                    <a:close/>
                  </a:path>
                </a:pathLst>
              </a:custGeom>
              <a:solidFill>
                <a:schemeClr val="accent2"/>
              </a:solidFill>
              <a:ln>
                <a:noFill/>
              </a:ln>
            </p:spPr>
            <p:style>
              <a:lnRef idx="0"/>
              <a:fillRef idx="0"/>
              <a:effectRef idx="0"/>
              <a:fontRef idx="minor"/>
            </p:style>
          </p:sp>
        </p:grpSp>
        <p:grpSp>
          <p:nvGrpSpPr>
            <p:cNvPr id="979" name="Group 74"/>
            <p:cNvGrpSpPr/>
            <p:nvPr/>
          </p:nvGrpSpPr>
          <p:grpSpPr>
            <a:xfrm>
              <a:off x="5556960" y="1796040"/>
              <a:ext cx="327600" cy="262800"/>
              <a:chOff x="5556960" y="1796040"/>
              <a:chExt cx="327600" cy="262800"/>
            </a:xfrm>
          </p:grpSpPr>
          <p:sp>
            <p:nvSpPr>
              <p:cNvPr id="980" name="CustomShape 75"/>
              <p:cNvSpPr/>
              <p:nvPr/>
            </p:nvSpPr>
            <p:spPr>
              <a:xfrm>
                <a:off x="5556960" y="1796040"/>
                <a:ext cx="199800" cy="208800"/>
              </a:xfrm>
              <a:custGeom>
                <a:avLst/>
                <a:gdLst/>
                <a:ahLst/>
                <a:rect l="l" t="t" r="r" b="b"/>
                <a:pathLst>
                  <a:path w="18436" h="22102">
                    <a:moveTo>
                      <a:pt x="0" y="12037"/>
                    </a:moveTo>
                    <a:cubicBezTo>
                      <a:pt x="702" y="12073"/>
                      <a:pt x="12302" y="22101"/>
                      <a:pt x="12302" y="22101"/>
                    </a:cubicBezTo>
                    <a:lnTo>
                      <a:pt x="11819" y="13005"/>
                    </a:lnTo>
                    <a:lnTo>
                      <a:pt x="18435" y="1"/>
                    </a:lnTo>
                    <a:lnTo>
                      <a:pt x="0" y="12521"/>
                    </a:lnTo>
                  </a:path>
                </a:pathLst>
              </a:custGeom>
              <a:solidFill>
                <a:schemeClr val="lt2"/>
              </a:solidFill>
              <a:ln w="19080">
                <a:solidFill>
                  <a:schemeClr val="lt2"/>
                </a:solidFill>
                <a:miter/>
              </a:ln>
            </p:spPr>
            <p:style>
              <a:lnRef idx="0"/>
              <a:fillRef idx="0"/>
              <a:effectRef idx="0"/>
              <a:fontRef idx="minor"/>
            </p:style>
          </p:sp>
          <p:sp>
            <p:nvSpPr>
              <p:cNvPr id="981" name="CustomShape 76"/>
              <p:cNvSpPr/>
              <p:nvPr/>
            </p:nvSpPr>
            <p:spPr>
              <a:xfrm>
                <a:off x="5690520" y="1895400"/>
                <a:ext cx="185400" cy="162720"/>
              </a:xfrm>
              <a:custGeom>
                <a:avLst/>
                <a:gdLst/>
                <a:ahLst/>
                <a:rect l="l" t="t" r="r" b="b"/>
                <a:pathLst>
                  <a:path w="17082" h="17239">
                    <a:moveTo>
                      <a:pt x="13513" y="17239"/>
                    </a:moveTo>
                    <a:lnTo>
                      <a:pt x="12690" y="8614"/>
                    </a:lnTo>
                    <a:lnTo>
                      <a:pt x="17081" y="1"/>
                    </a:lnTo>
                    <a:lnTo>
                      <a:pt x="0" y="2021"/>
                    </a:lnTo>
                    <a:close/>
                  </a:path>
                </a:pathLst>
              </a:custGeom>
              <a:solidFill>
                <a:schemeClr val="lt2"/>
              </a:solidFill>
              <a:ln w="19080">
                <a:solidFill>
                  <a:schemeClr val="lt2"/>
                </a:solidFill>
                <a:miter/>
              </a:ln>
            </p:spPr>
            <p:style>
              <a:lnRef idx="0"/>
              <a:fillRef idx="0"/>
              <a:effectRef idx="0"/>
              <a:fontRef idx="minor"/>
            </p:style>
          </p:sp>
          <p:sp>
            <p:nvSpPr>
              <p:cNvPr id="982" name="CustomShape 77"/>
              <p:cNvSpPr/>
              <p:nvPr/>
            </p:nvSpPr>
            <p:spPr>
              <a:xfrm>
                <a:off x="5748120" y="1796400"/>
                <a:ext cx="136440" cy="97920"/>
              </a:xfrm>
              <a:custGeom>
                <a:avLst/>
                <a:gdLst/>
                <a:ahLst/>
                <a:rect l="l" t="t" r="r" b="b"/>
                <a:pathLst>
                  <a:path w="12606" h="10380">
                    <a:moveTo>
                      <a:pt x="1" y="0"/>
                    </a:moveTo>
                    <a:lnTo>
                      <a:pt x="12606" y="10379"/>
                    </a:lnTo>
                  </a:path>
                </a:pathLst>
              </a:custGeom>
              <a:solidFill>
                <a:schemeClr val="lt2"/>
              </a:solidFill>
              <a:ln w="19080">
                <a:solidFill>
                  <a:schemeClr val="lt2"/>
                </a:solidFill>
                <a:miter/>
              </a:ln>
            </p:spPr>
            <p:style>
              <a:lnRef idx="0"/>
              <a:fillRef idx="0"/>
              <a:effectRef idx="0"/>
              <a:fontRef idx="minor"/>
            </p:style>
          </p:sp>
          <p:sp>
            <p:nvSpPr>
              <p:cNvPr id="983" name="CustomShape 78"/>
              <p:cNvSpPr/>
              <p:nvPr/>
            </p:nvSpPr>
            <p:spPr>
              <a:xfrm>
                <a:off x="5690520" y="1914480"/>
                <a:ext cx="142920" cy="61920"/>
              </a:xfrm>
              <a:custGeom>
                <a:avLst/>
                <a:gdLst/>
                <a:ahLst/>
                <a:rect l="l" t="t" r="r" b="b"/>
                <a:pathLst>
                  <a:path w="13186" h="6594">
                    <a:moveTo>
                      <a:pt x="13186" y="6594"/>
                    </a:moveTo>
                    <a:lnTo>
                      <a:pt x="0" y="1"/>
                    </a:lnTo>
                  </a:path>
                </a:pathLst>
              </a:custGeom>
              <a:solidFill>
                <a:schemeClr val="lt2"/>
              </a:solidFill>
              <a:ln w="19080">
                <a:solidFill>
                  <a:schemeClr val="lt2"/>
                </a:solidFill>
                <a:miter/>
              </a:ln>
            </p:spPr>
            <p:style>
              <a:lnRef idx="0"/>
              <a:fillRef idx="0"/>
              <a:effectRef idx="0"/>
              <a:fontRef idx="minor"/>
            </p:style>
          </p:sp>
          <p:sp>
            <p:nvSpPr>
              <p:cNvPr id="984" name="CustomShape 79"/>
              <p:cNvSpPr/>
              <p:nvPr/>
            </p:nvSpPr>
            <p:spPr>
              <a:xfrm>
                <a:off x="5681880" y="1998720"/>
                <a:ext cx="146160" cy="60120"/>
              </a:xfrm>
              <a:custGeom>
                <a:avLst/>
                <a:gdLst/>
                <a:ahLst/>
                <a:rect l="l" t="t" r="r" b="b"/>
                <a:pathLst>
                  <a:path w="13476" h="6376">
                    <a:moveTo>
                      <a:pt x="0" y="0"/>
                    </a:moveTo>
                    <a:lnTo>
                      <a:pt x="13476" y="6375"/>
                    </a:lnTo>
                  </a:path>
                </a:pathLst>
              </a:custGeom>
              <a:solidFill>
                <a:schemeClr val="lt2"/>
              </a:solidFill>
              <a:ln w="19080">
                <a:solidFill>
                  <a:schemeClr val="lt2"/>
                </a:solidFill>
                <a:miter/>
              </a:ln>
            </p:spPr>
            <p:style>
              <a:lnRef idx="0"/>
              <a:fillRef idx="0"/>
              <a:effectRef idx="0"/>
              <a:fontRef idx="minor"/>
            </p:style>
          </p:sp>
          <p:sp>
            <p:nvSpPr>
              <p:cNvPr id="985" name="CustomShape 80"/>
              <p:cNvSpPr/>
              <p:nvPr/>
            </p:nvSpPr>
            <p:spPr>
              <a:xfrm>
                <a:off x="5556960" y="1906560"/>
                <a:ext cx="133200" cy="7560"/>
              </a:xfrm>
              <a:custGeom>
                <a:avLst/>
                <a:gdLst/>
                <a:ahLst/>
                <a:rect l="l" t="t" r="r" b="b"/>
                <a:pathLst>
                  <a:path w="12291" h="835">
                    <a:moveTo>
                      <a:pt x="12290" y="835"/>
                    </a:moveTo>
                    <a:lnTo>
                      <a:pt x="0" y="0"/>
                    </a:lnTo>
                  </a:path>
                </a:pathLst>
              </a:custGeom>
              <a:solidFill>
                <a:schemeClr val="lt2"/>
              </a:solidFill>
              <a:ln w="19080">
                <a:solidFill>
                  <a:schemeClr val="lt2"/>
                </a:solidFill>
                <a:miter/>
              </a:ln>
            </p:spPr>
            <p:style>
              <a:lnRef idx="0"/>
              <a:fillRef idx="0"/>
              <a:effectRef idx="0"/>
              <a:fontRef idx="minor"/>
            </p:style>
          </p:sp>
        </p:grpSp>
        <p:grpSp>
          <p:nvGrpSpPr>
            <p:cNvPr id="986" name="Group 81"/>
            <p:cNvGrpSpPr/>
            <p:nvPr/>
          </p:nvGrpSpPr>
          <p:grpSpPr>
            <a:xfrm>
              <a:off x="5525640" y="1895760"/>
              <a:ext cx="51840" cy="38520"/>
              <a:chOff x="5525640" y="1895760"/>
              <a:chExt cx="51840" cy="38520"/>
            </a:xfrm>
          </p:grpSpPr>
          <p:sp>
            <p:nvSpPr>
              <p:cNvPr id="987" name="CustomShape 82"/>
              <p:cNvSpPr/>
              <p:nvPr/>
            </p:nvSpPr>
            <p:spPr>
              <a:xfrm>
                <a:off x="5525640" y="1895760"/>
                <a:ext cx="51840" cy="38520"/>
              </a:xfrm>
              <a:custGeom>
                <a:avLst/>
                <a:gdLst/>
                <a:ahLst/>
                <a:rect l="l" t="t" r="r" b="b"/>
                <a:pathLst>
                  <a:path w="4803" h="4117">
                    <a:moveTo>
                      <a:pt x="2734" y="0"/>
                    </a:moveTo>
                    <a:cubicBezTo>
                      <a:pt x="2229" y="0"/>
                      <a:pt x="1714" y="188"/>
                      <a:pt x="1295" y="608"/>
                    </a:cubicBezTo>
                    <a:cubicBezTo>
                      <a:pt x="0" y="1902"/>
                      <a:pt x="907" y="4116"/>
                      <a:pt x="2746" y="4116"/>
                    </a:cubicBezTo>
                    <a:cubicBezTo>
                      <a:pt x="3871" y="4116"/>
                      <a:pt x="4790" y="3197"/>
                      <a:pt x="4803" y="2060"/>
                    </a:cubicBezTo>
                    <a:cubicBezTo>
                      <a:pt x="4794" y="817"/>
                      <a:pt x="3787" y="0"/>
                      <a:pt x="2734" y="0"/>
                    </a:cubicBezTo>
                    <a:close/>
                  </a:path>
                </a:pathLst>
              </a:custGeom>
              <a:solidFill>
                <a:schemeClr val="accent2"/>
              </a:solidFill>
              <a:ln>
                <a:noFill/>
              </a:ln>
            </p:spPr>
            <p:style>
              <a:lnRef idx="0"/>
              <a:fillRef idx="0"/>
              <a:effectRef idx="0"/>
              <a:fontRef idx="minor"/>
            </p:style>
          </p:sp>
          <p:sp>
            <p:nvSpPr>
              <p:cNvPr id="988" name="CustomShape 83"/>
              <p:cNvSpPr/>
              <p:nvPr/>
            </p:nvSpPr>
            <p:spPr>
              <a:xfrm>
                <a:off x="5543640" y="1907280"/>
                <a:ext cx="20520" cy="15480"/>
              </a:xfrm>
              <a:custGeom>
                <a:avLst/>
                <a:gdLst/>
                <a:ahLst/>
                <a:rect l="l" t="t" r="r" b="b"/>
                <a:pathLst>
                  <a:path w="1936" h="1662">
                    <a:moveTo>
                      <a:pt x="1113" y="1"/>
                    </a:moveTo>
                    <a:cubicBezTo>
                      <a:pt x="375" y="1"/>
                      <a:pt x="0" y="896"/>
                      <a:pt x="520" y="1416"/>
                    </a:cubicBezTo>
                    <a:cubicBezTo>
                      <a:pt x="689" y="1585"/>
                      <a:pt x="898" y="1661"/>
                      <a:pt x="1103" y="1661"/>
                    </a:cubicBezTo>
                    <a:cubicBezTo>
                      <a:pt x="1528" y="1661"/>
                      <a:pt x="1936" y="1334"/>
                      <a:pt x="1936" y="836"/>
                    </a:cubicBezTo>
                    <a:cubicBezTo>
                      <a:pt x="1936" y="376"/>
                      <a:pt x="1561" y="1"/>
                      <a:pt x="1113" y="1"/>
                    </a:cubicBezTo>
                    <a:close/>
                  </a:path>
                </a:pathLst>
              </a:custGeom>
              <a:solidFill>
                <a:schemeClr val="accent2"/>
              </a:solidFill>
              <a:ln>
                <a:noFill/>
              </a:ln>
            </p:spPr>
            <p:style>
              <a:lnRef idx="0"/>
              <a:fillRef idx="0"/>
              <a:effectRef idx="0"/>
              <a:fontRef idx="minor"/>
            </p:style>
          </p:sp>
        </p:grpSp>
        <p:grpSp>
          <p:nvGrpSpPr>
            <p:cNvPr id="989" name="Group 84"/>
            <p:cNvGrpSpPr/>
            <p:nvPr/>
          </p:nvGrpSpPr>
          <p:grpSpPr>
            <a:xfrm>
              <a:off x="5654160" y="1980000"/>
              <a:ext cx="51840" cy="38520"/>
              <a:chOff x="5654160" y="1980000"/>
              <a:chExt cx="51840" cy="38520"/>
            </a:xfrm>
          </p:grpSpPr>
          <p:sp>
            <p:nvSpPr>
              <p:cNvPr id="990" name="CustomShape 85"/>
              <p:cNvSpPr/>
              <p:nvPr/>
            </p:nvSpPr>
            <p:spPr>
              <a:xfrm>
                <a:off x="5654160" y="1980000"/>
                <a:ext cx="51840" cy="38520"/>
              </a:xfrm>
              <a:custGeom>
                <a:avLst/>
                <a:gdLst/>
                <a:ahLst/>
                <a:rect l="l" t="t" r="r" b="b"/>
                <a:pathLst>
                  <a:path w="4804" h="4115">
                    <a:moveTo>
                      <a:pt x="2732" y="1"/>
                    </a:moveTo>
                    <a:cubicBezTo>
                      <a:pt x="2228" y="1"/>
                      <a:pt x="1713" y="188"/>
                      <a:pt x="1295" y="606"/>
                    </a:cubicBezTo>
                    <a:cubicBezTo>
                      <a:pt x="1" y="1901"/>
                      <a:pt x="920" y="4114"/>
                      <a:pt x="2747" y="4114"/>
                    </a:cubicBezTo>
                    <a:cubicBezTo>
                      <a:pt x="3884" y="4114"/>
                      <a:pt x="4803" y="3195"/>
                      <a:pt x="4803" y="2058"/>
                    </a:cubicBezTo>
                    <a:cubicBezTo>
                      <a:pt x="4803" y="821"/>
                      <a:pt x="3789" y="1"/>
                      <a:pt x="2732" y="1"/>
                    </a:cubicBezTo>
                    <a:close/>
                  </a:path>
                </a:pathLst>
              </a:custGeom>
              <a:solidFill>
                <a:schemeClr val="accent2"/>
              </a:solidFill>
              <a:ln>
                <a:noFill/>
              </a:ln>
            </p:spPr>
            <p:style>
              <a:lnRef idx="0"/>
              <a:fillRef idx="0"/>
              <a:effectRef idx="0"/>
              <a:fontRef idx="minor"/>
            </p:style>
          </p:sp>
          <p:sp>
            <p:nvSpPr>
              <p:cNvPr id="991" name="CustomShape 86"/>
              <p:cNvSpPr/>
              <p:nvPr/>
            </p:nvSpPr>
            <p:spPr>
              <a:xfrm>
                <a:off x="5671800" y="1991880"/>
                <a:ext cx="20880" cy="15480"/>
              </a:xfrm>
              <a:custGeom>
                <a:avLst/>
                <a:gdLst/>
                <a:ahLst/>
                <a:rect l="l" t="t" r="r" b="b"/>
                <a:pathLst>
                  <a:path w="1949" h="1658">
                    <a:moveTo>
                      <a:pt x="1114" y="0"/>
                    </a:moveTo>
                    <a:cubicBezTo>
                      <a:pt x="376" y="0"/>
                      <a:pt x="1" y="883"/>
                      <a:pt x="533" y="1416"/>
                    </a:cubicBezTo>
                    <a:cubicBezTo>
                      <a:pt x="700" y="1583"/>
                      <a:pt x="905" y="1657"/>
                      <a:pt x="1106" y="1657"/>
                    </a:cubicBezTo>
                    <a:cubicBezTo>
                      <a:pt x="1531" y="1657"/>
                      <a:pt x="1940" y="1324"/>
                      <a:pt x="1948" y="823"/>
                    </a:cubicBezTo>
                    <a:cubicBezTo>
                      <a:pt x="1948" y="363"/>
                      <a:pt x="1573" y="0"/>
                      <a:pt x="1114" y="0"/>
                    </a:cubicBezTo>
                    <a:close/>
                  </a:path>
                </a:pathLst>
              </a:custGeom>
              <a:solidFill>
                <a:schemeClr val="accent2"/>
              </a:solidFill>
              <a:ln>
                <a:noFill/>
              </a:ln>
            </p:spPr>
            <p:style>
              <a:lnRef idx="0"/>
              <a:fillRef idx="0"/>
              <a:effectRef idx="0"/>
              <a:fontRef idx="minor"/>
            </p:style>
          </p:sp>
        </p:grpSp>
        <p:grpSp>
          <p:nvGrpSpPr>
            <p:cNvPr id="992" name="Group 87"/>
            <p:cNvGrpSpPr/>
            <p:nvPr/>
          </p:nvGrpSpPr>
          <p:grpSpPr>
            <a:xfrm>
              <a:off x="5732640" y="1777320"/>
              <a:ext cx="45720" cy="38520"/>
              <a:chOff x="5732640" y="1777320"/>
              <a:chExt cx="45720" cy="38520"/>
            </a:xfrm>
          </p:grpSpPr>
          <p:sp>
            <p:nvSpPr>
              <p:cNvPr id="993" name="CustomShape 88"/>
              <p:cNvSpPr/>
              <p:nvPr/>
            </p:nvSpPr>
            <p:spPr>
              <a:xfrm>
                <a:off x="5732640" y="1777320"/>
                <a:ext cx="45720" cy="38520"/>
              </a:xfrm>
              <a:custGeom>
                <a:avLst/>
                <a:gdLst/>
                <a:ahLst/>
                <a:rect l="l" t="t" r="r" b="b"/>
                <a:pathLst>
                  <a:path w="4235" h="4102">
                    <a:moveTo>
                      <a:pt x="1984" y="0"/>
                    </a:moveTo>
                    <a:cubicBezTo>
                      <a:pt x="871" y="49"/>
                      <a:pt x="0" y="1004"/>
                      <a:pt x="37" y="2117"/>
                    </a:cubicBezTo>
                    <a:cubicBezTo>
                      <a:pt x="73" y="3227"/>
                      <a:pt x="980" y="4101"/>
                      <a:pt x="2084" y="4101"/>
                    </a:cubicBezTo>
                    <a:cubicBezTo>
                      <a:pt x="2099" y="4101"/>
                      <a:pt x="2114" y="4101"/>
                      <a:pt x="2130" y="4101"/>
                    </a:cubicBezTo>
                    <a:lnTo>
                      <a:pt x="2275" y="4101"/>
                    </a:lnTo>
                    <a:cubicBezTo>
                      <a:pt x="3375" y="4028"/>
                      <a:pt x="4234" y="3085"/>
                      <a:pt x="4186" y="1984"/>
                    </a:cubicBezTo>
                    <a:cubicBezTo>
                      <a:pt x="4150" y="871"/>
                      <a:pt x="3242" y="0"/>
                      <a:pt x="2130" y="0"/>
                    </a:cubicBezTo>
                    <a:close/>
                  </a:path>
                </a:pathLst>
              </a:custGeom>
              <a:solidFill>
                <a:schemeClr val="accent1"/>
              </a:solidFill>
              <a:ln>
                <a:noFill/>
              </a:ln>
            </p:spPr>
            <p:style>
              <a:lnRef idx="0"/>
              <a:fillRef idx="0"/>
              <a:effectRef idx="0"/>
              <a:fontRef idx="minor"/>
            </p:style>
          </p:sp>
          <p:sp>
            <p:nvSpPr>
              <p:cNvPr id="994" name="CustomShape 89"/>
              <p:cNvSpPr/>
              <p:nvPr/>
            </p:nvSpPr>
            <p:spPr>
              <a:xfrm>
                <a:off x="5743800" y="1788840"/>
                <a:ext cx="20880" cy="15480"/>
              </a:xfrm>
              <a:custGeom>
                <a:avLst/>
                <a:gdLst/>
                <a:ahLst/>
                <a:rect l="l" t="t" r="r" b="b"/>
                <a:pathLst>
                  <a:path w="1971" h="1661">
                    <a:moveTo>
                      <a:pt x="1098" y="1"/>
                    </a:moveTo>
                    <a:cubicBezTo>
                      <a:pt x="1083" y="1"/>
                      <a:pt x="1068" y="1"/>
                      <a:pt x="1053" y="2"/>
                    </a:cubicBezTo>
                    <a:cubicBezTo>
                      <a:pt x="315" y="50"/>
                      <a:pt x="1" y="970"/>
                      <a:pt x="557" y="1453"/>
                    </a:cubicBezTo>
                    <a:cubicBezTo>
                      <a:pt x="721" y="1596"/>
                      <a:pt x="913" y="1660"/>
                      <a:pt x="1100" y="1660"/>
                    </a:cubicBezTo>
                    <a:cubicBezTo>
                      <a:pt x="1548" y="1660"/>
                      <a:pt x="1970" y="1296"/>
                      <a:pt x="1936" y="776"/>
                    </a:cubicBezTo>
                    <a:cubicBezTo>
                      <a:pt x="1901" y="332"/>
                      <a:pt x="1527" y="1"/>
                      <a:pt x="1098" y="1"/>
                    </a:cubicBezTo>
                    <a:close/>
                  </a:path>
                </a:pathLst>
              </a:custGeom>
              <a:solidFill>
                <a:schemeClr val="accent1"/>
              </a:solidFill>
              <a:ln>
                <a:noFill/>
              </a:ln>
            </p:spPr>
            <p:style>
              <a:lnRef idx="0"/>
              <a:fillRef idx="0"/>
              <a:effectRef idx="0"/>
              <a:fontRef idx="minor"/>
            </p:style>
          </p:sp>
        </p:grpSp>
        <p:grpSp>
          <p:nvGrpSpPr>
            <p:cNvPr id="995" name="Group 90"/>
            <p:cNvGrpSpPr/>
            <p:nvPr/>
          </p:nvGrpSpPr>
          <p:grpSpPr>
            <a:xfrm>
              <a:off x="5812920" y="2040120"/>
              <a:ext cx="46080" cy="38520"/>
              <a:chOff x="5812920" y="2040120"/>
              <a:chExt cx="46080" cy="38520"/>
            </a:xfrm>
          </p:grpSpPr>
          <p:sp>
            <p:nvSpPr>
              <p:cNvPr id="996" name="CustomShape 91"/>
              <p:cNvSpPr/>
              <p:nvPr/>
            </p:nvSpPr>
            <p:spPr>
              <a:xfrm>
                <a:off x="5812920" y="2040120"/>
                <a:ext cx="46080" cy="38520"/>
              </a:xfrm>
              <a:custGeom>
                <a:avLst/>
                <a:gdLst/>
                <a:ahLst/>
                <a:rect l="l" t="t" r="r" b="b"/>
                <a:pathLst>
                  <a:path w="4259" h="4103">
                    <a:moveTo>
                      <a:pt x="2175" y="0"/>
                    </a:moveTo>
                    <a:cubicBezTo>
                      <a:pt x="2160" y="0"/>
                      <a:pt x="2145" y="1"/>
                      <a:pt x="2130" y="1"/>
                    </a:cubicBezTo>
                    <a:lnTo>
                      <a:pt x="1984" y="1"/>
                    </a:lnTo>
                    <a:cubicBezTo>
                      <a:pt x="872" y="49"/>
                      <a:pt x="1" y="993"/>
                      <a:pt x="37" y="2118"/>
                    </a:cubicBezTo>
                    <a:cubicBezTo>
                      <a:pt x="73" y="3228"/>
                      <a:pt x="980" y="4102"/>
                      <a:pt x="2085" y="4102"/>
                    </a:cubicBezTo>
                    <a:cubicBezTo>
                      <a:pt x="2100" y="4102"/>
                      <a:pt x="2115" y="4102"/>
                      <a:pt x="2130" y="4102"/>
                    </a:cubicBezTo>
                    <a:lnTo>
                      <a:pt x="2275" y="4102"/>
                    </a:lnTo>
                    <a:cubicBezTo>
                      <a:pt x="3388" y="4041"/>
                      <a:pt x="4259" y="3098"/>
                      <a:pt x="4222" y="1985"/>
                    </a:cubicBezTo>
                    <a:cubicBezTo>
                      <a:pt x="4175" y="875"/>
                      <a:pt x="3279" y="0"/>
                      <a:pt x="2175" y="0"/>
                    </a:cubicBezTo>
                    <a:close/>
                  </a:path>
                </a:pathLst>
              </a:custGeom>
              <a:solidFill>
                <a:schemeClr val="accent2"/>
              </a:solidFill>
              <a:ln>
                <a:noFill/>
              </a:ln>
            </p:spPr>
            <p:style>
              <a:lnRef idx="0"/>
              <a:fillRef idx="0"/>
              <a:effectRef idx="0"/>
              <a:fontRef idx="minor"/>
            </p:style>
          </p:sp>
          <p:sp>
            <p:nvSpPr>
              <p:cNvPr id="997" name="CustomShape 92"/>
              <p:cNvSpPr/>
              <p:nvPr/>
            </p:nvSpPr>
            <p:spPr>
              <a:xfrm>
                <a:off x="5824080" y="2051640"/>
                <a:ext cx="20880" cy="15480"/>
              </a:xfrm>
              <a:custGeom>
                <a:avLst/>
                <a:gdLst/>
                <a:ahLst/>
                <a:rect l="l" t="t" r="r" b="b"/>
                <a:pathLst>
                  <a:path w="1959" h="1659">
                    <a:moveTo>
                      <a:pt x="1106" y="0"/>
                    </a:moveTo>
                    <a:cubicBezTo>
                      <a:pt x="1085" y="0"/>
                      <a:pt x="1063" y="1"/>
                      <a:pt x="1041" y="3"/>
                    </a:cubicBezTo>
                    <a:cubicBezTo>
                      <a:pt x="303" y="51"/>
                      <a:pt x="1" y="970"/>
                      <a:pt x="557" y="1454"/>
                    </a:cubicBezTo>
                    <a:cubicBezTo>
                      <a:pt x="720" y="1596"/>
                      <a:pt x="909" y="1659"/>
                      <a:pt x="1093" y="1659"/>
                    </a:cubicBezTo>
                    <a:cubicBezTo>
                      <a:pt x="1538" y="1659"/>
                      <a:pt x="1958" y="1290"/>
                      <a:pt x="1924" y="777"/>
                    </a:cubicBezTo>
                    <a:cubicBezTo>
                      <a:pt x="1901" y="339"/>
                      <a:pt x="1538" y="0"/>
                      <a:pt x="1106" y="0"/>
                    </a:cubicBezTo>
                    <a:close/>
                  </a:path>
                </a:pathLst>
              </a:custGeom>
              <a:solidFill>
                <a:schemeClr val="accent2"/>
              </a:solidFill>
              <a:ln>
                <a:noFill/>
              </a:ln>
            </p:spPr>
            <p:style>
              <a:lnRef idx="0"/>
              <a:fillRef idx="0"/>
              <a:effectRef idx="0"/>
              <a:fontRef idx="minor"/>
            </p:style>
          </p:sp>
        </p:grpSp>
        <p:grpSp>
          <p:nvGrpSpPr>
            <p:cNvPr id="998" name="Group 93"/>
            <p:cNvGrpSpPr/>
            <p:nvPr/>
          </p:nvGrpSpPr>
          <p:grpSpPr>
            <a:xfrm>
              <a:off x="5851800" y="1876680"/>
              <a:ext cx="45360" cy="38520"/>
              <a:chOff x="5851800" y="1876680"/>
              <a:chExt cx="45360" cy="38520"/>
            </a:xfrm>
          </p:grpSpPr>
          <p:sp>
            <p:nvSpPr>
              <p:cNvPr id="999" name="CustomShape 94"/>
              <p:cNvSpPr/>
              <p:nvPr/>
            </p:nvSpPr>
            <p:spPr>
              <a:xfrm>
                <a:off x="5851800" y="1876680"/>
                <a:ext cx="45360" cy="38520"/>
              </a:xfrm>
              <a:custGeom>
                <a:avLst/>
                <a:gdLst/>
                <a:ahLst/>
                <a:rect l="l" t="t" r="r" b="b"/>
                <a:pathLst>
                  <a:path w="4210" h="4114">
                    <a:moveTo>
                      <a:pt x="1984" y="1"/>
                    </a:moveTo>
                    <a:cubicBezTo>
                      <a:pt x="871" y="61"/>
                      <a:pt x="0" y="1005"/>
                      <a:pt x="36" y="2130"/>
                    </a:cubicBezTo>
                    <a:cubicBezTo>
                      <a:pt x="84" y="3235"/>
                      <a:pt x="992" y="4114"/>
                      <a:pt x="2106" y="4114"/>
                    </a:cubicBezTo>
                    <a:cubicBezTo>
                      <a:pt x="2114" y="4114"/>
                      <a:pt x="2121" y="4114"/>
                      <a:pt x="2129" y="4114"/>
                    </a:cubicBezTo>
                    <a:lnTo>
                      <a:pt x="2274" y="4114"/>
                    </a:lnTo>
                    <a:cubicBezTo>
                      <a:pt x="3375" y="4029"/>
                      <a:pt x="4210" y="3086"/>
                      <a:pt x="4173" y="1985"/>
                    </a:cubicBezTo>
                    <a:cubicBezTo>
                      <a:pt x="4137" y="884"/>
                      <a:pt x="3230" y="13"/>
                      <a:pt x="2129" y="1"/>
                    </a:cubicBezTo>
                    <a:close/>
                  </a:path>
                </a:pathLst>
              </a:custGeom>
              <a:solidFill>
                <a:schemeClr val="accent2"/>
              </a:solidFill>
              <a:ln>
                <a:noFill/>
              </a:ln>
            </p:spPr>
            <p:style>
              <a:lnRef idx="0"/>
              <a:fillRef idx="0"/>
              <a:effectRef idx="0"/>
              <a:fontRef idx="minor"/>
            </p:style>
          </p:sp>
          <p:sp>
            <p:nvSpPr>
              <p:cNvPr id="1000" name="CustomShape 95"/>
              <p:cNvSpPr/>
              <p:nvPr/>
            </p:nvSpPr>
            <p:spPr>
              <a:xfrm>
                <a:off x="5862960" y="1888200"/>
                <a:ext cx="20880" cy="15480"/>
              </a:xfrm>
              <a:custGeom>
                <a:avLst/>
                <a:gdLst/>
                <a:ahLst/>
                <a:rect l="l" t="t" r="r" b="b"/>
                <a:pathLst>
                  <a:path w="1970" h="1660">
                    <a:moveTo>
                      <a:pt x="1098" y="1"/>
                    </a:moveTo>
                    <a:cubicBezTo>
                      <a:pt x="1083" y="1"/>
                      <a:pt x="1068" y="1"/>
                      <a:pt x="1053" y="2"/>
                    </a:cubicBezTo>
                    <a:cubicBezTo>
                      <a:pt x="315" y="62"/>
                      <a:pt x="0" y="970"/>
                      <a:pt x="557" y="1453"/>
                    </a:cubicBezTo>
                    <a:cubicBezTo>
                      <a:pt x="721" y="1596"/>
                      <a:pt x="913" y="1660"/>
                      <a:pt x="1100" y="1660"/>
                    </a:cubicBezTo>
                    <a:cubicBezTo>
                      <a:pt x="1547" y="1660"/>
                      <a:pt x="1970" y="1296"/>
                      <a:pt x="1936" y="776"/>
                    </a:cubicBezTo>
                    <a:cubicBezTo>
                      <a:pt x="1901" y="332"/>
                      <a:pt x="1527" y="1"/>
                      <a:pt x="1098" y="1"/>
                    </a:cubicBezTo>
                    <a:close/>
                  </a:path>
                </a:pathLst>
              </a:custGeom>
              <a:solidFill>
                <a:schemeClr val="accent2"/>
              </a:solidFill>
              <a:ln>
                <a:noFill/>
              </a:ln>
            </p:spPr>
            <p:style>
              <a:lnRef idx="0"/>
              <a:fillRef idx="0"/>
              <a:effectRef idx="0"/>
              <a:fontRef idx="minor"/>
            </p:style>
          </p:sp>
        </p:grpSp>
        <p:grpSp>
          <p:nvGrpSpPr>
            <p:cNvPr id="1001" name="Group 96"/>
            <p:cNvGrpSpPr/>
            <p:nvPr/>
          </p:nvGrpSpPr>
          <p:grpSpPr>
            <a:xfrm>
              <a:off x="5659200" y="1899000"/>
              <a:ext cx="43200" cy="32040"/>
              <a:chOff x="5659200" y="1899000"/>
              <a:chExt cx="43200" cy="32040"/>
            </a:xfrm>
          </p:grpSpPr>
          <p:sp>
            <p:nvSpPr>
              <p:cNvPr id="1002" name="CustomShape 97"/>
              <p:cNvSpPr/>
              <p:nvPr/>
            </p:nvSpPr>
            <p:spPr>
              <a:xfrm>
                <a:off x="5659200" y="1899000"/>
                <a:ext cx="43200" cy="32040"/>
              </a:xfrm>
              <a:custGeom>
                <a:avLst/>
                <a:gdLst/>
                <a:ahLst/>
                <a:rect l="l" t="t" r="r" b="b"/>
                <a:pathLst>
                  <a:path w="3993" h="3421">
                    <a:moveTo>
                      <a:pt x="2273" y="1"/>
                    </a:moveTo>
                    <a:cubicBezTo>
                      <a:pt x="1853" y="1"/>
                      <a:pt x="1425" y="157"/>
                      <a:pt x="1077" y="505"/>
                    </a:cubicBezTo>
                    <a:cubicBezTo>
                      <a:pt x="0" y="1582"/>
                      <a:pt x="762" y="3420"/>
                      <a:pt x="2287" y="3420"/>
                    </a:cubicBezTo>
                    <a:cubicBezTo>
                      <a:pt x="3230" y="3420"/>
                      <a:pt x="3992" y="2658"/>
                      <a:pt x="3992" y="1715"/>
                    </a:cubicBezTo>
                    <a:cubicBezTo>
                      <a:pt x="3992" y="683"/>
                      <a:pt x="3150" y="1"/>
                      <a:pt x="2273" y="1"/>
                    </a:cubicBezTo>
                    <a:close/>
                  </a:path>
                </a:pathLst>
              </a:custGeom>
              <a:solidFill>
                <a:schemeClr val="accent1"/>
              </a:solidFill>
              <a:ln>
                <a:noFill/>
              </a:ln>
            </p:spPr>
            <p:style>
              <a:lnRef idx="0"/>
              <a:fillRef idx="0"/>
              <a:effectRef idx="0"/>
              <a:fontRef idx="minor"/>
            </p:style>
          </p:sp>
          <p:sp>
            <p:nvSpPr>
              <p:cNvPr id="1003" name="CustomShape 98"/>
              <p:cNvSpPr/>
              <p:nvPr/>
            </p:nvSpPr>
            <p:spPr>
              <a:xfrm>
                <a:off x="5678640" y="1910880"/>
                <a:ext cx="10080" cy="8640"/>
              </a:xfrm>
              <a:custGeom>
                <a:avLst/>
                <a:gdLst/>
                <a:ahLst/>
                <a:rect l="l" t="t" r="r" b="b"/>
                <a:pathLst>
                  <a:path w="969" h="969">
                    <a:moveTo>
                      <a:pt x="485" y="1"/>
                    </a:moveTo>
                    <a:cubicBezTo>
                      <a:pt x="218" y="1"/>
                      <a:pt x="1" y="218"/>
                      <a:pt x="1" y="485"/>
                    </a:cubicBezTo>
                    <a:cubicBezTo>
                      <a:pt x="1" y="751"/>
                      <a:pt x="218" y="968"/>
                      <a:pt x="485" y="968"/>
                    </a:cubicBezTo>
                    <a:cubicBezTo>
                      <a:pt x="751" y="968"/>
                      <a:pt x="968" y="751"/>
                      <a:pt x="968" y="485"/>
                    </a:cubicBezTo>
                    <a:cubicBezTo>
                      <a:pt x="968" y="218"/>
                      <a:pt x="751" y="1"/>
                      <a:pt x="485" y="1"/>
                    </a:cubicBezTo>
                    <a:close/>
                  </a:path>
                </a:pathLst>
              </a:custGeom>
              <a:solidFill>
                <a:schemeClr val="accent1"/>
              </a:solidFill>
              <a:ln>
                <a:noFill/>
              </a:ln>
            </p:spPr>
            <p:style>
              <a:lnRef idx="0"/>
              <a:fillRef idx="0"/>
              <a:effectRef idx="0"/>
              <a:fontRef idx="minor"/>
            </p:style>
          </p:sp>
        </p:grpSp>
        <p:grpSp>
          <p:nvGrpSpPr>
            <p:cNvPr id="1004" name="Group 99"/>
            <p:cNvGrpSpPr/>
            <p:nvPr/>
          </p:nvGrpSpPr>
          <p:grpSpPr>
            <a:xfrm>
              <a:off x="5802120" y="1961280"/>
              <a:ext cx="43200" cy="32040"/>
              <a:chOff x="5802120" y="1961280"/>
              <a:chExt cx="43200" cy="32040"/>
            </a:xfrm>
          </p:grpSpPr>
          <p:sp>
            <p:nvSpPr>
              <p:cNvPr id="1005" name="CustomShape 100"/>
              <p:cNvSpPr/>
              <p:nvPr/>
            </p:nvSpPr>
            <p:spPr>
              <a:xfrm>
                <a:off x="5802120" y="1961280"/>
                <a:ext cx="43200" cy="32040"/>
              </a:xfrm>
              <a:custGeom>
                <a:avLst/>
                <a:gdLst/>
                <a:ahLst/>
                <a:rect l="l" t="t" r="r" b="b"/>
                <a:pathLst>
                  <a:path w="4005" h="3420">
                    <a:moveTo>
                      <a:pt x="2276" y="1"/>
                    </a:moveTo>
                    <a:cubicBezTo>
                      <a:pt x="1855" y="1"/>
                      <a:pt x="1425" y="156"/>
                      <a:pt x="1077" y="505"/>
                    </a:cubicBezTo>
                    <a:cubicBezTo>
                      <a:pt x="1" y="1581"/>
                      <a:pt x="763" y="3420"/>
                      <a:pt x="2287" y="3420"/>
                    </a:cubicBezTo>
                    <a:cubicBezTo>
                      <a:pt x="3231" y="3420"/>
                      <a:pt x="4005" y="2658"/>
                      <a:pt x="4005" y="1714"/>
                    </a:cubicBezTo>
                    <a:cubicBezTo>
                      <a:pt x="4005" y="683"/>
                      <a:pt x="3157" y="1"/>
                      <a:pt x="2276" y="1"/>
                    </a:cubicBezTo>
                    <a:close/>
                  </a:path>
                </a:pathLst>
              </a:custGeom>
              <a:solidFill>
                <a:schemeClr val="accent2"/>
              </a:solidFill>
              <a:ln>
                <a:noFill/>
              </a:ln>
            </p:spPr>
            <p:style>
              <a:lnRef idx="0"/>
              <a:fillRef idx="0"/>
              <a:effectRef idx="0"/>
              <a:fontRef idx="minor"/>
            </p:style>
          </p:sp>
          <p:sp>
            <p:nvSpPr>
              <p:cNvPr id="1006" name="CustomShape 101"/>
              <p:cNvSpPr/>
              <p:nvPr/>
            </p:nvSpPr>
            <p:spPr>
              <a:xfrm>
                <a:off x="5821920" y="1973160"/>
                <a:ext cx="10080" cy="8640"/>
              </a:xfrm>
              <a:custGeom>
                <a:avLst/>
                <a:gdLst/>
                <a:ahLst/>
                <a:rect l="l" t="t" r="r" b="b"/>
                <a:pathLst>
                  <a:path w="968" h="969">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chemeClr val="accent2"/>
              </a:solidFill>
              <a:ln>
                <a:noFill/>
              </a:ln>
            </p:spPr>
            <p:style>
              <a:lnRef idx="0"/>
              <a:fillRef idx="0"/>
              <a:effectRef idx="0"/>
              <a:fontRef idx="minor"/>
            </p:style>
          </p:sp>
        </p:grpSp>
        <p:grpSp>
          <p:nvGrpSpPr>
            <p:cNvPr id="1007" name="Group 102"/>
            <p:cNvGrpSpPr/>
            <p:nvPr/>
          </p:nvGrpSpPr>
          <p:grpSpPr>
            <a:xfrm>
              <a:off x="3615840" y="833760"/>
              <a:ext cx="82080" cy="68400"/>
              <a:chOff x="3615840" y="833760"/>
              <a:chExt cx="82080" cy="68400"/>
            </a:xfrm>
          </p:grpSpPr>
          <p:sp>
            <p:nvSpPr>
              <p:cNvPr id="1008" name="CustomShape 103"/>
              <p:cNvSpPr/>
              <p:nvPr/>
            </p:nvSpPr>
            <p:spPr>
              <a:xfrm>
                <a:off x="3615840" y="833760"/>
                <a:ext cx="82080" cy="68400"/>
              </a:xfrm>
              <a:custGeom>
                <a:avLst/>
                <a:gdLst/>
                <a:ahLst/>
                <a:rect l="l" t="t" r="r" b="b"/>
                <a:pathLst>
                  <a:path w="7574" h="7259">
                    <a:moveTo>
                      <a:pt x="1" y="2323"/>
                    </a:moveTo>
                    <a:lnTo>
                      <a:pt x="2577" y="7259"/>
                    </a:lnTo>
                    <a:lnTo>
                      <a:pt x="7573" y="4114"/>
                    </a:lnTo>
                    <a:lnTo>
                      <a:pt x="5541" y="1"/>
                    </a:lnTo>
                    <a:lnTo>
                      <a:pt x="352" y="2323"/>
                    </a:lnTo>
                  </a:path>
                </a:pathLst>
              </a:custGeom>
              <a:solidFill>
                <a:schemeClr val="lt2"/>
              </a:solidFill>
              <a:ln w="19080">
                <a:solidFill>
                  <a:schemeClr val="lt2"/>
                </a:solidFill>
                <a:miter/>
              </a:ln>
            </p:spPr>
            <p:style>
              <a:lnRef idx="0"/>
              <a:fillRef idx="0"/>
              <a:effectRef idx="0"/>
              <a:fontRef idx="minor"/>
            </p:style>
          </p:sp>
          <p:sp>
            <p:nvSpPr>
              <p:cNvPr id="1009" name="CustomShape 104"/>
              <p:cNvSpPr/>
              <p:nvPr/>
            </p:nvSpPr>
            <p:spPr>
              <a:xfrm>
                <a:off x="3648960" y="838440"/>
                <a:ext cx="21240" cy="63720"/>
              </a:xfrm>
              <a:custGeom>
                <a:avLst/>
                <a:gdLst/>
                <a:ahLst/>
                <a:rect l="l" t="t" r="r" b="b"/>
                <a:pathLst>
                  <a:path w="1997" h="6787">
                    <a:moveTo>
                      <a:pt x="0" y="6787"/>
                    </a:moveTo>
                    <a:lnTo>
                      <a:pt x="1996" y="1"/>
                    </a:lnTo>
                  </a:path>
                </a:pathLst>
              </a:custGeom>
              <a:solidFill>
                <a:schemeClr val="lt2"/>
              </a:solidFill>
              <a:ln w="19080">
                <a:solidFill>
                  <a:schemeClr val="lt2"/>
                </a:solidFill>
                <a:miter/>
              </a:ln>
            </p:spPr>
            <p:style>
              <a:lnRef idx="0"/>
              <a:fillRef idx="0"/>
              <a:effectRef idx="0"/>
              <a:fontRef idx="minor"/>
            </p:style>
          </p:sp>
          <p:sp>
            <p:nvSpPr>
              <p:cNvPr id="1010" name="CustomShape 105"/>
              <p:cNvSpPr/>
              <p:nvPr/>
            </p:nvSpPr>
            <p:spPr>
              <a:xfrm>
                <a:off x="3619440" y="855720"/>
                <a:ext cx="78120" cy="16560"/>
              </a:xfrm>
              <a:custGeom>
                <a:avLst/>
                <a:gdLst/>
                <a:ahLst/>
                <a:rect l="l" t="t" r="r" b="b"/>
                <a:pathLst>
                  <a:path w="7223" h="1791">
                    <a:moveTo>
                      <a:pt x="7222" y="1791"/>
                    </a:moveTo>
                    <a:lnTo>
                      <a:pt x="1" y="0"/>
                    </a:lnTo>
                  </a:path>
                </a:pathLst>
              </a:custGeom>
              <a:solidFill>
                <a:schemeClr val="lt2"/>
              </a:solidFill>
              <a:ln w="19080">
                <a:solidFill>
                  <a:schemeClr val="lt2"/>
                </a:solidFill>
                <a:miter/>
              </a:ln>
            </p:spPr>
            <p:style>
              <a:lnRef idx="0"/>
              <a:fillRef idx="0"/>
              <a:effectRef idx="0"/>
              <a:fontRef idx="minor"/>
            </p:style>
          </p:sp>
        </p:grpSp>
        <p:grpSp>
          <p:nvGrpSpPr>
            <p:cNvPr id="1011" name="Group 106"/>
            <p:cNvGrpSpPr/>
            <p:nvPr/>
          </p:nvGrpSpPr>
          <p:grpSpPr>
            <a:xfrm>
              <a:off x="3584520" y="837360"/>
              <a:ext cx="51840" cy="38520"/>
              <a:chOff x="3584520" y="837360"/>
              <a:chExt cx="51840" cy="38520"/>
            </a:xfrm>
          </p:grpSpPr>
          <p:sp>
            <p:nvSpPr>
              <p:cNvPr id="1012" name="CustomShape 107"/>
              <p:cNvSpPr/>
              <p:nvPr/>
            </p:nvSpPr>
            <p:spPr>
              <a:xfrm>
                <a:off x="3584520" y="837360"/>
                <a:ext cx="51840" cy="38520"/>
              </a:xfrm>
              <a:custGeom>
                <a:avLst/>
                <a:gdLst/>
                <a:ahLst/>
                <a:rect l="l" t="t" r="r" b="b"/>
                <a:pathLst>
                  <a:path w="4804" h="4117">
                    <a:moveTo>
                      <a:pt x="2726" y="1"/>
                    </a:moveTo>
                    <a:cubicBezTo>
                      <a:pt x="2219" y="1"/>
                      <a:pt x="1703" y="189"/>
                      <a:pt x="1283" y="608"/>
                    </a:cubicBezTo>
                    <a:cubicBezTo>
                      <a:pt x="1" y="1903"/>
                      <a:pt x="908" y="4117"/>
                      <a:pt x="2747" y="4117"/>
                    </a:cubicBezTo>
                    <a:cubicBezTo>
                      <a:pt x="3872" y="4104"/>
                      <a:pt x="4791" y="3185"/>
                      <a:pt x="4803" y="2060"/>
                    </a:cubicBezTo>
                    <a:cubicBezTo>
                      <a:pt x="4795" y="818"/>
                      <a:pt x="3782" y="1"/>
                      <a:pt x="2726" y="1"/>
                    </a:cubicBezTo>
                    <a:close/>
                  </a:path>
                </a:pathLst>
              </a:custGeom>
              <a:solidFill>
                <a:schemeClr val="accent1"/>
              </a:solidFill>
              <a:ln>
                <a:noFill/>
              </a:ln>
            </p:spPr>
            <p:style>
              <a:lnRef idx="0"/>
              <a:fillRef idx="0"/>
              <a:effectRef idx="0"/>
              <a:fontRef idx="minor"/>
            </p:style>
          </p:sp>
          <p:sp>
            <p:nvSpPr>
              <p:cNvPr id="1013" name="CustomShape 108"/>
              <p:cNvSpPr/>
              <p:nvPr/>
            </p:nvSpPr>
            <p:spPr>
              <a:xfrm>
                <a:off x="3605400" y="848880"/>
                <a:ext cx="17640" cy="15480"/>
              </a:xfrm>
              <a:custGeom>
                <a:avLst/>
                <a:gdLst/>
                <a:ahLst/>
                <a:rect l="l" t="t" r="r" b="b"/>
                <a:pathLst>
                  <a:path w="1658" h="1658">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chemeClr val="accent1"/>
              </a:solidFill>
              <a:ln>
                <a:noFill/>
              </a:ln>
            </p:spPr>
            <p:style>
              <a:lnRef idx="0"/>
              <a:fillRef idx="0"/>
              <a:effectRef idx="0"/>
              <a:fontRef idx="minor"/>
            </p:style>
          </p:sp>
        </p:grpSp>
        <p:grpSp>
          <p:nvGrpSpPr>
            <p:cNvPr id="1014" name="Group 109"/>
            <p:cNvGrpSpPr/>
            <p:nvPr/>
          </p:nvGrpSpPr>
          <p:grpSpPr>
            <a:xfrm>
              <a:off x="3672000" y="857520"/>
              <a:ext cx="43200" cy="32040"/>
              <a:chOff x="3672000" y="857520"/>
              <a:chExt cx="43200" cy="32040"/>
            </a:xfrm>
          </p:grpSpPr>
          <p:sp>
            <p:nvSpPr>
              <p:cNvPr id="1015" name="CustomShape 110"/>
              <p:cNvSpPr/>
              <p:nvPr/>
            </p:nvSpPr>
            <p:spPr>
              <a:xfrm>
                <a:off x="3672000" y="857520"/>
                <a:ext cx="43200" cy="32040"/>
              </a:xfrm>
              <a:custGeom>
                <a:avLst/>
                <a:gdLst/>
                <a:ahLst/>
                <a:rect l="l" t="t" r="r" b="b"/>
                <a:pathLst>
                  <a:path w="3993" h="3433">
                    <a:moveTo>
                      <a:pt x="2272" y="1"/>
                    </a:moveTo>
                    <a:cubicBezTo>
                      <a:pt x="1853" y="1"/>
                      <a:pt x="1425" y="157"/>
                      <a:pt x="1077" y="505"/>
                    </a:cubicBezTo>
                    <a:cubicBezTo>
                      <a:pt x="0" y="1581"/>
                      <a:pt x="762" y="3420"/>
                      <a:pt x="2286" y="3432"/>
                    </a:cubicBezTo>
                    <a:cubicBezTo>
                      <a:pt x="3230" y="3420"/>
                      <a:pt x="3992" y="2658"/>
                      <a:pt x="3992" y="1714"/>
                    </a:cubicBezTo>
                    <a:cubicBezTo>
                      <a:pt x="3992" y="683"/>
                      <a:pt x="3150" y="1"/>
                      <a:pt x="2272" y="1"/>
                    </a:cubicBezTo>
                    <a:close/>
                  </a:path>
                </a:pathLst>
              </a:custGeom>
              <a:solidFill>
                <a:schemeClr val="accent1"/>
              </a:solidFill>
              <a:ln>
                <a:noFill/>
              </a:ln>
            </p:spPr>
            <p:style>
              <a:lnRef idx="0"/>
              <a:fillRef idx="0"/>
              <a:effectRef idx="0"/>
              <a:fontRef idx="minor"/>
            </p:style>
          </p:sp>
          <p:sp>
            <p:nvSpPr>
              <p:cNvPr id="1016" name="CustomShape 111"/>
              <p:cNvSpPr/>
              <p:nvPr/>
            </p:nvSpPr>
            <p:spPr>
              <a:xfrm>
                <a:off x="3691440" y="869040"/>
                <a:ext cx="10080" cy="8640"/>
              </a:xfrm>
              <a:custGeom>
                <a:avLst/>
                <a:gdLst/>
                <a:ahLst/>
                <a:rect l="l" t="t" r="r" b="b"/>
                <a:pathLst>
                  <a:path w="969" h="969">
                    <a:moveTo>
                      <a:pt x="484" y="1"/>
                    </a:moveTo>
                    <a:cubicBezTo>
                      <a:pt x="218" y="1"/>
                      <a:pt x="0" y="218"/>
                      <a:pt x="0" y="484"/>
                    </a:cubicBezTo>
                    <a:cubicBezTo>
                      <a:pt x="0" y="751"/>
                      <a:pt x="218" y="968"/>
                      <a:pt x="484" y="968"/>
                    </a:cubicBezTo>
                    <a:cubicBezTo>
                      <a:pt x="763" y="968"/>
                      <a:pt x="968" y="751"/>
                      <a:pt x="968" y="484"/>
                    </a:cubicBezTo>
                    <a:cubicBezTo>
                      <a:pt x="968" y="218"/>
                      <a:pt x="763" y="1"/>
                      <a:pt x="484" y="1"/>
                    </a:cubicBezTo>
                    <a:close/>
                  </a:path>
                </a:pathLst>
              </a:custGeom>
              <a:solidFill>
                <a:schemeClr val="accent1"/>
              </a:solidFill>
              <a:ln>
                <a:noFill/>
              </a:ln>
            </p:spPr>
            <p:style>
              <a:lnRef idx="0"/>
              <a:fillRef idx="0"/>
              <a:effectRef idx="0"/>
              <a:fontRef idx="minor"/>
            </p:style>
          </p:sp>
        </p:grpSp>
        <p:grpSp>
          <p:nvGrpSpPr>
            <p:cNvPr id="1017" name="Group 112"/>
            <p:cNvGrpSpPr/>
            <p:nvPr/>
          </p:nvGrpSpPr>
          <p:grpSpPr>
            <a:xfrm>
              <a:off x="3644640" y="818640"/>
              <a:ext cx="42840" cy="32040"/>
              <a:chOff x="3644640" y="818640"/>
              <a:chExt cx="42840" cy="32040"/>
            </a:xfrm>
          </p:grpSpPr>
          <p:sp>
            <p:nvSpPr>
              <p:cNvPr id="1018" name="CustomShape 113"/>
              <p:cNvSpPr/>
              <p:nvPr/>
            </p:nvSpPr>
            <p:spPr>
              <a:xfrm>
                <a:off x="3644640" y="818640"/>
                <a:ext cx="42840" cy="32040"/>
              </a:xfrm>
              <a:custGeom>
                <a:avLst/>
                <a:gdLst/>
                <a:ahLst/>
                <a:rect l="l" t="t" r="r" b="b"/>
                <a:pathLst>
                  <a:path w="3992" h="3421">
                    <a:moveTo>
                      <a:pt x="2272" y="1"/>
                    </a:moveTo>
                    <a:cubicBezTo>
                      <a:pt x="1853" y="1"/>
                      <a:pt x="1425" y="157"/>
                      <a:pt x="1077" y="505"/>
                    </a:cubicBezTo>
                    <a:cubicBezTo>
                      <a:pt x="0" y="1581"/>
                      <a:pt x="762" y="3420"/>
                      <a:pt x="2286" y="3420"/>
                    </a:cubicBezTo>
                    <a:cubicBezTo>
                      <a:pt x="3230" y="3420"/>
                      <a:pt x="3992" y="2658"/>
                      <a:pt x="3992" y="1714"/>
                    </a:cubicBezTo>
                    <a:cubicBezTo>
                      <a:pt x="3992" y="683"/>
                      <a:pt x="3150" y="1"/>
                      <a:pt x="2272" y="1"/>
                    </a:cubicBezTo>
                    <a:close/>
                  </a:path>
                </a:pathLst>
              </a:custGeom>
              <a:solidFill>
                <a:schemeClr val="accent2"/>
              </a:solidFill>
              <a:ln>
                <a:noFill/>
              </a:ln>
            </p:spPr>
            <p:style>
              <a:lnRef idx="0"/>
              <a:fillRef idx="0"/>
              <a:effectRef idx="0"/>
              <a:fontRef idx="minor"/>
            </p:style>
          </p:sp>
          <p:sp>
            <p:nvSpPr>
              <p:cNvPr id="1019" name="CustomShape 114"/>
              <p:cNvSpPr/>
              <p:nvPr/>
            </p:nvSpPr>
            <p:spPr>
              <a:xfrm>
                <a:off x="3664080" y="830160"/>
                <a:ext cx="10080" cy="8640"/>
              </a:xfrm>
              <a:custGeom>
                <a:avLst/>
                <a:gdLst/>
                <a:ahLst/>
                <a:rect l="l" t="t" r="r" b="b"/>
                <a:pathLst>
                  <a:path w="969" h="969">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chemeClr val="accent2"/>
              </a:solidFill>
              <a:ln>
                <a:noFill/>
              </a:ln>
            </p:spPr>
            <p:style>
              <a:lnRef idx="0"/>
              <a:fillRef idx="0"/>
              <a:effectRef idx="0"/>
              <a:fontRef idx="minor"/>
            </p:style>
          </p:sp>
        </p:grpSp>
        <p:grpSp>
          <p:nvGrpSpPr>
            <p:cNvPr id="1020" name="Group 115"/>
            <p:cNvGrpSpPr/>
            <p:nvPr/>
          </p:nvGrpSpPr>
          <p:grpSpPr>
            <a:xfrm>
              <a:off x="3617640" y="887400"/>
              <a:ext cx="43200" cy="32040"/>
              <a:chOff x="3617640" y="887400"/>
              <a:chExt cx="43200" cy="32040"/>
            </a:xfrm>
          </p:grpSpPr>
          <p:sp>
            <p:nvSpPr>
              <p:cNvPr id="1021" name="CustomShape 116"/>
              <p:cNvSpPr/>
              <p:nvPr/>
            </p:nvSpPr>
            <p:spPr>
              <a:xfrm>
                <a:off x="3617640" y="887400"/>
                <a:ext cx="43200" cy="32040"/>
              </a:xfrm>
              <a:custGeom>
                <a:avLst/>
                <a:gdLst/>
                <a:ahLst/>
                <a:rect l="l" t="t" r="r" b="b"/>
                <a:pathLst>
                  <a:path w="4005" h="3426">
                    <a:moveTo>
                      <a:pt x="2276" y="1"/>
                    </a:moveTo>
                    <a:cubicBezTo>
                      <a:pt x="1854" y="1"/>
                      <a:pt x="1425" y="158"/>
                      <a:pt x="1077" y="510"/>
                    </a:cubicBezTo>
                    <a:cubicBezTo>
                      <a:pt x="0" y="1587"/>
                      <a:pt x="762" y="3425"/>
                      <a:pt x="2286" y="3425"/>
                    </a:cubicBezTo>
                    <a:cubicBezTo>
                      <a:pt x="3230" y="3425"/>
                      <a:pt x="3992" y="2663"/>
                      <a:pt x="4004" y="1720"/>
                    </a:cubicBezTo>
                    <a:cubicBezTo>
                      <a:pt x="4004" y="688"/>
                      <a:pt x="3157" y="1"/>
                      <a:pt x="2276" y="1"/>
                    </a:cubicBezTo>
                    <a:close/>
                  </a:path>
                </a:pathLst>
              </a:custGeom>
              <a:solidFill>
                <a:schemeClr val="accent2"/>
              </a:solidFill>
              <a:ln>
                <a:noFill/>
              </a:ln>
            </p:spPr>
            <p:style>
              <a:lnRef idx="0"/>
              <a:fillRef idx="0"/>
              <a:effectRef idx="0"/>
              <a:fontRef idx="minor"/>
            </p:style>
          </p:sp>
          <p:sp>
            <p:nvSpPr>
              <p:cNvPr id="1022" name="CustomShape 117"/>
              <p:cNvSpPr/>
              <p:nvPr/>
            </p:nvSpPr>
            <p:spPr>
              <a:xfrm>
                <a:off x="3635280" y="898920"/>
                <a:ext cx="11880" cy="8640"/>
              </a:xfrm>
              <a:custGeom>
                <a:avLst/>
                <a:gdLst/>
                <a:ahLst/>
                <a:rect l="l" t="t" r="r" b="b"/>
                <a:pathLst>
                  <a:path w="1126" h="965">
                    <a:moveTo>
                      <a:pt x="641" y="1"/>
                    </a:moveTo>
                    <a:cubicBezTo>
                      <a:pt x="218" y="1"/>
                      <a:pt x="0" y="521"/>
                      <a:pt x="303" y="823"/>
                    </a:cubicBezTo>
                    <a:cubicBezTo>
                      <a:pt x="400" y="921"/>
                      <a:pt x="520" y="964"/>
                      <a:pt x="638" y="964"/>
                    </a:cubicBezTo>
                    <a:cubicBezTo>
                      <a:pt x="886" y="964"/>
                      <a:pt x="1125" y="772"/>
                      <a:pt x="1125" y="485"/>
                    </a:cubicBezTo>
                    <a:cubicBezTo>
                      <a:pt x="1125" y="206"/>
                      <a:pt x="908" y="1"/>
                      <a:pt x="641" y="1"/>
                    </a:cubicBezTo>
                    <a:close/>
                  </a:path>
                </a:pathLst>
              </a:custGeom>
              <a:solidFill>
                <a:schemeClr val="accent2"/>
              </a:solidFill>
              <a:ln>
                <a:noFill/>
              </a:ln>
            </p:spPr>
            <p:style>
              <a:lnRef idx="0"/>
              <a:fillRef idx="0"/>
              <a:effectRef idx="0"/>
              <a:fontRef idx="minor"/>
            </p:style>
          </p:sp>
        </p:grpSp>
        <p:grpSp>
          <p:nvGrpSpPr>
            <p:cNvPr id="1023" name="Group 118"/>
            <p:cNvGrpSpPr/>
            <p:nvPr/>
          </p:nvGrpSpPr>
          <p:grpSpPr>
            <a:xfrm>
              <a:off x="3763800" y="868320"/>
              <a:ext cx="211680" cy="132480"/>
              <a:chOff x="3763800" y="868320"/>
              <a:chExt cx="211680" cy="132480"/>
            </a:xfrm>
          </p:grpSpPr>
          <p:sp>
            <p:nvSpPr>
              <p:cNvPr id="1024" name="CustomShape 119"/>
              <p:cNvSpPr/>
              <p:nvPr/>
            </p:nvSpPr>
            <p:spPr>
              <a:xfrm>
                <a:off x="3763800" y="868320"/>
                <a:ext cx="211680" cy="132480"/>
              </a:xfrm>
              <a:custGeom>
                <a:avLst/>
                <a:gdLst/>
                <a:ahLst/>
                <a:rect l="l" t="t" r="r" b="b"/>
                <a:pathLst>
                  <a:path w="19513" h="14021">
                    <a:moveTo>
                      <a:pt x="19513" y="14021"/>
                    </a:moveTo>
                    <a:lnTo>
                      <a:pt x="14844" y="968"/>
                    </a:lnTo>
                    <a:lnTo>
                      <a:pt x="5674" y="1"/>
                    </a:lnTo>
                    <a:lnTo>
                      <a:pt x="1" y="968"/>
                    </a:lnTo>
                    <a:lnTo>
                      <a:pt x="8977" y="2674"/>
                    </a:lnTo>
                    <a:lnTo>
                      <a:pt x="14360" y="10102"/>
                    </a:lnTo>
                    <a:lnTo>
                      <a:pt x="19029" y="14021"/>
                    </a:lnTo>
                  </a:path>
                </a:pathLst>
              </a:custGeom>
              <a:solidFill>
                <a:schemeClr val="lt2"/>
              </a:solidFill>
              <a:ln w="19080">
                <a:solidFill>
                  <a:schemeClr val="lt2"/>
                </a:solidFill>
                <a:miter/>
              </a:ln>
            </p:spPr>
            <p:style>
              <a:lnRef idx="0"/>
              <a:fillRef idx="0"/>
              <a:effectRef idx="0"/>
              <a:fontRef idx="minor"/>
            </p:style>
          </p:sp>
          <p:sp>
            <p:nvSpPr>
              <p:cNvPr id="1025" name="CustomShape 120"/>
              <p:cNvSpPr/>
              <p:nvPr/>
            </p:nvSpPr>
            <p:spPr>
              <a:xfrm>
                <a:off x="3830760" y="868680"/>
                <a:ext cx="30240" cy="24480"/>
              </a:xfrm>
              <a:custGeom>
                <a:avLst/>
                <a:gdLst/>
                <a:ahLst/>
                <a:rect l="l" t="t" r="r" b="b"/>
                <a:pathLst>
                  <a:path w="2819" h="2614">
                    <a:moveTo>
                      <a:pt x="2819" y="2613"/>
                    </a:moveTo>
                    <a:lnTo>
                      <a:pt x="0" y="0"/>
                    </a:lnTo>
                  </a:path>
                </a:pathLst>
              </a:custGeom>
              <a:solidFill>
                <a:schemeClr val="lt2"/>
              </a:solidFill>
              <a:ln w="19080">
                <a:solidFill>
                  <a:schemeClr val="lt2"/>
                </a:solidFill>
                <a:miter/>
              </a:ln>
            </p:spPr>
            <p:style>
              <a:lnRef idx="0"/>
              <a:fillRef idx="0"/>
              <a:effectRef idx="0"/>
              <a:fontRef idx="minor"/>
            </p:style>
          </p:sp>
          <p:sp>
            <p:nvSpPr>
              <p:cNvPr id="1026" name="CustomShape 121"/>
              <p:cNvSpPr/>
              <p:nvPr/>
            </p:nvSpPr>
            <p:spPr>
              <a:xfrm>
                <a:off x="3861360" y="877320"/>
                <a:ext cx="57960" cy="15840"/>
              </a:xfrm>
              <a:custGeom>
                <a:avLst/>
                <a:gdLst/>
                <a:ahLst/>
                <a:rect l="l" t="t" r="r" b="b"/>
                <a:pathLst>
                  <a:path w="5384" h="1695">
                    <a:moveTo>
                      <a:pt x="1" y="1694"/>
                    </a:moveTo>
                    <a:lnTo>
                      <a:pt x="5384" y="0"/>
                    </a:lnTo>
                  </a:path>
                </a:pathLst>
              </a:custGeom>
              <a:solidFill>
                <a:schemeClr val="lt2"/>
              </a:solidFill>
              <a:ln w="19080">
                <a:solidFill>
                  <a:schemeClr val="lt2"/>
                </a:solidFill>
                <a:miter/>
              </a:ln>
            </p:spPr>
            <p:style>
              <a:lnRef idx="0"/>
              <a:fillRef idx="0"/>
              <a:effectRef idx="0"/>
              <a:fontRef idx="minor"/>
            </p:style>
          </p:sp>
          <p:sp>
            <p:nvSpPr>
              <p:cNvPr id="1027" name="CustomShape 122"/>
              <p:cNvSpPr/>
              <p:nvPr/>
            </p:nvSpPr>
            <p:spPr>
              <a:xfrm>
                <a:off x="3920040" y="877320"/>
                <a:ext cx="360" cy="86040"/>
              </a:xfrm>
              <a:custGeom>
                <a:avLst/>
                <a:gdLst/>
                <a:ahLst/>
                <a:rect l="l" t="t" r="r" b="b"/>
                <a:pathLst>
                  <a:path w="1" h="9122">
                    <a:moveTo>
                      <a:pt x="1" y="0"/>
                    </a:moveTo>
                    <a:lnTo>
                      <a:pt x="1" y="9121"/>
                    </a:lnTo>
                  </a:path>
                </a:pathLst>
              </a:custGeom>
              <a:solidFill>
                <a:schemeClr val="lt2"/>
              </a:solidFill>
              <a:ln w="19080">
                <a:solidFill>
                  <a:schemeClr val="lt2"/>
                </a:solidFill>
                <a:miter/>
              </a:ln>
            </p:spPr>
            <p:style>
              <a:lnRef idx="0"/>
              <a:fillRef idx="0"/>
              <a:effectRef idx="0"/>
              <a:fontRef idx="minor"/>
            </p:style>
          </p:sp>
        </p:grpSp>
        <p:grpSp>
          <p:nvGrpSpPr>
            <p:cNvPr id="1028" name="Group 123"/>
            <p:cNvGrpSpPr/>
            <p:nvPr/>
          </p:nvGrpSpPr>
          <p:grpSpPr>
            <a:xfrm>
              <a:off x="3804840" y="852840"/>
              <a:ext cx="43200" cy="32040"/>
              <a:chOff x="3804840" y="852840"/>
              <a:chExt cx="43200" cy="32040"/>
            </a:xfrm>
          </p:grpSpPr>
          <p:sp>
            <p:nvSpPr>
              <p:cNvPr id="1029" name="CustomShape 124"/>
              <p:cNvSpPr/>
              <p:nvPr/>
            </p:nvSpPr>
            <p:spPr>
              <a:xfrm>
                <a:off x="3804840" y="852840"/>
                <a:ext cx="43200" cy="32040"/>
              </a:xfrm>
              <a:custGeom>
                <a:avLst/>
                <a:gdLst/>
                <a:ahLst/>
                <a:rect l="l" t="t" r="r" b="b"/>
                <a:pathLst>
                  <a:path w="4005" h="3433">
                    <a:moveTo>
                      <a:pt x="2285" y="1"/>
                    </a:moveTo>
                    <a:cubicBezTo>
                      <a:pt x="1866" y="1"/>
                      <a:pt x="1438" y="157"/>
                      <a:pt x="1090" y="505"/>
                    </a:cubicBezTo>
                    <a:cubicBezTo>
                      <a:pt x="1" y="1581"/>
                      <a:pt x="775" y="3432"/>
                      <a:pt x="2299" y="3432"/>
                    </a:cubicBezTo>
                    <a:cubicBezTo>
                      <a:pt x="3243" y="3420"/>
                      <a:pt x="4005" y="2658"/>
                      <a:pt x="4005" y="1715"/>
                    </a:cubicBezTo>
                    <a:cubicBezTo>
                      <a:pt x="4005" y="683"/>
                      <a:pt x="3163" y="1"/>
                      <a:pt x="2285" y="1"/>
                    </a:cubicBezTo>
                    <a:close/>
                  </a:path>
                </a:pathLst>
              </a:custGeom>
              <a:solidFill>
                <a:schemeClr val="accent2"/>
              </a:solidFill>
              <a:ln>
                <a:noFill/>
              </a:ln>
            </p:spPr>
            <p:style>
              <a:lnRef idx="0"/>
              <a:fillRef idx="0"/>
              <a:effectRef idx="0"/>
              <a:fontRef idx="minor"/>
            </p:style>
          </p:sp>
          <p:sp>
            <p:nvSpPr>
              <p:cNvPr id="1030" name="CustomShape 125"/>
              <p:cNvSpPr/>
              <p:nvPr/>
            </p:nvSpPr>
            <p:spPr>
              <a:xfrm>
                <a:off x="3824280" y="864720"/>
                <a:ext cx="10080" cy="8640"/>
              </a:xfrm>
              <a:custGeom>
                <a:avLst/>
                <a:gdLst/>
                <a:ahLst/>
                <a:rect l="l" t="t" r="r" b="b"/>
                <a:pathLst>
                  <a:path w="969" h="969">
                    <a:moveTo>
                      <a:pt x="484" y="1"/>
                    </a:moveTo>
                    <a:cubicBezTo>
                      <a:pt x="206" y="1"/>
                      <a:pt x="0" y="218"/>
                      <a:pt x="0" y="485"/>
                    </a:cubicBezTo>
                    <a:cubicBezTo>
                      <a:pt x="0" y="751"/>
                      <a:pt x="206" y="968"/>
                      <a:pt x="484" y="968"/>
                    </a:cubicBezTo>
                    <a:cubicBezTo>
                      <a:pt x="750" y="968"/>
                      <a:pt x="968" y="751"/>
                      <a:pt x="968" y="485"/>
                    </a:cubicBezTo>
                    <a:cubicBezTo>
                      <a:pt x="968" y="218"/>
                      <a:pt x="750" y="1"/>
                      <a:pt x="484" y="1"/>
                    </a:cubicBezTo>
                    <a:close/>
                  </a:path>
                </a:pathLst>
              </a:custGeom>
              <a:solidFill>
                <a:schemeClr val="accent2"/>
              </a:solidFill>
              <a:ln>
                <a:noFill/>
              </a:ln>
            </p:spPr>
            <p:style>
              <a:lnRef idx="0"/>
              <a:fillRef idx="0"/>
              <a:effectRef idx="0"/>
              <a:fontRef idx="minor"/>
            </p:style>
          </p:sp>
        </p:grpSp>
        <p:grpSp>
          <p:nvGrpSpPr>
            <p:cNvPr id="1031" name="Group 126"/>
            <p:cNvGrpSpPr/>
            <p:nvPr/>
          </p:nvGrpSpPr>
          <p:grpSpPr>
            <a:xfrm>
              <a:off x="3732480" y="862200"/>
              <a:ext cx="43200" cy="32040"/>
              <a:chOff x="3732480" y="862200"/>
              <a:chExt cx="43200" cy="32040"/>
            </a:xfrm>
          </p:grpSpPr>
          <p:sp>
            <p:nvSpPr>
              <p:cNvPr id="1032" name="CustomShape 127"/>
              <p:cNvSpPr/>
              <p:nvPr/>
            </p:nvSpPr>
            <p:spPr>
              <a:xfrm>
                <a:off x="3732480" y="862200"/>
                <a:ext cx="43200" cy="32040"/>
              </a:xfrm>
              <a:custGeom>
                <a:avLst/>
                <a:gdLst/>
                <a:ahLst/>
                <a:rect l="l" t="t" r="r" b="b"/>
                <a:pathLst>
                  <a:path w="4001" h="3420">
                    <a:moveTo>
                      <a:pt x="2279" y="1"/>
                    </a:moveTo>
                    <a:cubicBezTo>
                      <a:pt x="1859" y="1"/>
                      <a:pt x="1429" y="157"/>
                      <a:pt x="1077" y="505"/>
                    </a:cubicBezTo>
                    <a:cubicBezTo>
                      <a:pt x="1" y="1581"/>
                      <a:pt x="763" y="3420"/>
                      <a:pt x="2287" y="3420"/>
                    </a:cubicBezTo>
                    <a:cubicBezTo>
                      <a:pt x="3231" y="3420"/>
                      <a:pt x="3993" y="2658"/>
                      <a:pt x="3993" y="1726"/>
                    </a:cubicBezTo>
                    <a:cubicBezTo>
                      <a:pt x="4001" y="686"/>
                      <a:pt x="3161" y="1"/>
                      <a:pt x="2279" y="1"/>
                    </a:cubicBezTo>
                    <a:close/>
                  </a:path>
                </a:pathLst>
              </a:custGeom>
              <a:solidFill>
                <a:schemeClr val="accent2"/>
              </a:solidFill>
              <a:ln>
                <a:noFill/>
              </a:ln>
            </p:spPr>
            <p:style>
              <a:lnRef idx="0"/>
              <a:fillRef idx="0"/>
              <a:effectRef idx="0"/>
              <a:fontRef idx="minor"/>
            </p:style>
          </p:sp>
          <p:sp>
            <p:nvSpPr>
              <p:cNvPr id="1033" name="CustomShape 128"/>
              <p:cNvSpPr/>
              <p:nvPr/>
            </p:nvSpPr>
            <p:spPr>
              <a:xfrm>
                <a:off x="3752280" y="873720"/>
                <a:ext cx="10080" cy="8640"/>
              </a:xfrm>
              <a:custGeom>
                <a:avLst/>
                <a:gdLst/>
                <a:ahLst/>
                <a:rect l="l" t="t" r="r" b="b"/>
                <a:pathLst>
                  <a:path w="968" h="969">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chemeClr val="accent2"/>
              </a:solidFill>
              <a:ln>
                <a:noFill/>
              </a:ln>
            </p:spPr>
            <p:style>
              <a:lnRef idx="0"/>
              <a:fillRef idx="0"/>
              <a:effectRef idx="0"/>
              <a:fontRef idx="minor"/>
            </p:style>
          </p:sp>
        </p:grpSp>
        <p:grpSp>
          <p:nvGrpSpPr>
            <p:cNvPr id="1034" name="Group 129"/>
            <p:cNvGrpSpPr/>
            <p:nvPr/>
          </p:nvGrpSpPr>
          <p:grpSpPr>
            <a:xfrm>
              <a:off x="3835440" y="878040"/>
              <a:ext cx="43200" cy="32040"/>
              <a:chOff x="3835440" y="878040"/>
              <a:chExt cx="43200" cy="32040"/>
            </a:xfrm>
          </p:grpSpPr>
          <p:sp>
            <p:nvSpPr>
              <p:cNvPr id="1035" name="CustomShape 130"/>
              <p:cNvSpPr/>
              <p:nvPr/>
            </p:nvSpPr>
            <p:spPr>
              <a:xfrm>
                <a:off x="3835440" y="878040"/>
                <a:ext cx="43200" cy="32040"/>
              </a:xfrm>
              <a:custGeom>
                <a:avLst/>
                <a:gdLst/>
                <a:ahLst/>
                <a:rect l="l" t="t" r="r" b="b"/>
                <a:pathLst>
                  <a:path w="3993" h="3426">
                    <a:moveTo>
                      <a:pt x="2273" y="1"/>
                    </a:moveTo>
                    <a:cubicBezTo>
                      <a:pt x="1853" y="1"/>
                      <a:pt x="1425" y="158"/>
                      <a:pt x="1077" y="510"/>
                    </a:cubicBezTo>
                    <a:cubicBezTo>
                      <a:pt x="1" y="1587"/>
                      <a:pt x="763" y="3426"/>
                      <a:pt x="2287" y="3426"/>
                    </a:cubicBezTo>
                    <a:cubicBezTo>
                      <a:pt x="3230" y="3426"/>
                      <a:pt x="3992" y="2663"/>
                      <a:pt x="3992" y="1720"/>
                    </a:cubicBezTo>
                    <a:cubicBezTo>
                      <a:pt x="3992" y="689"/>
                      <a:pt x="3151" y="1"/>
                      <a:pt x="2273" y="1"/>
                    </a:cubicBezTo>
                    <a:close/>
                  </a:path>
                </a:pathLst>
              </a:custGeom>
              <a:solidFill>
                <a:schemeClr val="accent1"/>
              </a:solidFill>
              <a:ln>
                <a:noFill/>
              </a:ln>
            </p:spPr>
            <p:style>
              <a:lnRef idx="0"/>
              <a:fillRef idx="0"/>
              <a:effectRef idx="0"/>
              <a:fontRef idx="minor"/>
            </p:style>
          </p:sp>
          <p:sp>
            <p:nvSpPr>
              <p:cNvPr id="1036" name="CustomShape 131"/>
              <p:cNvSpPr/>
              <p:nvPr/>
            </p:nvSpPr>
            <p:spPr>
              <a:xfrm>
                <a:off x="3854880" y="889920"/>
                <a:ext cx="10080" cy="8640"/>
              </a:xfrm>
              <a:custGeom>
                <a:avLst/>
                <a:gdLst/>
                <a:ahLst/>
                <a:rect l="l" t="t" r="r" b="b"/>
                <a:pathLst>
                  <a:path w="969" h="968">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chemeClr val="accent1"/>
              </a:solidFill>
              <a:ln>
                <a:noFill/>
              </a:ln>
            </p:spPr>
            <p:style>
              <a:lnRef idx="0"/>
              <a:fillRef idx="0"/>
              <a:effectRef idx="0"/>
              <a:fontRef idx="minor"/>
            </p:style>
          </p:sp>
        </p:grpSp>
        <p:grpSp>
          <p:nvGrpSpPr>
            <p:cNvPr id="1037" name="Group 132"/>
            <p:cNvGrpSpPr/>
            <p:nvPr/>
          </p:nvGrpSpPr>
          <p:grpSpPr>
            <a:xfrm>
              <a:off x="3893760" y="862200"/>
              <a:ext cx="43200" cy="32040"/>
              <a:chOff x="3893760" y="862200"/>
              <a:chExt cx="43200" cy="32040"/>
            </a:xfrm>
          </p:grpSpPr>
          <p:sp>
            <p:nvSpPr>
              <p:cNvPr id="1038" name="CustomShape 133"/>
              <p:cNvSpPr/>
              <p:nvPr/>
            </p:nvSpPr>
            <p:spPr>
              <a:xfrm>
                <a:off x="3893760" y="862200"/>
                <a:ext cx="43200" cy="32040"/>
              </a:xfrm>
              <a:custGeom>
                <a:avLst/>
                <a:gdLst/>
                <a:ahLst/>
                <a:rect l="l" t="t" r="r" b="b"/>
                <a:pathLst>
                  <a:path w="3993" h="3418">
                    <a:moveTo>
                      <a:pt x="2266" y="1"/>
                    </a:moveTo>
                    <a:cubicBezTo>
                      <a:pt x="1849" y="1"/>
                      <a:pt x="1423" y="155"/>
                      <a:pt x="1077" y="502"/>
                    </a:cubicBezTo>
                    <a:cubicBezTo>
                      <a:pt x="1" y="1566"/>
                      <a:pt x="751" y="3417"/>
                      <a:pt x="2275" y="3417"/>
                    </a:cubicBezTo>
                    <a:cubicBezTo>
                      <a:pt x="2282" y="3417"/>
                      <a:pt x="2290" y="3417"/>
                      <a:pt x="2297" y="3417"/>
                    </a:cubicBezTo>
                    <a:cubicBezTo>
                      <a:pt x="3230" y="3417"/>
                      <a:pt x="3993" y="2660"/>
                      <a:pt x="3993" y="1723"/>
                    </a:cubicBezTo>
                    <a:cubicBezTo>
                      <a:pt x="3993" y="689"/>
                      <a:pt x="3146" y="1"/>
                      <a:pt x="2266" y="1"/>
                    </a:cubicBezTo>
                    <a:close/>
                  </a:path>
                </a:pathLst>
              </a:custGeom>
              <a:solidFill>
                <a:schemeClr val="accent2"/>
              </a:solidFill>
              <a:ln>
                <a:noFill/>
              </a:ln>
            </p:spPr>
            <p:style>
              <a:lnRef idx="0"/>
              <a:fillRef idx="0"/>
              <a:effectRef idx="0"/>
              <a:fontRef idx="minor"/>
            </p:style>
          </p:sp>
          <p:sp>
            <p:nvSpPr>
              <p:cNvPr id="1039" name="CustomShape 134"/>
              <p:cNvSpPr/>
              <p:nvPr/>
            </p:nvSpPr>
            <p:spPr>
              <a:xfrm>
                <a:off x="3911400" y="873720"/>
                <a:ext cx="11880" cy="8640"/>
              </a:xfrm>
              <a:custGeom>
                <a:avLst/>
                <a:gdLst/>
                <a:ahLst/>
                <a:rect l="l" t="t" r="r" b="b"/>
                <a:pathLst>
                  <a:path w="1134" h="964">
                    <a:moveTo>
                      <a:pt x="635" y="0"/>
                    </a:moveTo>
                    <a:cubicBezTo>
                      <a:pt x="209" y="0"/>
                      <a:pt x="0" y="512"/>
                      <a:pt x="311" y="823"/>
                    </a:cubicBezTo>
                    <a:cubicBezTo>
                      <a:pt x="408" y="920"/>
                      <a:pt x="528" y="964"/>
                      <a:pt x="646" y="964"/>
                    </a:cubicBezTo>
                    <a:cubicBezTo>
                      <a:pt x="895" y="964"/>
                      <a:pt x="1134" y="771"/>
                      <a:pt x="1134" y="484"/>
                    </a:cubicBezTo>
                    <a:cubicBezTo>
                      <a:pt x="1134" y="206"/>
                      <a:pt x="916" y="0"/>
                      <a:pt x="650" y="0"/>
                    </a:cubicBezTo>
                    <a:cubicBezTo>
                      <a:pt x="645" y="0"/>
                      <a:pt x="640" y="0"/>
                      <a:pt x="635" y="0"/>
                    </a:cubicBezTo>
                    <a:close/>
                  </a:path>
                </a:pathLst>
              </a:custGeom>
              <a:solidFill>
                <a:schemeClr val="accent2"/>
              </a:solidFill>
              <a:ln>
                <a:noFill/>
              </a:ln>
            </p:spPr>
            <p:style>
              <a:lnRef idx="0"/>
              <a:fillRef idx="0"/>
              <a:effectRef idx="0"/>
              <a:fontRef idx="minor"/>
            </p:style>
          </p:sp>
        </p:grpSp>
        <p:grpSp>
          <p:nvGrpSpPr>
            <p:cNvPr id="1040" name="Group 135"/>
            <p:cNvGrpSpPr/>
            <p:nvPr/>
          </p:nvGrpSpPr>
          <p:grpSpPr>
            <a:xfrm>
              <a:off x="3893760" y="948600"/>
              <a:ext cx="43200" cy="32040"/>
              <a:chOff x="3893760" y="948600"/>
              <a:chExt cx="43200" cy="32040"/>
            </a:xfrm>
          </p:grpSpPr>
          <p:sp>
            <p:nvSpPr>
              <p:cNvPr id="1041" name="CustomShape 136"/>
              <p:cNvSpPr/>
              <p:nvPr/>
            </p:nvSpPr>
            <p:spPr>
              <a:xfrm>
                <a:off x="3893760" y="948600"/>
                <a:ext cx="43200" cy="32040"/>
              </a:xfrm>
              <a:custGeom>
                <a:avLst/>
                <a:gdLst/>
                <a:ahLst/>
                <a:rect l="l" t="t" r="r" b="b"/>
                <a:pathLst>
                  <a:path w="3993" h="3424">
                    <a:moveTo>
                      <a:pt x="2266" y="1"/>
                    </a:moveTo>
                    <a:cubicBezTo>
                      <a:pt x="1848" y="1"/>
                      <a:pt x="1423" y="154"/>
                      <a:pt x="1077" y="497"/>
                    </a:cubicBezTo>
                    <a:cubicBezTo>
                      <a:pt x="1" y="1573"/>
                      <a:pt x="751" y="3412"/>
                      <a:pt x="2275" y="3424"/>
                    </a:cubicBezTo>
                    <a:cubicBezTo>
                      <a:pt x="3218" y="3424"/>
                      <a:pt x="3993" y="2662"/>
                      <a:pt x="3993" y="1718"/>
                    </a:cubicBezTo>
                    <a:cubicBezTo>
                      <a:pt x="3993" y="684"/>
                      <a:pt x="3146" y="1"/>
                      <a:pt x="2266" y="1"/>
                    </a:cubicBezTo>
                    <a:close/>
                  </a:path>
                </a:pathLst>
              </a:custGeom>
              <a:solidFill>
                <a:schemeClr val="accent2"/>
              </a:solidFill>
              <a:ln>
                <a:noFill/>
              </a:ln>
            </p:spPr>
            <p:style>
              <a:lnRef idx="0"/>
              <a:fillRef idx="0"/>
              <a:effectRef idx="0"/>
              <a:fontRef idx="minor"/>
            </p:style>
          </p:sp>
          <p:sp>
            <p:nvSpPr>
              <p:cNvPr id="1042" name="CustomShape 137"/>
              <p:cNvSpPr/>
              <p:nvPr/>
            </p:nvSpPr>
            <p:spPr>
              <a:xfrm>
                <a:off x="3911400" y="960120"/>
                <a:ext cx="11880" cy="8640"/>
              </a:xfrm>
              <a:custGeom>
                <a:avLst/>
                <a:gdLst/>
                <a:ahLst/>
                <a:rect l="l" t="t" r="r" b="b"/>
                <a:pathLst>
                  <a:path w="1134" h="965">
                    <a:moveTo>
                      <a:pt x="671" y="1"/>
                    </a:moveTo>
                    <a:cubicBezTo>
                      <a:pt x="664" y="1"/>
                      <a:pt x="657" y="1"/>
                      <a:pt x="650" y="1"/>
                    </a:cubicBezTo>
                    <a:cubicBezTo>
                      <a:pt x="645" y="1"/>
                      <a:pt x="640" y="1"/>
                      <a:pt x="635" y="1"/>
                    </a:cubicBezTo>
                    <a:cubicBezTo>
                      <a:pt x="209" y="1"/>
                      <a:pt x="0" y="513"/>
                      <a:pt x="311" y="824"/>
                    </a:cubicBezTo>
                    <a:cubicBezTo>
                      <a:pt x="408" y="921"/>
                      <a:pt x="528" y="965"/>
                      <a:pt x="646" y="965"/>
                    </a:cubicBezTo>
                    <a:cubicBezTo>
                      <a:pt x="895" y="965"/>
                      <a:pt x="1134" y="772"/>
                      <a:pt x="1134" y="485"/>
                    </a:cubicBezTo>
                    <a:cubicBezTo>
                      <a:pt x="1134" y="214"/>
                      <a:pt x="927" y="1"/>
                      <a:pt x="671" y="1"/>
                    </a:cubicBezTo>
                    <a:close/>
                  </a:path>
                </a:pathLst>
              </a:custGeom>
              <a:solidFill>
                <a:schemeClr val="accent2"/>
              </a:solidFill>
              <a:ln>
                <a:noFill/>
              </a:ln>
            </p:spPr>
            <p:style>
              <a:lnRef idx="0"/>
              <a:fillRef idx="0"/>
              <a:effectRef idx="0"/>
              <a:fontRef idx="minor"/>
            </p:style>
          </p:sp>
        </p:grpSp>
        <p:grpSp>
          <p:nvGrpSpPr>
            <p:cNvPr id="1043" name="Group 138"/>
            <p:cNvGrpSpPr/>
            <p:nvPr/>
          </p:nvGrpSpPr>
          <p:grpSpPr>
            <a:xfrm>
              <a:off x="3944520" y="985680"/>
              <a:ext cx="43200" cy="32040"/>
              <a:chOff x="3944520" y="985680"/>
              <a:chExt cx="43200" cy="32040"/>
            </a:xfrm>
          </p:grpSpPr>
          <p:sp>
            <p:nvSpPr>
              <p:cNvPr id="1044" name="CustomShape 139"/>
              <p:cNvSpPr/>
              <p:nvPr/>
            </p:nvSpPr>
            <p:spPr>
              <a:xfrm>
                <a:off x="3944520" y="985680"/>
                <a:ext cx="43200" cy="32040"/>
              </a:xfrm>
              <a:custGeom>
                <a:avLst/>
                <a:gdLst/>
                <a:ahLst/>
                <a:rect l="l" t="t" r="r" b="b"/>
                <a:pathLst>
                  <a:path w="3993" h="3433">
                    <a:moveTo>
                      <a:pt x="2273" y="1"/>
                    </a:moveTo>
                    <a:cubicBezTo>
                      <a:pt x="1854" y="1"/>
                      <a:pt x="1426" y="157"/>
                      <a:pt x="1078" y="505"/>
                    </a:cubicBezTo>
                    <a:cubicBezTo>
                      <a:pt x="1" y="1582"/>
                      <a:pt x="763" y="3432"/>
                      <a:pt x="2287" y="3432"/>
                    </a:cubicBezTo>
                    <a:cubicBezTo>
                      <a:pt x="3231" y="3432"/>
                      <a:pt x="3993" y="2658"/>
                      <a:pt x="3993" y="1715"/>
                    </a:cubicBezTo>
                    <a:cubicBezTo>
                      <a:pt x="3993" y="683"/>
                      <a:pt x="3151" y="1"/>
                      <a:pt x="2273" y="1"/>
                    </a:cubicBezTo>
                    <a:close/>
                  </a:path>
                </a:pathLst>
              </a:custGeom>
              <a:solidFill>
                <a:schemeClr val="accent2"/>
              </a:solidFill>
              <a:ln>
                <a:noFill/>
              </a:ln>
            </p:spPr>
            <p:style>
              <a:lnRef idx="0"/>
              <a:fillRef idx="0"/>
              <a:effectRef idx="0"/>
              <a:fontRef idx="minor"/>
            </p:style>
          </p:sp>
          <p:sp>
            <p:nvSpPr>
              <p:cNvPr id="1045" name="CustomShape 140"/>
              <p:cNvSpPr/>
              <p:nvPr/>
            </p:nvSpPr>
            <p:spPr>
              <a:xfrm>
                <a:off x="3962520" y="997200"/>
                <a:ext cx="11880" cy="8640"/>
              </a:xfrm>
              <a:custGeom>
                <a:avLst/>
                <a:gdLst/>
                <a:ahLst/>
                <a:rect l="l" t="t" r="r" b="b"/>
                <a:pathLst>
                  <a:path w="1126" h="967">
                    <a:moveTo>
                      <a:pt x="641" y="1"/>
                    </a:moveTo>
                    <a:cubicBezTo>
                      <a:pt x="206" y="1"/>
                      <a:pt x="0" y="521"/>
                      <a:pt x="303" y="823"/>
                    </a:cubicBezTo>
                    <a:cubicBezTo>
                      <a:pt x="401" y="922"/>
                      <a:pt x="524" y="967"/>
                      <a:pt x="643" y="967"/>
                    </a:cubicBezTo>
                    <a:cubicBezTo>
                      <a:pt x="889" y="967"/>
                      <a:pt x="1125" y="778"/>
                      <a:pt x="1125" y="485"/>
                    </a:cubicBezTo>
                    <a:cubicBezTo>
                      <a:pt x="1125" y="219"/>
                      <a:pt x="907" y="1"/>
                      <a:pt x="641" y="1"/>
                    </a:cubicBezTo>
                    <a:close/>
                  </a:path>
                </a:pathLst>
              </a:custGeom>
              <a:solidFill>
                <a:schemeClr val="accent2"/>
              </a:solidFill>
              <a:ln>
                <a:noFill/>
              </a:ln>
            </p:spPr>
            <p:style>
              <a:lnRef idx="0"/>
              <a:fillRef idx="0"/>
              <a:effectRef idx="0"/>
              <a:fontRef idx="minor"/>
            </p:style>
          </p:sp>
        </p:grpSp>
        <p:grpSp>
          <p:nvGrpSpPr>
            <p:cNvPr id="1046" name="Group 141"/>
            <p:cNvGrpSpPr/>
            <p:nvPr/>
          </p:nvGrpSpPr>
          <p:grpSpPr>
            <a:xfrm>
              <a:off x="3461760" y="640440"/>
              <a:ext cx="484560" cy="192960"/>
              <a:chOff x="3461760" y="640440"/>
              <a:chExt cx="484560" cy="192960"/>
            </a:xfrm>
          </p:grpSpPr>
          <p:sp>
            <p:nvSpPr>
              <p:cNvPr id="1047" name="CustomShape 142"/>
              <p:cNvSpPr/>
              <p:nvPr/>
            </p:nvSpPr>
            <p:spPr>
              <a:xfrm>
                <a:off x="3466800" y="640440"/>
                <a:ext cx="479520" cy="192960"/>
              </a:xfrm>
              <a:custGeom>
                <a:avLst/>
                <a:gdLst/>
                <a:ahLst/>
                <a:rect l="l" t="t" r="r" b="b"/>
                <a:pathLst>
                  <a:path w="44166" h="20432">
                    <a:moveTo>
                      <a:pt x="7041" y="11529"/>
                    </a:moveTo>
                    <a:lnTo>
                      <a:pt x="22440" y="4162"/>
                    </a:lnTo>
                    <a:lnTo>
                      <a:pt x="34815" y="0"/>
                    </a:lnTo>
                    <a:lnTo>
                      <a:pt x="44166" y="484"/>
                    </a:lnTo>
                    <a:lnTo>
                      <a:pt x="38964" y="8565"/>
                    </a:lnTo>
                    <a:lnTo>
                      <a:pt x="33012" y="10065"/>
                    </a:lnTo>
                    <a:lnTo>
                      <a:pt x="22440" y="4839"/>
                    </a:lnTo>
                    <a:lnTo>
                      <a:pt x="18750" y="15424"/>
                    </a:lnTo>
                    <a:cubicBezTo>
                      <a:pt x="18750" y="15424"/>
                      <a:pt x="6206" y="11154"/>
                      <a:pt x="6557" y="11516"/>
                    </a:cubicBezTo>
                    <a:lnTo>
                      <a:pt x="0" y="20432"/>
                    </a:lnTo>
                  </a:path>
                </a:pathLst>
              </a:custGeom>
              <a:solidFill>
                <a:schemeClr val="lt2"/>
              </a:solidFill>
              <a:ln w="19080">
                <a:solidFill>
                  <a:schemeClr val="lt2"/>
                </a:solidFill>
                <a:miter/>
              </a:ln>
            </p:spPr>
            <p:style>
              <a:lnRef idx="0"/>
              <a:fillRef idx="0"/>
              <a:effectRef idx="0"/>
              <a:fontRef idx="minor"/>
            </p:style>
          </p:sp>
          <p:sp>
            <p:nvSpPr>
              <p:cNvPr id="1048" name="CustomShape 143"/>
              <p:cNvSpPr/>
              <p:nvPr/>
            </p:nvSpPr>
            <p:spPr>
              <a:xfrm>
                <a:off x="3461760" y="749520"/>
                <a:ext cx="100440" cy="83880"/>
              </a:xfrm>
              <a:custGeom>
                <a:avLst/>
                <a:gdLst/>
                <a:ahLst/>
                <a:rect l="l" t="t" r="r" b="b"/>
                <a:pathLst>
                  <a:path w="9279" h="8916">
                    <a:moveTo>
                      <a:pt x="0" y="8916"/>
                    </a:moveTo>
                    <a:lnTo>
                      <a:pt x="9279" y="6883"/>
                    </a:lnTo>
                    <a:lnTo>
                      <a:pt x="7041" y="0"/>
                    </a:lnTo>
                  </a:path>
                </a:pathLst>
              </a:custGeom>
              <a:solidFill>
                <a:schemeClr val="lt2"/>
              </a:solidFill>
              <a:ln w="19080">
                <a:solidFill>
                  <a:schemeClr val="lt2"/>
                </a:solidFill>
                <a:miter/>
              </a:ln>
            </p:spPr>
            <p:style>
              <a:lnRef idx="0"/>
              <a:fillRef idx="0"/>
              <a:effectRef idx="0"/>
              <a:fontRef idx="minor"/>
            </p:style>
          </p:sp>
          <p:sp>
            <p:nvSpPr>
              <p:cNvPr id="1049" name="CustomShape 144"/>
              <p:cNvSpPr/>
              <p:nvPr/>
            </p:nvSpPr>
            <p:spPr>
              <a:xfrm>
                <a:off x="3560760" y="786600"/>
                <a:ext cx="109440" cy="23400"/>
              </a:xfrm>
              <a:custGeom>
                <a:avLst/>
                <a:gdLst/>
                <a:ahLst/>
                <a:rect l="l" t="t" r="r" b="b"/>
                <a:pathLst>
                  <a:path w="10114" h="2493">
                    <a:moveTo>
                      <a:pt x="0" y="2493"/>
                    </a:moveTo>
                    <a:lnTo>
                      <a:pt x="10113" y="1"/>
                    </a:lnTo>
                  </a:path>
                </a:pathLst>
              </a:custGeom>
              <a:solidFill>
                <a:schemeClr val="lt2"/>
              </a:solidFill>
              <a:ln w="19080">
                <a:solidFill>
                  <a:schemeClr val="lt2"/>
                </a:solidFill>
                <a:miter/>
              </a:ln>
            </p:spPr>
            <p:style>
              <a:lnRef idx="0"/>
              <a:fillRef idx="0"/>
              <a:effectRef idx="0"/>
              <a:fontRef idx="minor"/>
            </p:style>
          </p:sp>
          <p:sp>
            <p:nvSpPr>
              <p:cNvPr id="1050" name="CustomShape 145"/>
              <p:cNvSpPr/>
              <p:nvPr/>
            </p:nvSpPr>
            <p:spPr>
              <a:xfrm>
                <a:off x="3675600" y="735840"/>
                <a:ext cx="149400" cy="50400"/>
              </a:xfrm>
              <a:custGeom>
                <a:avLst/>
                <a:gdLst/>
                <a:ahLst/>
                <a:rect l="l" t="t" r="r" b="b"/>
                <a:pathLst>
                  <a:path w="13792" h="5360">
                    <a:moveTo>
                      <a:pt x="1" y="5360"/>
                    </a:moveTo>
                    <a:lnTo>
                      <a:pt x="13791" y="1"/>
                    </a:lnTo>
                  </a:path>
                </a:pathLst>
              </a:custGeom>
              <a:solidFill>
                <a:schemeClr val="lt2"/>
              </a:solidFill>
              <a:ln w="19080">
                <a:solidFill>
                  <a:schemeClr val="lt2"/>
                </a:solidFill>
                <a:miter/>
              </a:ln>
            </p:spPr>
            <p:style>
              <a:lnRef idx="0"/>
              <a:fillRef idx="0"/>
              <a:effectRef idx="0"/>
              <a:fontRef idx="minor"/>
            </p:style>
          </p:sp>
          <p:sp>
            <p:nvSpPr>
              <p:cNvPr id="1051" name="CustomShape 146"/>
              <p:cNvSpPr/>
              <p:nvPr/>
            </p:nvSpPr>
            <p:spPr>
              <a:xfrm>
                <a:off x="3825720" y="640440"/>
                <a:ext cx="23400" cy="99360"/>
              </a:xfrm>
              <a:custGeom>
                <a:avLst/>
                <a:gdLst/>
                <a:ahLst/>
                <a:rect l="l" t="t" r="r" b="b"/>
                <a:pathLst>
                  <a:path w="2190" h="10549">
                    <a:moveTo>
                      <a:pt x="0" y="10549"/>
                    </a:moveTo>
                    <a:lnTo>
                      <a:pt x="2190" y="0"/>
                    </a:lnTo>
                  </a:path>
                </a:pathLst>
              </a:custGeom>
              <a:solidFill>
                <a:schemeClr val="lt2"/>
              </a:solidFill>
              <a:ln w="19080">
                <a:solidFill>
                  <a:schemeClr val="lt2"/>
                </a:solidFill>
                <a:miter/>
              </a:ln>
            </p:spPr>
            <p:style>
              <a:lnRef idx="0"/>
              <a:fillRef idx="0"/>
              <a:effectRef idx="0"/>
              <a:fontRef idx="minor"/>
            </p:style>
          </p:sp>
          <p:sp>
            <p:nvSpPr>
              <p:cNvPr id="1052" name="CustomShape 147"/>
              <p:cNvSpPr/>
              <p:nvPr/>
            </p:nvSpPr>
            <p:spPr>
              <a:xfrm>
                <a:off x="3849480" y="640440"/>
                <a:ext cx="35280" cy="75960"/>
              </a:xfrm>
              <a:custGeom>
                <a:avLst/>
                <a:gdLst/>
                <a:ahLst/>
                <a:rect l="l" t="t" r="r" b="b"/>
                <a:pathLst>
                  <a:path w="3280" h="8081">
                    <a:moveTo>
                      <a:pt x="1" y="0"/>
                    </a:moveTo>
                    <a:lnTo>
                      <a:pt x="3279" y="8081"/>
                    </a:lnTo>
                  </a:path>
                </a:pathLst>
              </a:custGeom>
              <a:solidFill>
                <a:schemeClr val="lt2"/>
              </a:solidFill>
              <a:ln w="19080">
                <a:solidFill>
                  <a:schemeClr val="lt2"/>
                </a:solidFill>
                <a:miter/>
              </a:ln>
            </p:spPr>
            <p:style>
              <a:lnRef idx="0"/>
              <a:fillRef idx="0"/>
              <a:effectRef idx="0"/>
              <a:fontRef idx="minor"/>
            </p:style>
          </p:sp>
        </p:grpSp>
        <p:grpSp>
          <p:nvGrpSpPr>
            <p:cNvPr id="1053" name="Group 148"/>
            <p:cNvGrpSpPr/>
            <p:nvPr/>
          </p:nvGrpSpPr>
          <p:grpSpPr>
            <a:xfrm>
              <a:off x="3813840" y="622080"/>
              <a:ext cx="51840" cy="38520"/>
              <a:chOff x="3813840" y="622080"/>
              <a:chExt cx="51840" cy="38520"/>
            </a:xfrm>
          </p:grpSpPr>
          <p:sp>
            <p:nvSpPr>
              <p:cNvPr id="1054" name="CustomShape 149"/>
              <p:cNvSpPr/>
              <p:nvPr/>
            </p:nvSpPr>
            <p:spPr>
              <a:xfrm>
                <a:off x="3813840" y="622080"/>
                <a:ext cx="51840" cy="38520"/>
              </a:xfrm>
              <a:custGeom>
                <a:avLst/>
                <a:gdLst/>
                <a:ahLst/>
                <a:rect l="l" t="t" r="r" b="b"/>
                <a:pathLst>
                  <a:path w="4804" h="4114">
                    <a:moveTo>
                      <a:pt x="2731" y="0"/>
                    </a:moveTo>
                    <a:cubicBezTo>
                      <a:pt x="2227" y="0"/>
                      <a:pt x="1713" y="188"/>
                      <a:pt x="1295" y="605"/>
                    </a:cubicBezTo>
                    <a:cubicBezTo>
                      <a:pt x="1" y="1900"/>
                      <a:pt x="920" y="4114"/>
                      <a:pt x="2747" y="4114"/>
                    </a:cubicBezTo>
                    <a:cubicBezTo>
                      <a:pt x="3884" y="4114"/>
                      <a:pt x="4803" y="3194"/>
                      <a:pt x="4803" y="2069"/>
                    </a:cubicBezTo>
                    <a:cubicBezTo>
                      <a:pt x="4803" y="824"/>
                      <a:pt x="3788" y="0"/>
                      <a:pt x="2731" y="0"/>
                    </a:cubicBezTo>
                    <a:close/>
                  </a:path>
                </a:pathLst>
              </a:custGeom>
              <a:solidFill>
                <a:schemeClr val="accent1"/>
              </a:solidFill>
              <a:ln>
                <a:noFill/>
              </a:ln>
            </p:spPr>
            <p:style>
              <a:lnRef idx="0"/>
              <a:fillRef idx="0"/>
              <a:effectRef idx="0"/>
              <a:fontRef idx="minor"/>
            </p:style>
          </p:sp>
          <p:sp>
            <p:nvSpPr>
              <p:cNvPr id="1055" name="CustomShape 150"/>
              <p:cNvSpPr/>
              <p:nvPr/>
            </p:nvSpPr>
            <p:spPr>
              <a:xfrm>
                <a:off x="3834720" y="633600"/>
                <a:ext cx="17640" cy="15480"/>
              </a:xfrm>
              <a:custGeom>
                <a:avLst/>
                <a:gdLst/>
                <a:ahLst/>
                <a:rect l="l" t="t" r="r" b="b"/>
                <a:pathLst>
                  <a:path w="1658" h="1658">
                    <a:moveTo>
                      <a:pt x="835" y="1"/>
                    </a:moveTo>
                    <a:cubicBezTo>
                      <a:pt x="375" y="1"/>
                      <a:pt x="0" y="376"/>
                      <a:pt x="0" y="823"/>
                    </a:cubicBezTo>
                    <a:cubicBezTo>
                      <a:pt x="0" y="1283"/>
                      <a:pt x="375" y="1658"/>
                      <a:pt x="835" y="1658"/>
                    </a:cubicBezTo>
                    <a:cubicBezTo>
                      <a:pt x="1294" y="1658"/>
                      <a:pt x="1657" y="1283"/>
                      <a:pt x="1657" y="823"/>
                    </a:cubicBezTo>
                    <a:cubicBezTo>
                      <a:pt x="1657" y="376"/>
                      <a:pt x="1294" y="1"/>
                      <a:pt x="835" y="1"/>
                    </a:cubicBezTo>
                    <a:close/>
                  </a:path>
                </a:pathLst>
              </a:custGeom>
              <a:solidFill>
                <a:schemeClr val="accent1"/>
              </a:solidFill>
              <a:ln>
                <a:noFill/>
              </a:ln>
            </p:spPr>
            <p:style>
              <a:lnRef idx="0"/>
              <a:fillRef idx="0"/>
              <a:effectRef idx="0"/>
              <a:fontRef idx="minor"/>
            </p:style>
          </p:sp>
        </p:grpSp>
        <p:grpSp>
          <p:nvGrpSpPr>
            <p:cNvPr id="1056" name="Group 151"/>
            <p:cNvGrpSpPr/>
            <p:nvPr/>
          </p:nvGrpSpPr>
          <p:grpSpPr>
            <a:xfrm>
              <a:off x="3677040" y="666000"/>
              <a:ext cx="51840" cy="38520"/>
              <a:chOff x="3677040" y="666000"/>
              <a:chExt cx="51840" cy="38520"/>
            </a:xfrm>
          </p:grpSpPr>
          <p:sp>
            <p:nvSpPr>
              <p:cNvPr id="1057" name="CustomShape 152"/>
              <p:cNvSpPr/>
              <p:nvPr/>
            </p:nvSpPr>
            <p:spPr>
              <a:xfrm>
                <a:off x="3677040" y="666000"/>
                <a:ext cx="51840" cy="38520"/>
              </a:xfrm>
              <a:custGeom>
                <a:avLst/>
                <a:gdLst/>
                <a:ahLst/>
                <a:rect l="l" t="t" r="r" b="b"/>
                <a:pathLst>
                  <a:path w="4804" h="4126">
                    <a:moveTo>
                      <a:pt x="2731" y="1"/>
                    </a:moveTo>
                    <a:cubicBezTo>
                      <a:pt x="2227" y="1"/>
                      <a:pt x="1713" y="188"/>
                      <a:pt x="1295" y="606"/>
                    </a:cubicBezTo>
                    <a:cubicBezTo>
                      <a:pt x="1" y="1900"/>
                      <a:pt x="908" y="4114"/>
                      <a:pt x="2747" y="4126"/>
                    </a:cubicBezTo>
                    <a:cubicBezTo>
                      <a:pt x="3884" y="4114"/>
                      <a:pt x="4803" y="3194"/>
                      <a:pt x="4803" y="2069"/>
                    </a:cubicBezTo>
                    <a:cubicBezTo>
                      <a:pt x="4803" y="824"/>
                      <a:pt x="3788" y="1"/>
                      <a:pt x="2731" y="1"/>
                    </a:cubicBezTo>
                    <a:close/>
                  </a:path>
                </a:pathLst>
              </a:custGeom>
              <a:solidFill>
                <a:schemeClr val="accent1"/>
              </a:solidFill>
              <a:ln>
                <a:noFill/>
              </a:ln>
            </p:spPr>
            <p:style>
              <a:lnRef idx="0"/>
              <a:fillRef idx="0"/>
              <a:effectRef idx="0"/>
              <a:fontRef idx="minor"/>
            </p:style>
          </p:sp>
          <p:sp>
            <p:nvSpPr>
              <p:cNvPr id="1058" name="CustomShape 153"/>
              <p:cNvSpPr/>
              <p:nvPr/>
            </p:nvSpPr>
            <p:spPr>
              <a:xfrm>
                <a:off x="3697920" y="677880"/>
                <a:ext cx="17640" cy="15480"/>
              </a:xfrm>
              <a:custGeom>
                <a:avLst/>
                <a:gdLst/>
                <a:ahLst/>
                <a:rect l="l" t="t" r="r" b="b"/>
                <a:pathLst>
                  <a:path w="1658" h="1659">
                    <a:moveTo>
                      <a:pt x="835" y="1"/>
                    </a:moveTo>
                    <a:cubicBezTo>
                      <a:pt x="375" y="1"/>
                      <a:pt x="0" y="376"/>
                      <a:pt x="0" y="835"/>
                    </a:cubicBezTo>
                    <a:cubicBezTo>
                      <a:pt x="0" y="1283"/>
                      <a:pt x="375" y="1658"/>
                      <a:pt x="835" y="1658"/>
                    </a:cubicBezTo>
                    <a:cubicBezTo>
                      <a:pt x="1295" y="1658"/>
                      <a:pt x="1657" y="1283"/>
                      <a:pt x="1657" y="835"/>
                    </a:cubicBezTo>
                    <a:cubicBezTo>
                      <a:pt x="1657" y="376"/>
                      <a:pt x="1295" y="1"/>
                      <a:pt x="835" y="1"/>
                    </a:cubicBezTo>
                    <a:close/>
                  </a:path>
                </a:pathLst>
              </a:custGeom>
              <a:solidFill>
                <a:schemeClr val="accent1"/>
              </a:solidFill>
              <a:ln>
                <a:noFill/>
              </a:ln>
            </p:spPr>
            <p:style>
              <a:lnRef idx="0"/>
              <a:fillRef idx="0"/>
              <a:effectRef idx="0"/>
              <a:fontRef idx="minor"/>
            </p:style>
          </p:sp>
        </p:grpSp>
        <p:grpSp>
          <p:nvGrpSpPr>
            <p:cNvPr id="1059" name="Group 154"/>
            <p:cNvGrpSpPr/>
            <p:nvPr/>
          </p:nvGrpSpPr>
          <p:grpSpPr>
            <a:xfrm>
              <a:off x="3639600" y="767880"/>
              <a:ext cx="51840" cy="38520"/>
              <a:chOff x="3639600" y="767880"/>
              <a:chExt cx="51840" cy="38520"/>
            </a:xfrm>
          </p:grpSpPr>
          <p:sp>
            <p:nvSpPr>
              <p:cNvPr id="1060" name="CustomShape 155"/>
              <p:cNvSpPr/>
              <p:nvPr/>
            </p:nvSpPr>
            <p:spPr>
              <a:xfrm>
                <a:off x="3639600" y="767880"/>
                <a:ext cx="51840" cy="38520"/>
              </a:xfrm>
              <a:custGeom>
                <a:avLst/>
                <a:gdLst/>
                <a:ahLst/>
                <a:rect l="l" t="t" r="r" b="b"/>
                <a:pathLst>
                  <a:path w="4803" h="4114">
                    <a:moveTo>
                      <a:pt x="2732" y="0"/>
                    </a:moveTo>
                    <a:cubicBezTo>
                      <a:pt x="2227" y="0"/>
                      <a:pt x="1713" y="188"/>
                      <a:pt x="1295" y="606"/>
                    </a:cubicBezTo>
                    <a:cubicBezTo>
                      <a:pt x="0" y="1900"/>
                      <a:pt x="908" y="4114"/>
                      <a:pt x="2746" y="4114"/>
                    </a:cubicBezTo>
                    <a:cubicBezTo>
                      <a:pt x="3883" y="4114"/>
                      <a:pt x="4803" y="3195"/>
                      <a:pt x="4803" y="2057"/>
                    </a:cubicBezTo>
                    <a:cubicBezTo>
                      <a:pt x="4803" y="821"/>
                      <a:pt x="3789" y="0"/>
                      <a:pt x="2732" y="0"/>
                    </a:cubicBezTo>
                    <a:close/>
                  </a:path>
                </a:pathLst>
              </a:custGeom>
              <a:solidFill>
                <a:schemeClr val="accent2"/>
              </a:solidFill>
              <a:ln>
                <a:noFill/>
              </a:ln>
            </p:spPr>
            <p:style>
              <a:lnRef idx="0"/>
              <a:fillRef idx="0"/>
              <a:effectRef idx="0"/>
              <a:fontRef idx="minor"/>
            </p:style>
          </p:sp>
          <p:sp>
            <p:nvSpPr>
              <p:cNvPr id="1061" name="CustomShape 156"/>
              <p:cNvSpPr/>
              <p:nvPr/>
            </p:nvSpPr>
            <p:spPr>
              <a:xfrm>
                <a:off x="3660480" y="779760"/>
                <a:ext cx="17640" cy="15480"/>
              </a:xfrm>
              <a:custGeom>
                <a:avLst/>
                <a:gdLst/>
                <a:ahLst/>
                <a:rect l="l" t="t" r="r" b="b"/>
                <a:pathLst>
                  <a:path w="1658" h="1659">
                    <a:moveTo>
                      <a:pt x="835" y="1"/>
                    </a:moveTo>
                    <a:cubicBezTo>
                      <a:pt x="376" y="1"/>
                      <a:pt x="1" y="376"/>
                      <a:pt x="1" y="823"/>
                    </a:cubicBezTo>
                    <a:cubicBezTo>
                      <a:pt x="1" y="1283"/>
                      <a:pt x="376" y="1658"/>
                      <a:pt x="835" y="1658"/>
                    </a:cubicBezTo>
                    <a:cubicBezTo>
                      <a:pt x="1295" y="1658"/>
                      <a:pt x="1658" y="1283"/>
                      <a:pt x="1658" y="823"/>
                    </a:cubicBezTo>
                    <a:cubicBezTo>
                      <a:pt x="1658" y="376"/>
                      <a:pt x="1295" y="1"/>
                      <a:pt x="835" y="1"/>
                    </a:cubicBezTo>
                    <a:close/>
                  </a:path>
                </a:pathLst>
              </a:custGeom>
              <a:solidFill>
                <a:schemeClr val="accent2"/>
              </a:solidFill>
              <a:ln>
                <a:noFill/>
              </a:ln>
            </p:spPr>
            <p:style>
              <a:lnRef idx="0"/>
              <a:fillRef idx="0"/>
              <a:effectRef idx="0"/>
              <a:fontRef idx="minor"/>
            </p:style>
          </p:sp>
        </p:grpSp>
        <p:grpSp>
          <p:nvGrpSpPr>
            <p:cNvPr id="1062" name="Group 157"/>
            <p:cNvGrpSpPr/>
            <p:nvPr/>
          </p:nvGrpSpPr>
          <p:grpSpPr>
            <a:xfrm>
              <a:off x="3507120" y="730800"/>
              <a:ext cx="51840" cy="38520"/>
              <a:chOff x="3507120" y="730800"/>
              <a:chExt cx="51840" cy="38520"/>
            </a:xfrm>
          </p:grpSpPr>
          <p:sp>
            <p:nvSpPr>
              <p:cNvPr id="1063" name="CustomShape 158"/>
              <p:cNvSpPr/>
              <p:nvPr/>
            </p:nvSpPr>
            <p:spPr>
              <a:xfrm>
                <a:off x="3507120" y="730800"/>
                <a:ext cx="51840" cy="38520"/>
              </a:xfrm>
              <a:custGeom>
                <a:avLst/>
                <a:gdLst/>
                <a:ahLst/>
                <a:rect l="l" t="t" r="r" b="b"/>
                <a:pathLst>
                  <a:path w="4804" h="4114">
                    <a:moveTo>
                      <a:pt x="2732" y="0"/>
                    </a:moveTo>
                    <a:cubicBezTo>
                      <a:pt x="2228" y="0"/>
                      <a:pt x="1713" y="187"/>
                      <a:pt x="1295" y="606"/>
                    </a:cubicBezTo>
                    <a:cubicBezTo>
                      <a:pt x="1" y="1900"/>
                      <a:pt x="908" y="4114"/>
                      <a:pt x="2747" y="4114"/>
                    </a:cubicBezTo>
                    <a:cubicBezTo>
                      <a:pt x="3872" y="4114"/>
                      <a:pt x="4803" y="3194"/>
                      <a:pt x="4803" y="2057"/>
                    </a:cubicBezTo>
                    <a:cubicBezTo>
                      <a:pt x="4803" y="821"/>
                      <a:pt x="3789" y="0"/>
                      <a:pt x="2732" y="0"/>
                    </a:cubicBezTo>
                    <a:close/>
                  </a:path>
                </a:pathLst>
              </a:custGeom>
              <a:solidFill>
                <a:schemeClr val="accent2"/>
              </a:solidFill>
              <a:ln>
                <a:noFill/>
              </a:ln>
            </p:spPr>
            <p:style>
              <a:lnRef idx="0"/>
              <a:fillRef idx="0"/>
              <a:effectRef idx="0"/>
              <a:fontRef idx="minor"/>
            </p:style>
          </p:sp>
          <p:sp>
            <p:nvSpPr>
              <p:cNvPr id="1064" name="CustomShape 159"/>
              <p:cNvSpPr/>
              <p:nvPr/>
            </p:nvSpPr>
            <p:spPr>
              <a:xfrm>
                <a:off x="3528000" y="742680"/>
                <a:ext cx="17640" cy="15480"/>
              </a:xfrm>
              <a:custGeom>
                <a:avLst/>
                <a:gdLst/>
                <a:ahLst/>
                <a:rect l="l" t="t" r="r" b="b"/>
                <a:pathLst>
                  <a:path w="1658" h="1658">
                    <a:moveTo>
                      <a:pt x="835" y="1"/>
                    </a:moveTo>
                    <a:cubicBezTo>
                      <a:pt x="375" y="1"/>
                      <a:pt x="0" y="364"/>
                      <a:pt x="0" y="823"/>
                    </a:cubicBezTo>
                    <a:cubicBezTo>
                      <a:pt x="0" y="1283"/>
                      <a:pt x="375" y="1658"/>
                      <a:pt x="835" y="1658"/>
                    </a:cubicBezTo>
                    <a:cubicBezTo>
                      <a:pt x="1282" y="1658"/>
                      <a:pt x="1657" y="1283"/>
                      <a:pt x="1657" y="823"/>
                    </a:cubicBezTo>
                    <a:cubicBezTo>
                      <a:pt x="1657" y="364"/>
                      <a:pt x="1282" y="1"/>
                      <a:pt x="835" y="1"/>
                    </a:cubicBezTo>
                    <a:close/>
                  </a:path>
                </a:pathLst>
              </a:custGeom>
              <a:solidFill>
                <a:schemeClr val="accent2"/>
              </a:solidFill>
              <a:ln>
                <a:noFill/>
              </a:ln>
            </p:spPr>
            <p:style>
              <a:lnRef idx="0"/>
              <a:fillRef idx="0"/>
              <a:effectRef idx="0"/>
              <a:fontRef idx="minor"/>
            </p:style>
          </p:sp>
        </p:grpSp>
        <p:grpSp>
          <p:nvGrpSpPr>
            <p:cNvPr id="1065" name="Group 160"/>
            <p:cNvGrpSpPr/>
            <p:nvPr/>
          </p:nvGrpSpPr>
          <p:grpSpPr>
            <a:xfrm>
              <a:off x="3531240" y="795960"/>
              <a:ext cx="51840" cy="38520"/>
              <a:chOff x="3531240" y="795960"/>
              <a:chExt cx="51840" cy="38520"/>
            </a:xfrm>
          </p:grpSpPr>
          <p:sp>
            <p:nvSpPr>
              <p:cNvPr id="1066" name="CustomShape 161"/>
              <p:cNvSpPr/>
              <p:nvPr/>
            </p:nvSpPr>
            <p:spPr>
              <a:xfrm>
                <a:off x="3531240" y="795960"/>
                <a:ext cx="51840" cy="38520"/>
              </a:xfrm>
              <a:custGeom>
                <a:avLst/>
                <a:gdLst/>
                <a:ahLst/>
                <a:rect l="l" t="t" r="r" b="b"/>
                <a:pathLst>
                  <a:path w="4804" h="4117">
                    <a:moveTo>
                      <a:pt x="2737" y="1"/>
                    </a:moveTo>
                    <a:cubicBezTo>
                      <a:pt x="2231" y="1"/>
                      <a:pt x="1715" y="189"/>
                      <a:pt x="1295" y="609"/>
                    </a:cubicBezTo>
                    <a:cubicBezTo>
                      <a:pt x="1" y="1903"/>
                      <a:pt x="920" y="4117"/>
                      <a:pt x="2759" y="4117"/>
                    </a:cubicBezTo>
                    <a:cubicBezTo>
                      <a:pt x="3884" y="4117"/>
                      <a:pt x="4803" y="3197"/>
                      <a:pt x="4803" y="2060"/>
                    </a:cubicBezTo>
                    <a:cubicBezTo>
                      <a:pt x="4803" y="818"/>
                      <a:pt x="3792" y="1"/>
                      <a:pt x="2737" y="1"/>
                    </a:cubicBezTo>
                    <a:close/>
                  </a:path>
                </a:pathLst>
              </a:custGeom>
              <a:solidFill>
                <a:schemeClr val="accent1"/>
              </a:solidFill>
              <a:ln>
                <a:noFill/>
              </a:ln>
            </p:spPr>
            <p:style>
              <a:lnRef idx="0"/>
              <a:fillRef idx="0"/>
              <a:effectRef idx="0"/>
              <a:fontRef idx="minor"/>
            </p:style>
          </p:sp>
          <p:sp>
            <p:nvSpPr>
              <p:cNvPr id="1067" name="CustomShape 162"/>
              <p:cNvSpPr/>
              <p:nvPr/>
            </p:nvSpPr>
            <p:spPr>
              <a:xfrm>
                <a:off x="3552120" y="807480"/>
                <a:ext cx="17640" cy="15480"/>
              </a:xfrm>
              <a:custGeom>
                <a:avLst/>
                <a:gdLst/>
                <a:ahLst/>
                <a:rect l="l" t="t" r="r" b="b"/>
                <a:pathLst>
                  <a:path w="1658" h="1658">
                    <a:moveTo>
                      <a:pt x="823" y="1"/>
                    </a:moveTo>
                    <a:cubicBezTo>
                      <a:pt x="375" y="1"/>
                      <a:pt x="0" y="376"/>
                      <a:pt x="0" y="835"/>
                    </a:cubicBezTo>
                    <a:cubicBezTo>
                      <a:pt x="0" y="1295"/>
                      <a:pt x="375" y="1658"/>
                      <a:pt x="823" y="1658"/>
                    </a:cubicBezTo>
                    <a:cubicBezTo>
                      <a:pt x="1282" y="1658"/>
                      <a:pt x="1657" y="1295"/>
                      <a:pt x="1657" y="835"/>
                    </a:cubicBezTo>
                    <a:cubicBezTo>
                      <a:pt x="1657" y="376"/>
                      <a:pt x="1282" y="1"/>
                      <a:pt x="823" y="1"/>
                    </a:cubicBezTo>
                    <a:close/>
                  </a:path>
                </a:pathLst>
              </a:custGeom>
              <a:solidFill>
                <a:schemeClr val="accent1"/>
              </a:solidFill>
              <a:ln>
                <a:noFill/>
              </a:ln>
            </p:spPr>
            <p:style>
              <a:lnRef idx="0"/>
              <a:fillRef idx="0"/>
              <a:effectRef idx="0"/>
              <a:fontRef idx="minor"/>
            </p:style>
          </p:sp>
        </p:grpSp>
        <p:grpSp>
          <p:nvGrpSpPr>
            <p:cNvPr id="1068" name="Group 163"/>
            <p:cNvGrpSpPr/>
            <p:nvPr/>
          </p:nvGrpSpPr>
          <p:grpSpPr>
            <a:xfrm>
              <a:off x="3858840" y="706320"/>
              <a:ext cx="43200" cy="32040"/>
              <a:chOff x="3858840" y="706320"/>
              <a:chExt cx="43200" cy="32040"/>
            </a:xfrm>
          </p:grpSpPr>
          <p:sp>
            <p:nvSpPr>
              <p:cNvPr id="1069" name="CustomShape 164"/>
              <p:cNvSpPr/>
              <p:nvPr/>
            </p:nvSpPr>
            <p:spPr>
              <a:xfrm>
                <a:off x="3858840" y="706320"/>
                <a:ext cx="43200" cy="32040"/>
              </a:xfrm>
              <a:custGeom>
                <a:avLst/>
                <a:gdLst/>
                <a:ahLst/>
                <a:rect l="l" t="t" r="r" b="b"/>
                <a:pathLst>
                  <a:path w="3993" h="3424">
                    <a:moveTo>
                      <a:pt x="2268" y="1"/>
                    </a:moveTo>
                    <a:cubicBezTo>
                      <a:pt x="1846" y="1"/>
                      <a:pt x="1415" y="158"/>
                      <a:pt x="1065" y="508"/>
                    </a:cubicBezTo>
                    <a:cubicBezTo>
                      <a:pt x="1" y="1585"/>
                      <a:pt x="763" y="3423"/>
                      <a:pt x="2275" y="3423"/>
                    </a:cubicBezTo>
                    <a:cubicBezTo>
                      <a:pt x="3231" y="3423"/>
                      <a:pt x="3993" y="2649"/>
                      <a:pt x="3993" y="1705"/>
                    </a:cubicBezTo>
                    <a:cubicBezTo>
                      <a:pt x="3985" y="677"/>
                      <a:pt x="3145" y="1"/>
                      <a:pt x="2268" y="1"/>
                    </a:cubicBezTo>
                    <a:close/>
                  </a:path>
                </a:pathLst>
              </a:custGeom>
              <a:solidFill>
                <a:schemeClr val="accent2"/>
              </a:solidFill>
              <a:ln>
                <a:noFill/>
              </a:ln>
            </p:spPr>
            <p:style>
              <a:lnRef idx="0"/>
              <a:fillRef idx="0"/>
              <a:effectRef idx="0"/>
              <a:fontRef idx="minor"/>
            </p:style>
          </p:sp>
          <p:sp>
            <p:nvSpPr>
              <p:cNvPr id="1070" name="CustomShape 165"/>
              <p:cNvSpPr/>
              <p:nvPr/>
            </p:nvSpPr>
            <p:spPr>
              <a:xfrm>
                <a:off x="3878280" y="717840"/>
                <a:ext cx="10080" cy="8640"/>
              </a:xfrm>
              <a:custGeom>
                <a:avLst/>
                <a:gdLst/>
                <a:ahLst/>
                <a:rect l="l" t="t" r="r" b="b"/>
                <a:pathLst>
                  <a:path w="968" h="969">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chemeClr val="accent2"/>
              </a:solidFill>
              <a:ln>
                <a:noFill/>
              </a:ln>
            </p:spPr>
            <p:style>
              <a:lnRef idx="0"/>
              <a:fillRef idx="0"/>
              <a:effectRef idx="0"/>
              <a:fontRef idx="minor"/>
            </p:style>
          </p:sp>
        </p:grpSp>
        <p:grpSp>
          <p:nvGrpSpPr>
            <p:cNvPr id="1071" name="Group 166"/>
            <p:cNvGrpSpPr/>
            <p:nvPr/>
          </p:nvGrpSpPr>
          <p:grpSpPr>
            <a:xfrm>
              <a:off x="3799440" y="725040"/>
              <a:ext cx="43200" cy="32040"/>
              <a:chOff x="3799440" y="725040"/>
              <a:chExt cx="43200" cy="32040"/>
            </a:xfrm>
          </p:grpSpPr>
          <p:sp>
            <p:nvSpPr>
              <p:cNvPr id="1072" name="CustomShape 167"/>
              <p:cNvSpPr/>
              <p:nvPr/>
            </p:nvSpPr>
            <p:spPr>
              <a:xfrm>
                <a:off x="3799440" y="725040"/>
                <a:ext cx="43200" cy="32040"/>
              </a:xfrm>
              <a:custGeom>
                <a:avLst/>
                <a:gdLst/>
                <a:ahLst/>
                <a:rect l="l" t="t" r="r" b="b"/>
                <a:pathLst>
                  <a:path w="4005" h="3433">
                    <a:moveTo>
                      <a:pt x="2284" y="1"/>
                    </a:moveTo>
                    <a:cubicBezTo>
                      <a:pt x="1865" y="1"/>
                      <a:pt x="1437" y="157"/>
                      <a:pt x="1089" y="505"/>
                    </a:cubicBezTo>
                    <a:cubicBezTo>
                      <a:pt x="0" y="1581"/>
                      <a:pt x="774" y="3432"/>
                      <a:pt x="2298" y="3432"/>
                    </a:cubicBezTo>
                    <a:cubicBezTo>
                      <a:pt x="3242" y="3432"/>
                      <a:pt x="4004" y="2658"/>
                      <a:pt x="4004" y="1714"/>
                    </a:cubicBezTo>
                    <a:cubicBezTo>
                      <a:pt x="4004" y="683"/>
                      <a:pt x="3162" y="1"/>
                      <a:pt x="2284" y="1"/>
                    </a:cubicBezTo>
                    <a:close/>
                  </a:path>
                </a:pathLst>
              </a:custGeom>
              <a:solidFill>
                <a:schemeClr val="accent2"/>
              </a:solidFill>
              <a:ln>
                <a:noFill/>
              </a:ln>
            </p:spPr>
            <p:style>
              <a:lnRef idx="0"/>
              <a:fillRef idx="0"/>
              <a:effectRef idx="0"/>
              <a:fontRef idx="minor"/>
            </p:style>
          </p:sp>
          <p:sp>
            <p:nvSpPr>
              <p:cNvPr id="1073" name="CustomShape 168"/>
              <p:cNvSpPr/>
              <p:nvPr/>
            </p:nvSpPr>
            <p:spPr>
              <a:xfrm>
                <a:off x="3818880" y="736560"/>
                <a:ext cx="10080" cy="8640"/>
              </a:xfrm>
              <a:custGeom>
                <a:avLst/>
                <a:gdLst/>
                <a:ahLst/>
                <a:rect l="l" t="t" r="r" b="b"/>
                <a:pathLst>
                  <a:path w="969" h="969">
                    <a:moveTo>
                      <a:pt x="484" y="1"/>
                    </a:moveTo>
                    <a:cubicBezTo>
                      <a:pt x="218" y="1"/>
                      <a:pt x="0" y="218"/>
                      <a:pt x="0" y="484"/>
                    </a:cubicBezTo>
                    <a:cubicBezTo>
                      <a:pt x="0" y="751"/>
                      <a:pt x="218" y="968"/>
                      <a:pt x="484" y="968"/>
                    </a:cubicBezTo>
                    <a:cubicBezTo>
                      <a:pt x="763" y="968"/>
                      <a:pt x="968" y="751"/>
                      <a:pt x="968" y="484"/>
                    </a:cubicBezTo>
                    <a:cubicBezTo>
                      <a:pt x="968" y="218"/>
                      <a:pt x="763" y="1"/>
                      <a:pt x="484" y="1"/>
                    </a:cubicBezTo>
                    <a:close/>
                  </a:path>
                </a:pathLst>
              </a:custGeom>
              <a:solidFill>
                <a:schemeClr val="accent2"/>
              </a:solidFill>
              <a:ln>
                <a:noFill/>
              </a:ln>
            </p:spPr>
            <p:style>
              <a:lnRef idx="0"/>
              <a:fillRef idx="0"/>
              <a:effectRef idx="0"/>
              <a:fontRef idx="minor"/>
            </p:style>
          </p:sp>
        </p:grpSp>
        <p:grpSp>
          <p:nvGrpSpPr>
            <p:cNvPr id="1074" name="Group 169"/>
            <p:cNvGrpSpPr/>
            <p:nvPr/>
          </p:nvGrpSpPr>
          <p:grpSpPr>
            <a:xfrm>
              <a:off x="3920760" y="630000"/>
              <a:ext cx="43200" cy="32040"/>
              <a:chOff x="3920760" y="630000"/>
              <a:chExt cx="43200" cy="32040"/>
            </a:xfrm>
          </p:grpSpPr>
          <p:sp>
            <p:nvSpPr>
              <p:cNvPr id="1075" name="CustomShape 170"/>
              <p:cNvSpPr/>
              <p:nvPr/>
            </p:nvSpPr>
            <p:spPr>
              <a:xfrm>
                <a:off x="3920760" y="630000"/>
                <a:ext cx="43200" cy="32040"/>
              </a:xfrm>
              <a:custGeom>
                <a:avLst/>
                <a:gdLst/>
                <a:ahLst/>
                <a:rect l="l" t="t" r="r" b="b"/>
                <a:pathLst>
                  <a:path w="4005" h="3420">
                    <a:moveTo>
                      <a:pt x="2285" y="0"/>
                    </a:moveTo>
                    <a:cubicBezTo>
                      <a:pt x="1865" y="0"/>
                      <a:pt x="1437" y="156"/>
                      <a:pt x="1089" y="504"/>
                    </a:cubicBezTo>
                    <a:cubicBezTo>
                      <a:pt x="0" y="1581"/>
                      <a:pt x="774" y="3420"/>
                      <a:pt x="2299" y="3420"/>
                    </a:cubicBezTo>
                    <a:cubicBezTo>
                      <a:pt x="3242" y="3420"/>
                      <a:pt x="4004" y="2658"/>
                      <a:pt x="4004" y="1714"/>
                    </a:cubicBezTo>
                    <a:cubicBezTo>
                      <a:pt x="4004" y="683"/>
                      <a:pt x="3163" y="0"/>
                      <a:pt x="2285" y="0"/>
                    </a:cubicBezTo>
                    <a:close/>
                  </a:path>
                </a:pathLst>
              </a:custGeom>
              <a:solidFill>
                <a:schemeClr val="accent2"/>
              </a:solidFill>
              <a:ln>
                <a:noFill/>
              </a:ln>
            </p:spPr>
            <p:style>
              <a:lnRef idx="0"/>
              <a:fillRef idx="0"/>
              <a:effectRef idx="0"/>
              <a:fontRef idx="minor"/>
            </p:style>
          </p:sp>
          <p:sp>
            <p:nvSpPr>
              <p:cNvPr id="1076" name="CustomShape 171"/>
              <p:cNvSpPr/>
              <p:nvPr/>
            </p:nvSpPr>
            <p:spPr>
              <a:xfrm>
                <a:off x="3940200" y="641520"/>
                <a:ext cx="10080" cy="8640"/>
              </a:xfrm>
              <a:custGeom>
                <a:avLst/>
                <a:gdLst/>
                <a:ahLst/>
                <a:rect l="l" t="t" r="r" b="b"/>
                <a:pathLst>
                  <a:path w="969" h="968">
                    <a:moveTo>
                      <a:pt x="485" y="0"/>
                    </a:moveTo>
                    <a:cubicBezTo>
                      <a:pt x="218" y="0"/>
                      <a:pt x="1" y="218"/>
                      <a:pt x="1" y="484"/>
                    </a:cubicBezTo>
                    <a:cubicBezTo>
                      <a:pt x="1" y="750"/>
                      <a:pt x="218" y="968"/>
                      <a:pt x="485" y="968"/>
                    </a:cubicBezTo>
                    <a:cubicBezTo>
                      <a:pt x="751" y="968"/>
                      <a:pt x="968" y="750"/>
                      <a:pt x="968" y="484"/>
                    </a:cubicBezTo>
                    <a:cubicBezTo>
                      <a:pt x="968" y="218"/>
                      <a:pt x="751" y="0"/>
                      <a:pt x="485" y="0"/>
                    </a:cubicBezTo>
                    <a:close/>
                  </a:path>
                </a:pathLst>
              </a:custGeom>
              <a:solidFill>
                <a:schemeClr val="accent2"/>
              </a:solidFill>
              <a:ln>
                <a:noFill/>
              </a:ln>
            </p:spPr>
            <p:style>
              <a:lnRef idx="0"/>
              <a:fillRef idx="0"/>
              <a:effectRef idx="0"/>
              <a:fontRef idx="minor"/>
            </p:style>
          </p:sp>
        </p:grpSp>
        <p:grpSp>
          <p:nvGrpSpPr>
            <p:cNvPr id="1077" name="Group 172"/>
            <p:cNvGrpSpPr/>
            <p:nvPr/>
          </p:nvGrpSpPr>
          <p:grpSpPr>
            <a:xfrm>
              <a:off x="3435480" y="818640"/>
              <a:ext cx="43200" cy="32040"/>
              <a:chOff x="3435480" y="818640"/>
              <a:chExt cx="43200" cy="32040"/>
            </a:xfrm>
          </p:grpSpPr>
          <p:sp>
            <p:nvSpPr>
              <p:cNvPr id="1078" name="CustomShape 173"/>
              <p:cNvSpPr/>
              <p:nvPr/>
            </p:nvSpPr>
            <p:spPr>
              <a:xfrm>
                <a:off x="3435480" y="818640"/>
                <a:ext cx="43200" cy="32040"/>
              </a:xfrm>
              <a:custGeom>
                <a:avLst/>
                <a:gdLst/>
                <a:ahLst/>
                <a:rect l="l" t="t" r="r" b="b"/>
                <a:pathLst>
                  <a:path w="4005" h="3421">
                    <a:moveTo>
                      <a:pt x="2275" y="1"/>
                    </a:moveTo>
                    <a:cubicBezTo>
                      <a:pt x="1854" y="1"/>
                      <a:pt x="1425" y="157"/>
                      <a:pt x="1077" y="505"/>
                    </a:cubicBezTo>
                    <a:cubicBezTo>
                      <a:pt x="0" y="1581"/>
                      <a:pt x="762" y="3420"/>
                      <a:pt x="2286" y="3420"/>
                    </a:cubicBezTo>
                    <a:cubicBezTo>
                      <a:pt x="3230" y="3420"/>
                      <a:pt x="3992" y="2658"/>
                      <a:pt x="4004" y="1714"/>
                    </a:cubicBezTo>
                    <a:cubicBezTo>
                      <a:pt x="4004" y="683"/>
                      <a:pt x="3157" y="1"/>
                      <a:pt x="2275" y="1"/>
                    </a:cubicBezTo>
                    <a:close/>
                  </a:path>
                </a:pathLst>
              </a:custGeom>
              <a:solidFill>
                <a:schemeClr val="accent2"/>
              </a:solidFill>
              <a:ln>
                <a:noFill/>
              </a:ln>
            </p:spPr>
            <p:style>
              <a:lnRef idx="0"/>
              <a:fillRef idx="0"/>
              <a:effectRef idx="0"/>
              <a:fontRef idx="minor"/>
            </p:style>
          </p:sp>
          <p:sp>
            <p:nvSpPr>
              <p:cNvPr id="1079" name="CustomShape 174"/>
              <p:cNvSpPr/>
              <p:nvPr/>
            </p:nvSpPr>
            <p:spPr>
              <a:xfrm>
                <a:off x="3454920" y="830160"/>
                <a:ext cx="10080" cy="8640"/>
              </a:xfrm>
              <a:custGeom>
                <a:avLst/>
                <a:gdLst/>
                <a:ahLst/>
                <a:rect l="l" t="t" r="r" b="b"/>
                <a:pathLst>
                  <a:path w="969" h="969">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chemeClr val="accent2"/>
              </a:solidFill>
              <a:ln>
                <a:noFill/>
              </a:ln>
            </p:spPr>
            <p:style>
              <a:lnRef idx="0"/>
              <a:fillRef idx="0"/>
              <a:effectRef idx="0"/>
              <a:fontRef idx="minor"/>
            </p:style>
          </p:sp>
        </p:grpSp>
        <p:grpSp>
          <p:nvGrpSpPr>
            <p:cNvPr id="1080" name="Group 175"/>
            <p:cNvGrpSpPr/>
            <p:nvPr/>
          </p:nvGrpSpPr>
          <p:grpSpPr>
            <a:xfrm>
              <a:off x="4021560" y="636120"/>
              <a:ext cx="371880" cy="375120"/>
              <a:chOff x="4021560" y="636120"/>
              <a:chExt cx="371880" cy="375120"/>
            </a:xfrm>
          </p:grpSpPr>
          <p:sp>
            <p:nvSpPr>
              <p:cNvPr id="1081" name="CustomShape 176"/>
              <p:cNvSpPr/>
              <p:nvPr/>
            </p:nvSpPr>
            <p:spPr>
              <a:xfrm>
                <a:off x="4021560" y="636120"/>
                <a:ext cx="371880" cy="375120"/>
              </a:xfrm>
              <a:custGeom>
                <a:avLst/>
                <a:gdLst/>
                <a:ahLst/>
                <a:rect l="l" t="t" r="r" b="b"/>
                <a:pathLst>
                  <a:path w="34247" h="39666">
                    <a:moveTo>
                      <a:pt x="13" y="16730"/>
                    </a:moveTo>
                    <a:lnTo>
                      <a:pt x="7162" y="27690"/>
                    </a:lnTo>
                    <a:lnTo>
                      <a:pt x="8480" y="39666"/>
                    </a:lnTo>
                    <a:lnTo>
                      <a:pt x="18182" y="34138"/>
                    </a:lnTo>
                    <a:lnTo>
                      <a:pt x="26371" y="29807"/>
                    </a:lnTo>
                    <a:cubicBezTo>
                      <a:pt x="26371" y="29807"/>
                      <a:pt x="33605" y="34694"/>
                      <a:pt x="33932" y="35456"/>
                    </a:cubicBezTo>
                    <a:cubicBezTo>
                      <a:pt x="34246" y="36218"/>
                      <a:pt x="32263" y="18388"/>
                      <a:pt x="32263" y="18388"/>
                    </a:cubicBezTo>
                    <a:lnTo>
                      <a:pt x="28428" y="2928"/>
                    </a:lnTo>
                    <a:lnTo>
                      <a:pt x="12932" y="1"/>
                    </a:lnTo>
                    <a:lnTo>
                      <a:pt x="1670" y="2650"/>
                    </a:lnTo>
                    <a:lnTo>
                      <a:pt x="0" y="17142"/>
                    </a:lnTo>
                  </a:path>
                </a:pathLst>
              </a:custGeom>
              <a:solidFill>
                <a:schemeClr val="lt2"/>
              </a:solidFill>
              <a:ln w="19080">
                <a:solidFill>
                  <a:schemeClr val="lt2"/>
                </a:solidFill>
                <a:miter/>
              </a:ln>
            </p:spPr>
            <p:style>
              <a:lnRef idx="0"/>
              <a:fillRef idx="0"/>
              <a:effectRef idx="0"/>
              <a:fontRef idx="minor"/>
            </p:style>
          </p:sp>
          <p:sp>
            <p:nvSpPr>
              <p:cNvPr id="1082" name="CustomShape 177"/>
              <p:cNvSpPr/>
              <p:nvPr/>
            </p:nvSpPr>
            <p:spPr>
              <a:xfrm>
                <a:off x="4039560" y="660960"/>
                <a:ext cx="86040" cy="83520"/>
              </a:xfrm>
              <a:custGeom>
                <a:avLst/>
                <a:gdLst/>
                <a:ahLst/>
                <a:rect l="l" t="t" r="r" b="b"/>
                <a:pathLst>
                  <a:path w="7949" h="8856">
                    <a:moveTo>
                      <a:pt x="1" y="1"/>
                    </a:moveTo>
                    <a:lnTo>
                      <a:pt x="7948" y="8856"/>
                    </a:lnTo>
                  </a:path>
                </a:pathLst>
              </a:custGeom>
              <a:solidFill>
                <a:schemeClr val="lt2"/>
              </a:solidFill>
              <a:ln w="19080">
                <a:solidFill>
                  <a:schemeClr val="lt2"/>
                </a:solidFill>
                <a:miter/>
              </a:ln>
            </p:spPr>
            <p:style>
              <a:lnRef idx="0"/>
              <a:fillRef idx="0"/>
              <a:effectRef idx="0"/>
              <a:fontRef idx="minor"/>
            </p:style>
          </p:sp>
          <p:sp>
            <p:nvSpPr>
              <p:cNvPr id="1083" name="CustomShape 178"/>
              <p:cNvSpPr/>
              <p:nvPr/>
            </p:nvSpPr>
            <p:spPr>
              <a:xfrm>
                <a:off x="4125960" y="744840"/>
                <a:ext cx="35640" cy="118440"/>
              </a:xfrm>
              <a:custGeom>
                <a:avLst/>
                <a:gdLst/>
                <a:ahLst/>
                <a:rect l="l" t="t" r="r" b="b"/>
                <a:pathLst>
                  <a:path w="3315" h="12545">
                    <a:moveTo>
                      <a:pt x="0" y="1"/>
                    </a:moveTo>
                    <a:lnTo>
                      <a:pt x="3315" y="12545"/>
                    </a:lnTo>
                  </a:path>
                </a:pathLst>
              </a:custGeom>
              <a:solidFill>
                <a:schemeClr val="lt2"/>
              </a:solidFill>
              <a:ln w="19080">
                <a:solidFill>
                  <a:schemeClr val="lt2"/>
                </a:solidFill>
                <a:miter/>
              </a:ln>
            </p:spPr>
            <p:style>
              <a:lnRef idx="0"/>
              <a:fillRef idx="0"/>
              <a:effectRef idx="0"/>
              <a:fontRef idx="minor"/>
            </p:style>
          </p:sp>
          <p:sp>
            <p:nvSpPr>
              <p:cNvPr id="1084" name="CustomShape 179"/>
              <p:cNvSpPr/>
              <p:nvPr/>
            </p:nvSpPr>
            <p:spPr>
              <a:xfrm>
                <a:off x="4167000" y="636120"/>
                <a:ext cx="82440" cy="132840"/>
              </a:xfrm>
              <a:custGeom>
                <a:avLst/>
                <a:gdLst/>
                <a:ahLst/>
                <a:rect l="l" t="t" r="r" b="b"/>
                <a:pathLst>
                  <a:path w="7634" h="14057">
                    <a:moveTo>
                      <a:pt x="7634" y="14057"/>
                    </a:moveTo>
                    <a:lnTo>
                      <a:pt x="1" y="1"/>
                    </a:lnTo>
                  </a:path>
                </a:pathLst>
              </a:custGeom>
              <a:solidFill>
                <a:schemeClr val="lt2"/>
              </a:solidFill>
              <a:ln w="19080">
                <a:solidFill>
                  <a:schemeClr val="lt2"/>
                </a:solidFill>
                <a:miter/>
              </a:ln>
            </p:spPr>
            <p:style>
              <a:lnRef idx="0"/>
              <a:fillRef idx="0"/>
              <a:effectRef idx="0"/>
              <a:fontRef idx="minor"/>
            </p:style>
          </p:sp>
          <p:sp>
            <p:nvSpPr>
              <p:cNvPr id="1085" name="CustomShape 180"/>
              <p:cNvSpPr/>
              <p:nvPr/>
            </p:nvSpPr>
            <p:spPr>
              <a:xfrm>
                <a:off x="4131000" y="744840"/>
                <a:ext cx="113400" cy="23760"/>
              </a:xfrm>
              <a:custGeom>
                <a:avLst/>
                <a:gdLst/>
                <a:ahLst/>
                <a:rect l="l" t="t" r="r" b="b"/>
                <a:pathLst>
                  <a:path w="10464" h="2553">
                    <a:moveTo>
                      <a:pt x="0" y="1"/>
                    </a:moveTo>
                    <a:lnTo>
                      <a:pt x="10464" y="2553"/>
                    </a:lnTo>
                  </a:path>
                </a:pathLst>
              </a:custGeom>
              <a:solidFill>
                <a:schemeClr val="lt2"/>
              </a:solidFill>
              <a:ln w="19080">
                <a:solidFill>
                  <a:schemeClr val="lt2"/>
                </a:solidFill>
                <a:miter/>
              </a:ln>
            </p:spPr>
            <p:style>
              <a:lnRef idx="0"/>
              <a:fillRef idx="0"/>
              <a:effectRef idx="0"/>
              <a:fontRef idx="minor"/>
            </p:style>
          </p:sp>
          <p:sp>
            <p:nvSpPr>
              <p:cNvPr id="1086" name="CustomShape 181"/>
              <p:cNvSpPr/>
              <p:nvPr/>
            </p:nvSpPr>
            <p:spPr>
              <a:xfrm>
                <a:off x="4125960" y="636120"/>
                <a:ext cx="41040" cy="108360"/>
              </a:xfrm>
              <a:custGeom>
                <a:avLst/>
                <a:gdLst/>
                <a:ahLst/>
                <a:rect l="l" t="t" r="r" b="b"/>
                <a:pathLst>
                  <a:path w="3799" h="11505">
                    <a:moveTo>
                      <a:pt x="0" y="11505"/>
                    </a:moveTo>
                    <a:lnTo>
                      <a:pt x="3799" y="1"/>
                    </a:lnTo>
                  </a:path>
                </a:pathLst>
              </a:custGeom>
              <a:solidFill>
                <a:schemeClr val="lt2"/>
              </a:solidFill>
              <a:ln w="19080">
                <a:solidFill>
                  <a:schemeClr val="lt2"/>
                </a:solidFill>
                <a:miter/>
              </a:ln>
            </p:spPr>
            <p:style>
              <a:lnRef idx="0"/>
              <a:fillRef idx="0"/>
              <a:effectRef idx="0"/>
              <a:fontRef idx="minor"/>
            </p:style>
          </p:sp>
          <p:sp>
            <p:nvSpPr>
              <p:cNvPr id="1087" name="CustomShape 182"/>
              <p:cNvSpPr/>
              <p:nvPr/>
            </p:nvSpPr>
            <p:spPr>
              <a:xfrm>
                <a:off x="4021560" y="744840"/>
                <a:ext cx="104040" cy="48960"/>
              </a:xfrm>
              <a:custGeom>
                <a:avLst/>
                <a:gdLst/>
                <a:ahLst/>
                <a:rect l="l" t="t" r="r" b="b"/>
                <a:pathLst>
                  <a:path w="9606" h="5227">
                    <a:moveTo>
                      <a:pt x="1" y="5226"/>
                    </a:moveTo>
                    <a:lnTo>
                      <a:pt x="9605" y="1"/>
                    </a:lnTo>
                  </a:path>
                </a:pathLst>
              </a:custGeom>
              <a:solidFill>
                <a:schemeClr val="lt2"/>
              </a:solidFill>
              <a:ln w="19080">
                <a:solidFill>
                  <a:schemeClr val="lt2"/>
                </a:solidFill>
                <a:miter/>
              </a:ln>
            </p:spPr>
            <p:style>
              <a:lnRef idx="0"/>
              <a:fillRef idx="0"/>
              <a:effectRef idx="0"/>
              <a:fontRef idx="minor"/>
            </p:style>
          </p:sp>
          <p:sp>
            <p:nvSpPr>
              <p:cNvPr id="1088" name="CustomShape 183"/>
              <p:cNvSpPr/>
              <p:nvPr/>
            </p:nvSpPr>
            <p:spPr>
              <a:xfrm>
                <a:off x="4099320" y="863640"/>
                <a:ext cx="62280" cy="32040"/>
              </a:xfrm>
              <a:custGeom>
                <a:avLst/>
                <a:gdLst/>
                <a:ahLst/>
                <a:rect l="l" t="t" r="r" b="b"/>
                <a:pathLst>
                  <a:path w="5771" h="3437">
                    <a:moveTo>
                      <a:pt x="1" y="3436"/>
                    </a:moveTo>
                    <a:lnTo>
                      <a:pt x="5771" y="1"/>
                    </a:lnTo>
                  </a:path>
                </a:pathLst>
              </a:custGeom>
              <a:solidFill>
                <a:schemeClr val="lt2"/>
              </a:solidFill>
              <a:ln w="19080">
                <a:solidFill>
                  <a:schemeClr val="lt2"/>
                </a:solidFill>
                <a:miter/>
              </a:ln>
            </p:spPr>
            <p:style>
              <a:lnRef idx="0"/>
              <a:fillRef idx="0"/>
              <a:effectRef idx="0"/>
              <a:fontRef idx="minor"/>
            </p:style>
          </p:sp>
          <p:sp>
            <p:nvSpPr>
              <p:cNvPr id="1089" name="CustomShape 184"/>
              <p:cNvSpPr/>
              <p:nvPr/>
            </p:nvSpPr>
            <p:spPr>
              <a:xfrm>
                <a:off x="4161960" y="863640"/>
                <a:ext cx="53280" cy="91080"/>
              </a:xfrm>
              <a:custGeom>
                <a:avLst/>
                <a:gdLst/>
                <a:ahLst/>
                <a:rect l="l" t="t" r="r" b="b"/>
                <a:pathLst>
                  <a:path w="4937" h="9667">
                    <a:moveTo>
                      <a:pt x="1" y="1"/>
                    </a:moveTo>
                    <a:lnTo>
                      <a:pt x="4936" y="9666"/>
                    </a:lnTo>
                  </a:path>
                </a:pathLst>
              </a:custGeom>
              <a:solidFill>
                <a:schemeClr val="lt2"/>
              </a:solidFill>
              <a:ln w="19080">
                <a:solidFill>
                  <a:schemeClr val="lt2"/>
                </a:solidFill>
                <a:miter/>
              </a:ln>
            </p:spPr>
            <p:style>
              <a:lnRef idx="0"/>
              <a:fillRef idx="0"/>
              <a:effectRef idx="0"/>
              <a:fontRef idx="minor"/>
            </p:style>
          </p:sp>
          <p:sp>
            <p:nvSpPr>
              <p:cNvPr id="1090" name="CustomShape 185"/>
              <p:cNvSpPr/>
              <p:nvPr/>
            </p:nvSpPr>
            <p:spPr>
              <a:xfrm>
                <a:off x="4113360" y="863640"/>
                <a:ext cx="48240" cy="146520"/>
              </a:xfrm>
              <a:custGeom>
                <a:avLst/>
                <a:gdLst/>
                <a:ahLst/>
                <a:rect l="l" t="t" r="r" b="b"/>
                <a:pathLst>
                  <a:path w="4464" h="15509">
                    <a:moveTo>
                      <a:pt x="0" y="15509"/>
                    </a:moveTo>
                    <a:lnTo>
                      <a:pt x="4464" y="1"/>
                    </a:lnTo>
                  </a:path>
                </a:pathLst>
              </a:custGeom>
              <a:solidFill>
                <a:schemeClr val="lt2"/>
              </a:solidFill>
              <a:ln w="19080">
                <a:solidFill>
                  <a:schemeClr val="lt2"/>
                </a:solidFill>
                <a:miter/>
              </a:ln>
            </p:spPr>
            <p:style>
              <a:lnRef idx="0"/>
              <a:fillRef idx="0"/>
              <a:effectRef idx="0"/>
              <a:fontRef idx="minor"/>
            </p:style>
          </p:sp>
          <p:sp>
            <p:nvSpPr>
              <p:cNvPr id="1091" name="CustomShape 186"/>
              <p:cNvSpPr/>
              <p:nvPr/>
            </p:nvSpPr>
            <p:spPr>
              <a:xfrm>
                <a:off x="4021560" y="794520"/>
                <a:ext cx="140040" cy="68760"/>
              </a:xfrm>
              <a:custGeom>
                <a:avLst/>
                <a:gdLst/>
                <a:ahLst/>
                <a:rect l="l" t="t" r="r" b="b"/>
                <a:pathLst>
                  <a:path w="12920" h="7319">
                    <a:moveTo>
                      <a:pt x="1" y="0"/>
                    </a:moveTo>
                    <a:lnTo>
                      <a:pt x="12920" y="7319"/>
                    </a:lnTo>
                  </a:path>
                </a:pathLst>
              </a:custGeom>
              <a:solidFill>
                <a:schemeClr val="lt2"/>
              </a:solidFill>
              <a:ln w="19080">
                <a:solidFill>
                  <a:schemeClr val="lt2"/>
                </a:solidFill>
                <a:miter/>
              </a:ln>
            </p:spPr>
            <p:style>
              <a:lnRef idx="0"/>
              <a:fillRef idx="0"/>
              <a:effectRef idx="0"/>
              <a:fontRef idx="minor"/>
            </p:style>
          </p:sp>
          <p:sp>
            <p:nvSpPr>
              <p:cNvPr id="1092" name="CustomShape 187"/>
              <p:cNvSpPr/>
              <p:nvPr/>
            </p:nvSpPr>
            <p:spPr>
              <a:xfrm>
                <a:off x="4161960" y="765720"/>
                <a:ext cx="91440" cy="95760"/>
              </a:xfrm>
              <a:custGeom>
                <a:avLst/>
                <a:gdLst/>
                <a:ahLst/>
                <a:rect l="l" t="t" r="r" b="b"/>
                <a:pathLst>
                  <a:path w="8445" h="10138">
                    <a:moveTo>
                      <a:pt x="8444" y="0"/>
                    </a:moveTo>
                    <a:lnTo>
                      <a:pt x="1" y="10137"/>
                    </a:lnTo>
                  </a:path>
                </a:pathLst>
              </a:custGeom>
              <a:solidFill>
                <a:schemeClr val="lt2"/>
              </a:solidFill>
              <a:ln w="19080">
                <a:solidFill>
                  <a:schemeClr val="lt2"/>
                </a:solidFill>
                <a:miter/>
              </a:ln>
            </p:spPr>
            <p:style>
              <a:lnRef idx="0"/>
              <a:fillRef idx="0"/>
              <a:effectRef idx="0"/>
              <a:fontRef idx="minor"/>
            </p:style>
          </p:sp>
          <p:sp>
            <p:nvSpPr>
              <p:cNvPr id="1093" name="CustomShape 188"/>
              <p:cNvSpPr/>
              <p:nvPr/>
            </p:nvSpPr>
            <p:spPr>
              <a:xfrm>
                <a:off x="4250160" y="769680"/>
                <a:ext cx="57600" cy="147960"/>
              </a:xfrm>
              <a:custGeom>
                <a:avLst/>
                <a:gdLst/>
                <a:ahLst/>
                <a:rect l="l" t="t" r="r" b="b"/>
                <a:pathLst>
                  <a:path w="5324" h="15690">
                    <a:moveTo>
                      <a:pt x="1" y="0"/>
                    </a:moveTo>
                    <a:lnTo>
                      <a:pt x="5323" y="15690"/>
                    </a:lnTo>
                  </a:path>
                </a:pathLst>
              </a:custGeom>
              <a:solidFill>
                <a:schemeClr val="lt2"/>
              </a:solidFill>
              <a:ln w="19080">
                <a:solidFill>
                  <a:schemeClr val="lt2"/>
                </a:solidFill>
                <a:miter/>
              </a:ln>
            </p:spPr>
            <p:style>
              <a:lnRef idx="0"/>
              <a:fillRef idx="0"/>
              <a:effectRef idx="0"/>
              <a:fontRef idx="minor"/>
            </p:style>
          </p:sp>
          <p:sp>
            <p:nvSpPr>
              <p:cNvPr id="1094" name="CustomShape 189"/>
              <p:cNvSpPr/>
              <p:nvPr/>
            </p:nvSpPr>
            <p:spPr>
              <a:xfrm>
                <a:off x="4161960" y="863640"/>
                <a:ext cx="145800" cy="54000"/>
              </a:xfrm>
              <a:custGeom>
                <a:avLst/>
                <a:gdLst/>
                <a:ahLst/>
                <a:rect l="l" t="t" r="r" b="b"/>
                <a:pathLst>
                  <a:path w="13441" h="5759">
                    <a:moveTo>
                      <a:pt x="1" y="1"/>
                    </a:moveTo>
                    <a:lnTo>
                      <a:pt x="13440" y="5759"/>
                    </a:lnTo>
                  </a:path>
                </a:pathLst>
              </a:custGeom>
              <a:solidFill>
                <a:schemeClr val="lt2"/>
              </a:solidFill>
              <a:ln w="19080">
                <a:solidFill>
                  <a:schemeClr val="lt2"/>
                </a:solidFill>
                <a:miter/>
              </a:ln>
            </p:spPr>
            <p:style>
              <a:lnRef idx="0"/>
              <a:fillRef idx="0"/>
              <a:effectRef idx="0"/>
              <a:fontRef idx="minor"/>
            </p:style>
          </p:sp>
          <p:sp>
            <p:nvSpPr>
              <p:cNvPr id="1095" name="CustomShape 190"/>
              <p:cNvSpPr/>
              <p:nvPr/>
            </p:nvSpPr>
            <p:spPr>
              <a:xfrm>
                <a:off x="4307760" y="810000"/>
                <a:ext cx="63720" cy="107640"/>
              </a:xfrm>
              <a:custGeom>
                <a:avLst/>
                <a:gdLst/>
                <a:ahLst/>
                <a:rect l="l" t="t" r="r" b="b"/>
                <a:pathLst>
                  <a:path w="5904" h="11420">
                    <a:moveTo>
                      <a:pt x="0" y="11420"/>
                    </a:moveTo>
                    <a:lnTo>
                      <a:pt x="5904" y="1"/>
                    </a:lnTo>
                  </a:path>
                </a:pathLst>
              </a:custGeom>
              <a:solidFill>
                <a:schemeClr val="lt2"/>
              </a:solidFill>
              <a:ln w="19080">
                <a:solidFill>
                  <a:schemeClr val="lt2"/>
                </a:solidFill>
                <a:miter/>
              </a:ln>
            </p:spPr>
            <p:style>
              <a:lnRef idx="0"/>
              <a:fillRef idx="0"/>
              <a:effectRef idx="0"/>
              <a:fontRef idx="minor"/>
            </p:style>
          </p:sp>
          <p:sp>
            <p:nvSpPr>
              <p:cNvPr id="1096" name="CustomShape 191"/>
              <p:cNvSpPr/>
              <p:nvPr/>
            </p:nvSpPr>
            <p:spPr>
              <a:xfrm>
                <a:off x="4250520" y="666720"/>
                <a:ext cx="80280" cy="101880"/>
              </a:xfrm>
              <a:custGeom>
                <a:avLst/>
                <a:gdLst/>
                <a:ahLst/>
                <a:rect l="l" t="t" r="r" b="b"/>
                <a:pathLst>
                  <a:path w="7428" h="10803">
                    <a:moveTo>
                      <a:pt x="0" y="10803"/>
                    </a:moveTo>
                    <a:lnTo>
                      <a:pt x="7428" y="1"/>
                    </a:lnTo>
                  </a:path>
                </a:pathLst>
              </a:custGeom>
              <a:solidFill>
                <a:schemeClr val="lt2"/>
              </a:solidFill>
              <a:ln w="19080">
                <a:solidFill>
                  <a:schemeClr val="lt2"/>
                </a:solidFill>
                <a:miter/>
              </a:ln>
            </p:spPr>
            <p:style>
              <a:lnRef idx="0"/>
              <a:fillRef idx="0"/>
              <a:effectRef idx="0"/>
              <a:fontRef idx="minor"/>
            </p:style>
          </p:sp>
          <p:sp>
            <p:nvSpPr>
              <p:cNvPr id="1097" name="CustomShape 192"/>
              <p:cNvSpPr/>
              <p:nvPr/>
            </p:nvSpPr>
            <p:spPr>
              <a:xfrm>
                <a:off x="4250520" y="768960"/>
                <a:ext cx="119160" cy="43920"/>
              </a:xfrm>
              <a:custGeom>
                <a:avLst/>
                <a:gdLst/>
                <a:ahLst/>
                <a:rect l="l" t="t" r="r" b="b"/>
                <a:pathLst>
                  <a:path w="11009" h="4671">
                    <a:moveTo>
                      <a:pt x="0" y="1"/>
                    </a:moveTo>
                    <a:lnTo>
                      <a:pt x="11008" y="4670"/>
                    </a:lnTo>
                  </a:path>
                </a:pathLst>
              </a:custGeom>
              <a:solidFill>
                <a:schemeClr val="lt2"/>
              </a:solidFill>
              <a:ln w="19080">
                <a:solidFill>
                  <a:schemeClr val="lt2"/>
                </a:solidFill>
                <a:miter/>
              </a:ln>
            </p:spPr>
            <p:style>
              <a:lnRef idx="0"/>
              <a:fillRef idx="0"/>
              <a:effectRef idx="0"/>
              <a:fontRef idx="minor"/>
            </p:style>
          </p:sp>
        </p:grpSp>
        <p:grpSp>
          <p:nvGrpSpPr>
            <p:cNvPr id="1098" name="Group 193"/>
            <p:cNvGrpSpPr/>
            <p:nvPr/>
          </p:nvGrpSpPr>
          <p:grpSpPr>
            <a:xfrm>
              <a:off x="4358880" y="952920"/>
              <a:ext cx="51840" cy="38520"/>
              <a:chOff x="4358880" y="952920"/>
              <a:chExt cx="51840" cy="38520"/>
            </a:xfrm>
          </p:grpSpPr>
          <p:sp>
            <p:nvSpPr>
              <p:cNvPr id="1099" name="CustomShape 194"/>
              <p:cNvSpPr/>
              <p:nvPr/>
            </p:nvSpPr>
            <p:spPr>
              <a:xfrm>
                <a:off x="4358880" y="952920"/>
                <a:ext cx="51840" cy="38520"/>
              </a:xfrm>
              <a:custGeom>
                <a:avLst/>
                <a:gdLst/>
                <a:ahLst/>
                <a:rect l="l" t="t" r="r" b="b"/>
                <a:pathLst>
                  <a:path w="4803" h="4117">
                    <a:moveTo>
                      <a:pt x="2737" y="0"/>
                    </a:moveTo>
                    <a:cubicBezTo>
                      <a:pt x="2231" y="0"/>
                      <a:pt x="1714" y="189"/>
                      <a:pt x="1294" y="608"/>
                    </a:cubicBezTo>
                    <a:cubicBezTo>
                      <a:pt x="0" y="1903"/>
                      <a:pt x="919" y="4116"/>
                      <a:pt x="2746" y="4116"/>
                    </a:cubicBezTo>
                    <a:cubicBezTo>
                      <a:pt x="3883" y="4116"/>
                      <a:pt x="4802" y="3197"/>
                      <a:pt x="4802" y="2060"/>
                    </a:cubicBezTo>
                    <a:cubicBezTo>
                      <a:pt x="4802" y="817"/>
                      <a:pt x="3792" y="0"/>
                      <a:pt x="2737" y="0"/>
                    </a:cubicBezTo>
                    <a:close/>
                  </a:path>
                </a:pathLst>
              </a:custGeom>
              <a:solidFill>
                <a:schemeClr val="accent2"/>
              </a:solidFill>
              <a:ln>
                <a:noFill/>
              </a:ln>
            </p:spPr>
            <p:style>
              <a:lnRef idx="0"/>
              <a:fillRef idx="0"/>
              <a:effectRef idx="0"/>
              <a:fontRef idx="minor"/>
            </p:style>
          </p:sp>
          <p:sp>
            <p:nvSpPr>
              <p:cNvPr id="1100" name="CustomShape 195"/>
              <p:cNvSpPr/>
              <p:nvPr/>
            </p:nvSpPr>
            <p:spPr>
              <a:xfrm>
                <a:off x="4379760" y="964800"/>
                <a:ext cx="17640" cy="15480"/>
              </a:xfrm>
              <a:custGeom>
                <a:avLst/>
                <a:gdLst/>
                <a:ahLst/>
                <a:rect l="l" t="t" r="r" b="b"/>
                <a:pathLst>
                  <a:path w="1658" h="1658">
                    <a:moveTo>
                      <a:pt x="835" y="0"/>
                    </a:moveTo>
                    <a:cubicBezTo>
                      <a:pt x="375" y="0"/>
                      <a:pt x="0" y="363"/>
                      <a:pt x="0" y="823"/>
                    </a:cubicBezTo>
                    <a:cubicBezTo>
                      <a:pt x="0" y="1283"/>
                      <a:pt x="375" y="1658"/>
                      <a:pt x="835" y="1658"/>
                    </a:cubicBezTo>
                    <a:cubicBezTo>
                      <a:pt x="1295" y="1658"/>
                      <a:pt x="1658" y="1283"/>
                      <a:pt x="1658" y="823"/>
                    </a:cubicBezTo>
                    <a:cubicBezTo>
                      <a:pt x="1658" y="363"/>
                      <a:pt x="1295" y="0"/>
                      <a:pt x="835" y="0"/>
                    </a:cubicBezTo>
                    <a:close/>
                  </a:path>
                </a:pathLst>
              </a:custGeom>
              <a:solidFill>
                <a:schemeClr val="accent2"/>
              </a:solidFill>
              <a:ln>
                <a:noFill/>
              </a:ln>
            </p:spPr>
            <p:style>
              <a:lnRef idx="0"/>
              <a:fillRef idx="0"/>
              <a:effectRef idx="0"/>
              <a:fontRef idx="minor"/>
            </p:style>
          </p:sp>
        </p:grpSp>
        <p:grpSp>
          <p:nvGrpSpPr>
            <p:cNvPr id="1101" name="Group 196"/>
            <p:cNvGrpSpPr/>
            <p:nvPr/>
          </p:nvGrpSpPr>
          <p:grpSpPr>
            <a:xfrm>
              <a:off x="3990240" y="775800"/>
              <a:ext cx="51840" cy="38520"/>
              <a:chOff x="3990240" y="775800"/>
              <a:chExt cx="51840" cy="38520"/>
            </a:xfrm>
          </p:grpSpPr>
          <p:sp>
            <p:nvSpPr>
              <p:cNvPr id="1102" name="CustomShape 197"/>
              <p:cNvSpPr/>
              <p:nvPr/>
            </p:nvSpPr>
            <p:spPr>
              <a:xfrm>
                <a:off x="3990240" y="775800"/>
                <a:ext cx="51840" cy="38520"/>
              </a:xfrm>
              <a:custGeom>
                <a:avLst/>
                <a:gdLst/>
                <a:ahLst/>
                <a:rect l="l" t="t" r="r" b="b"/>
                <a:pathLst>
                  <a:path w="4804" h="4122">
                    <a:moveTo>
                      <a:pt x="2738" y="0"/>
                    </a:moveTo>
                    <a:cubicBezTo>
                      <a:pt x="2231" y="0"/>
                      <a:pt x="1715" y="190"/>
                      <a:pt x="1295" y="614"/>
                    </a:cubicBezTo>
                    <a:cubicBezTo>
                      <a:pt x="1" y="1908"/>
                      <a:pt x="920" y="4122"/>
                      <a:pt x="2747" y="4122"/>
                    </a:cubicBezTo>
                    <a:cubicBezTo>
                      <a:pt x="3884" y="4122"/>
                      <a:pt x="4803" y="3202"/>
                      <a:pt x="4803" y="2065"/>
                    </a:cubicBezTo>
                    <a:cubicBezTo>
                      <a:pt x="4803" y="823"/>
                      <a:pt x="3793" y="0"/>
                      <a:pt x="2738" y="0"/>
                    </a:cubicBezTo>
                    <a:close/>
                  </a:path>
                </a:pathLst>
              </a:custGeom>
              <a:solidFill>
                <a:schemeClr val="accent2"/>
              </a:solidFill>
              <a:ln>
                <a:noFill/>
              </a:ln>
            </p:spPr>
            <p:style>
              <a:lnRef idx="0"/>
              <a:fillRef idx="0"/>
              <a:effectRef idx="0"/>
              <a:fontRef idx="minor"/>
            </p:style>
          </p:sp>
          <p:sp>
            <p:nvSpPr>
              <p:cNvPr id="1103" name="CustomShape 198"/>
              <p:cNvSpPr/>
              <p:nvPr/>
            </p:nvSpPr>
            <p:spPr>
              <a:xfrm>
                <a:off x="4011120" y="787320"/>
                <a:ext cx="17640" cy="15480"/>
              </a:xfrm>
              <a:custGeom>
                <a:avLst/>
                <a:gdLst/>
                <a:ahLst/>
                <a:rect l="l" t="t" r="r" b="b"/>
                <a:pathLst>
                  <a:path w="1658" h="1658">
                    <a:moveTo>
                      <a:pt x="823" y="0"/>
                    </a:moveTo>
                    <a:cubicBezTo>
                      <a:pt x="363" y="0"/>
                      <a:pt x="0" y="375"/>
                      <a:pt x="0" y="835"/>
                    </a:cubicBezTo>
                    <a:cubicBezTo>
                      <a:pt x="0" y="1295"/>
                      <a:pt x="363" y="1658"/>
                      <a:pt x="823" y="1658"/>
                    </a:cubicBezTo>
                    <a:cubicBezTo>
                      <a:pt x="1282" y="1658"/>
                      <a:pt x="1657" y="1295"/>
                      <a:pt x="1657" y="835"/>
                    </a:cubicBezTo>
                    <a:cubicBezTo>
                      <a:pt x="1657" y="375"/>
                      <a:pt x="1282" y="0"/>
                      <a:pt x="823" y="0"/>
                    </a:cubicBezTo>
                    <a:close/>
                  </a:path>
                </a:pathLst>
              </a:custGeom>
              <a:solidFill>
                <a:schemeClr val="accent2"/>
              </a:solidFill>
              <a:ln>
                <a:noFill/>
              </a:ln>
            </p:spPr>
            <p:style>
              <a:lnRef idx="0"/>
              <a:fillRef idx="0"/>
              <a:effectRef idx="0"/>
              <a:fontRef idx="minor"/>
            </p:style>
          </p:sp>
        </p:grpSp>
        <p:grpSp>
          <p:nvGrpSpPr>
            <p:cNvPr id="1104" name="Group 199"/>
            <p:cNvGrpSpPr/>
            <p:nvPr/>
          </p:nvGrpSpPr>
          <p:grpSpPr>
            <a:xfrm>
              <a:off x="4008240" y="642600"/>
              <a:ext cx="51840" cy="38520"/>
              <a:chOff x="4008240" y="642600"/>
              <a:chExt cx="51840" cy="38520"/>
            </a:xfrm>
          </p:grpSpPr>
          <p:sp>
            <p:nvSpPr>
              <p:cNvPr id="1105" name="CustomShape 200"/>
              <p:cNvSpPr/>
              <p:nvPr/>
            </p:nvSpPr>
            <p:spPr>
              <a:xfrm>
                <a:off x="4008240" y="642600"/>
                <a:ext cx="51840" cy="38520"/>
              </a:xfrm>
              <a:custGeom>
                <a:avLst/>
                <a:gdLst/>
                <a:ahLst/>
                <a:rect l="l" t="t" r="r" b="b"/>
                <a:pathLst>
                  <a:path w="4804" h="4114">
                    <a:moveTo>
                      <a:pt x="2732" y="1"/>
                    </a:moveTo>
                    <a:cubicBezTo>
                      <a:pt x="2228" y="1"/>
                      <a:pt x="1714"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chemeClr val="accent1"/>
              </a:solidFill>
              <a:ln>
                <a:noFill/>
              </a:ln>
            </p:spPr>
            <p:style>
              <a:lnRef idx="0"/>
              <a:fillRef idx="0"/>
              <a:effectRef idx="0"/>
              <a:fontRef idx="minor"/>
            </p:style>
          </p:sp>
          <p:sp>
            <p:nvSpPr>
              <p:cNvPr id="1106" name="CustomShape 201"/>
              <p:cNvSpPr/>
              <p:nvPr/>
            </p:nvSpPr>
            <p:spPr>
              <a:xfrm>
                <a:off x="4029120" y="654120"/>
                <a:ext cx="17640" cy="15480"/>
              </a:xfrm>
              <a:custGeom>
                <a:avLst/>
                <a:gdLst/>
                <a:ahLst/>
                <a:rect l="l" t="t" r="r" b="b"/>
                <a:pathLst>
                  <a:path w="1658" h="1659">
                    <a:moveTo>
                      <a:pt x="823" y="1"/>
                    </a:moveTo>
                    <a:cubicBezTo>
                      <a:pt x="363" y="1"/>
                      <a:pt x="0" y="364"/>
                      <a:pt x="0" y="824"/>
                    </a:cubicBezTo>
                    <a:cubicBezTo>
                      <a:pt x="0" y="1283"/>
                      <a:pt x="363" y="1658"/>
                      <a:pt x="823" y="1658"/>
                    </a:cubicBezTo>
                    <a:cubicBezTo>
                      <a:pt x="1283" y="1658"/>
                      <a:pt x="1658" y="1283"/>
                      <a:pt x="1658" y="824"/>
                    </a:cubicBezTo>
                    <a:cubicBezTo>
                      <a:pt x="1658" y="364"/>
                      <a:pt x="1283" y="1"/>
                      <a:pt x="823" y="1"/>
                    </a:cubicBezTo>
                    <a:close/>
                  </a:path>
                </a:pathLst>
              </a:custGeom>
              <a:solidFill>
                <a:schemeClr val="accent1"/>
              </a:solidFill>
              <a:ln>
                <a:noFill/>
              </a:ln>
            </p:spPr>
            <p:style>
              <a:lnRef idx="0"/>
              <a:fillRef idx="0"/>
              <a:effectRef idx="0"/>
              <a:fontRef idx="minor"/>
            </p:style>
          </p:sp>
        </p:grpSp>
        <p:grpSp>
          <p:nvGrpSpPr>
            <p:cNvPr id="1107" name="Group 202"/>
            <p:cNvGrpSpPr/>
            <p:nvPr/>
          </p:nvGrpSpPr>
          <p:grpSpPr>
            <a:xfrm>
              <a:off x="4276800" y="899640"/>
              <a:ext cx="51840" cy="38520"/>
              <a:chOff x="4276800" y="899640"/>
              <a:chExt cx="51840" cy="38520"/>
            </a:xfrm>
          </p:grpSpPr>
          <p:sp>
            <p:nvSpPr>
              <p:cNvPr id="1108" name="CustomShape 203"/>
              <p:cNvSpPr/>
              <p:nvPr/>
            </p:nvSpPr>
            <p:spPr>
              <a:xfrm>
                <a:off x="4276800" y="899640"/>
                <a:ext cx="51840" cy="38520"/>
              </a:xfrm>
              <a:custGeom>
                <a:avLst/>
                <a:gdLst/>
                <a:ahLst/>
                <a:rect l="l" t="t" r="r" b="b"/>
                <a:pathLst>
                  <a:path w="4803" h="4126">
                    <a:moveTo>
                      <a:pt x="2730" y="0"/>
                    </a:moveTo>
                    <a:cubicBezTo>
                      <a:pt x="2226" y="0"/>
                      <a:pt x="1713" y="187"/>
                      <a:pt x="1295" y="605"/>
                    </a:cubicBezTo>
                    <a:cubicBezTo>
                      <a:pt x="1" y="1899"/>
                      <a:pt x="920" y="4125"/>
                      <a:pt x="2746" y="4125"/>
                    </a:cubicBezTo>
                    <a:cubicBezTo>
                      <a:pt x="3884" y="4113"/>
                      <a:pt x="4803" y="3194"/>
                      <a:pt x="4803" y="2069"/>
                    </a:cubicBezTo>
                    <a:cubicBezTo>
                      <a:pt x="4803" y="824"/>
                      <a:pt x="3788" y="0"/>
                      <a:pt x="2730" y="0"/>
                    </a:cubicBezTo>
                    <a:close/>
                  </a:path>
                </a:pathLst>
              </a:custGeom>
              <a:solidFill>
                <a:schemeClr val="accent2"/>
              </a:solidFill>
              <a:ln>
                <a:noFill/>
              </a:ln>
            </p:spPr>
            <p:style>
              <a:lnRef idx="0"/>
              <a:fillRef idx="0"/>
              <a:effectRef idx="0"/>
              <a:fontRef idx="minor"/>
            </p:style>
          </p:sp>
          <p:sp>
            <p:nvSpPr>
              <p:cNvPr id="1109" name="CustomShape 204"/>
              <p:cNvSpPr/>
              <p:nvPr/>
            </p:nvSpPr>
            <p:spPr>
              <a:xfrm>
                <a:off x="4297680" y="911160"/>
                <a:ext cx="17640" cy="15480"/>
              </a:xfrm>
              <a:custGeom>
                <a:avLst/>
                <a:gdLst/>
                <a:ahLst/>
                <a:rect l="l" t="t" r="r" b="b"/>
                <a:pathLst>
                  <a:path w="1659" h="1658">
                    <a:moveTo>
                      <a:pt x="835" y="0"/>
                    </a:moveTo>
                    <a:cubicBezTo>
                      <a:pt x="376" y="0"/>
                      <a:pt x="1" y="363"/>
                      <a:pt x="1" y="823"/>
                    </a:cubicBezTo>
                    <a:cubicBezTo>
                      <a:pt x="1" y="1282"/>
                      <a:pt x="376" y="1657"/>
                      <a:pt x="835" y="1657"/>
                    </a:cubicBezTo>
                    <a:cubicBezTo>
                      <a:pt x="1295" y="1657"/>
                      <a:pt x="1658" y="1282"/>
                      <a:pt x="1658" y="823"/>
                    </a:cubicBezTo>
                    <a:cubicBezTo>
                      <a:pt x="1658" y="363"/>
                      <a:pt x="1295" y="0"/>
                      <a:pt x="835" y="0"/>
                    </a:cubicBezTo>
                    <a:close/>
                  </a:path>
                </a:pathLst>
              </a:custGeom>
              <a:solidFill>
                <a:schemeClr val="accent2"/>
              </a:solidFill>
              <a:ln>
                <a:noFill/>
              </a:ln>
            </p:spPr>
            <p:style>
              <a:lnRef idx="0"/>
              <a:fillRef idx="0"/>
              <a:effectRef idx="0"/>
              <a:fontRef idx="minor"/>
            </p:style>
          </p:sp>
        </p:grpSp>
        <p:grpSp>
          <p:nvGrpSpPr>
            <p:cNvPr id="1110" name="Group 205"/>
            <p:cNvGrpSpPr/>
            <p:nvPr/>
          </p:nvGrpSpPr>
          <p:grpSpPr>
            <a:xfrm>
              <a:off x="4184280" y="940680"/>
              <a:ext cx="51840" cy="38520"/>
              <a:chOff x="4184280" y="940680"/>
              <a:chExt cx="51840" cy="38520"/>
            </a:xfrm>
          </p:grpSpPr>
          <p:sp>
            <p:nvSpPr>
              <p:cNvPr id="1111" name="CustomShape 206"/>
              <p:cNvSpPr/>
              <p:nvPr/>
            </p:nvSpPr>
            <p:spPr>
              <a:xfrm>
                <a:off x="4184280" y="940680"/>
                <a:ext cx="51840" cy="38520"/>
              </a:xfrm>
              <a:custGeom>
                <a:avLst/>
                <a:gdLst/>
                <a:ahLst/>
                <a:rect l="l" t="t" r="r" b="b"/>
                <a:pathLst>
                  <a:path w="4803" h="4126">
                    <a:moveTo>
                      <a:pt x="2730" y="1"/>
                    </a:moveTo>
                    <a:cubicBezTo>
                      <a:pt x="2226" y="1"/>
                      <a:pt x="1713" y="188"/>
                      <a:pt x="1295" y="606"/>
                    </a:cubicBezTo>
                    <a:cubicBezTo>
                      <a:pt x="0" y="1900"/>
                      <a:pt x="920" y="4126"/>
                      <a:pt x="2759" y="4126"/>
                    </a:cubicBezTo>
                    <a:cubicBezTo>
                      <a:pt x="3884" y="4114"/>
                      <a:pt x="4803" y="3194"/>
                      <a:pt x="4803" y="2069"/>
                    </a:cubicBezTo>
                    <a:cubicBezTo>
                      <a:pt x="4803" y="824"/>
                      <a:pt x="3788" y="1"/>
                      <a:pt x="2730" y="1"/>
                    </a:cubicBezTo>
                    <a:close/>
                  </a:path>
                </a:pathLst>
              </a:custGeom>
              <a:solidFill>
                <a:schemeClr val="accent1"/>
              </a:solidFill>
              <a:ln>
                <a:noFill/>
              </a:ln>
            </p:spPr>
            <p:style>
              <a:lnRef idx="0"/>
              <a:fillRef idx="0"/>
              <a:effectRef idx="0"/>
              <a:fontRef idx="minor"/>
            </p:style>
          </p:sp>
          <p:sp>
            <p:nvSpPr>
              <p:cNvPr id="1112" name="CustomShape 207"/>
              <p:cNvSpPr/>
              <p:nvPr/>
            </p:nvSpPr>
            <p:spPr>
              <a:xfrm>
                <a:off x="4205160" y="952200"/>
                <a:ext cx="17640" cy="15480"/>
              </a:xfrm>
              <a:custGeom>
                <a:avLst/>
                <a:gdLst/>
                <a:ahLst/>
                <a:rect l="l" t="t" r="r" b="b"/>
                <a:pathLst>
                  <a:path w="1659" h="1659">
                    <a:moveTo>
                      <a:pt x="823" y="1"/>
                    </a:moveTo>
                    <a:cubicBezTo>
                      <a:pt x="376" y="1"/>
                      <a:pt x="1" y="376"/>
                      <a:pt x="1" y="823"/>
                    </a:cubicBezTo>
                    <a:cubicBezTo>
                      <a:pt x="1" y="1283"/>
                      <a:pt x="376" y="1658"/>
                      <a:pt x="823" y="1658"/>
                    </a:cubicBezTo>
                    <a:cubicBezTo>
                      <a:pt x="1283" y="1658"/>
                      <a:pt x="1658" y="1283"/>
                      <a:pt x="1658" y="823"/>
                    </a:cubicBezTo>
                    <a:cubicBezTo>
                      <a:pt x="1658" y="376"/>
                      <a:pt x="1283" y="1"/>
                      <a:pt x="823" y="1"/>
                    </a:cubicBezTo>
                    <a:close/>
                  </a:path>
                </a:pathLst>
              </a:custGeom>
              <a:solidFill>
                <a:schemeClr val="accent1"/>
              </a:solidFill>
              <a:ln>
                <a:noFill/>
              </a:ln>
            </p:spPr>
            <p:style>
              <a:lnRef idx="0"/>
              <a:fillRef idx="0"/>
              <a:effectRef idx="0"/>
              <a:fontRef idx="minor"/>
            </p:style>
          </p:sp>
        </p:grpSp>
        <p:grpSp>
          <p:nvGrpSpPr>
            <p:cNvPr id="1113" name="Group 208"/>
            <p:cNvGrpSpPr/>
            <p:nvPr/>
          </p:nvGrpSpPr>
          <p:grpSpPr>
            <a:xfrm>
              <a:off x="4082400" y="992880"/>
              <a:ext cx="51840" cy="38520"/>
              <a:chOff x="4082400" y="992880"/>
              <a:chExt cx="51840" cy="38520"/>
            </a:xfrm>
          </p:grpSpPr>
          <p:sp>
            <p:nvSpPr>
              <p:cNvPr id="1114" name="CustomShape 209"/>
              <p:cNvSpPr/>
              <p:nvPr/>
            </p:nvSpPr>
            <p:spPr>
              <a:xfrm>
                <a:off x="4082400" y="992880"/>
                <a:ext cx="51840" cy="38520"/>
              </a:xfrm>
              <a:custGeom>
                <a:avLst/>
                <a:gdLst/>
                <a:ahLst/>
                <a:rect l="l" t="t" r="r" b="b"/>
                <a:pathLst>
                  <a:path w="4803" h="4114">
                    <a:moveTo>
                      <a:pt x="2732" y="1"/>
                    </a:moveTo>
                    <a:cubicBezTo>
                      <a:pt x="2227" y="1"/>
                      <a:pt x="1713" y="188"/>
                      <a:pt x="1295" y="606"/>
                    </a:cubicBezTo>
                    <a:cubicBezTo>
                      <a:pt x="0" y="1900"/>
                      <a:pt x="920" y="4114"/>
                      <a:pt x="2746" y="4114"/>
                    </a:cubicBezTo>
                    <a:cubicBezTo>
                      <a:pt x="3883" y="4114"/>
                      <a:pt x="4803" y="3195"/>
                      <a:pt x="4803" y="2058"/>
                    </a:cubicBezTo>
                    <a:cubicBezTo>
                      <a:pt x="4803" y="821"/>
                      <a:pt x="3789" y="1"/>
                      <a:pt x="2732" y="1"/>
                    </a:cubicBezTo>
                    <a:close/>
                  </a:path>
                </a:pathLst>
              </a:custGeom>
              <a:solidFill>
                <a:schemeClr val="accent2"/>
              </a:solidFill>
              <a:ln>
                <a:noFill/>
              </a:ln>
            </p:spPr>
            <p:style>
              <a:lnRef idx="0"/>
              <a:fillRef idx="0"/>
              <a:effectRef idx="0"/>
              <a:fontRef idx="minor"/>
            </p:style>
          </p:sp>
          <p:sp>
            <p:nvSpPr>
              <p:cNvPr id="1115" name="CustomShape 210"/>
              <p:cNvSpPr/>
              <p:nvPr/>
            </p:nvSpPr>
            <p:spPr>
              <a:xfrm>
                <a:off x="4103280" y="1004400"/>
                <a:ext cx="17640" cy="15480"/>
              </a:xfrm>
              <a:custGeom>
                <a:avLst/>
                <a:gdLst/>
                <a:ahLst/>
                <a:rect l="l" t="t" r="r" b="b"/>
                <a:pathLst>
                  <a:path w="1659" h="1659">
                    <a:moveTo>
                      <a:pt x="823" y="1"/>
                    </a:moveTo>
                    <a:cubicBezTo>
                      <a:pt x="364" y="1"/>
                      <a:pt x="1" y="364"/>
                      <a:pt x="1" y="824"/>
                    </a:cubicBezTo>
                    <a:cubicBezTo>
                      <a:pt x="1" y="1283"/>
                      <a:pt x="364" y="1658"/>
                      <a:pt x="823" y="1658"/>
                    </a:cubicBezTo>
                    <a:cubicBezTo>
                      <a:pt x="1283" y="1658"/>
                      <a:pt x="1658" y="1283"/>
                      <a:pt x="1658" y="824"/>
                    </a:cubicBezTo>
                    <a:cubicBezTo>
                      <a:pt x="1658" y="364"/>
                      <a:pt x="1283" y="1"/>
                      <a:pt x="823" y="1"/>
                    </a:cubicBezTo>
                    <a:close/>
                  </a:path>
                </a:pathLst>
              </a:custGeom>
              <a:solidFill>
                <a:schemeClr val="accent2"/>
              </a:solidFill>
              <a:ln>
                <a:noFill/>
              </a:ln>
            </p:spPr>
            <p:style>
              <a:lnRef idx="0"/>
              <a:fillRef idx="0"/>
              <a:effectRef idx="0"/>
              <a:fontRef idx="minor"/>
            </p:style>
          </p:sp>
        </p:grpSp>
        <p:grpSp>
          <p:nvGrpSpPr>
            <p:cNvPr id="1116" name="Group 211"/>
            <p:cNvGrpSpPr/>
            <p:nvPr/>
          </p:nvGrpSpPr>
          <p:grpSpPr>
            <a:xfrm>
              <a:off x="4299120" y="650520"/>
              <a:ext cx="51840" cy="38520"/>
              <a:chOff x="4299120" y="650520"/>
              <a:chExt cx="51840" cy="38520"/>
            </a:xfrm>
          </p:grpSpPr>
          <p:sp>
            <p:nvSpPr>
              <p:cNvPr id="1117" name="CustomShape 212"/>
              <p:cNvSpPr/>
              <p:nvPr/>
            </p:nvSpPr>
            <p:spPr>
              <a:xfrm>
                <a:off x="4299120" y="650520"/>
                <a:ext cx="51840" cy="38520"/>
              </a:xfrm>
              <a:custGeom>
                <a:avLst/>
                <a:gdLst/>
                <a:ahLst/>
                <a:rect l="l" t="t" r="r" b="b"/>
                <a:pathLst>
                  <a:path w="4816" h="4126">
                    <a:moveTo>
                      <a:pt x="2739" y="0"/>
                    </a:moveTo>
                    <a:cubicBezTo>
                      <a:pt x="2233" y="0"/>
                      <a:pt x="1717" y="188"/>
                      <a:pt x="1295" y="605"/>
                    </a:cubicBezTo>
                    <a:cubicBezTo>
                      <a:pt x="1" y="1900"/>
                      <a:pt x="920" y="4126"/>
                      <a:pt x="2759" y="4126"/>
                    </a:cubicBezTo>
                    <a:cubicBezTo>
                      <a:pt x="3896" y="4114"/>
                      <a:pt x="4803" y="3194"/>
                      <a:pt x="4815" y="2069"/>
                    </a:cubicBezTo>
                    <a:cubicBezTo>
                      <a:pt x="4815" y="824"/>
                      <a:pt x="3800" y="0"/>
                      <a:pt x="2739" y="0"/>
                    </a:cubicBezTo>
                    <a:close/>
                  </a:path>
                </a:pathLst>
              </a:custGeom>
              <a:solidFill>
                <a:schemeClr val="accent2"/>
              </a:solidFill>
              <a:ln>
                <a:noFill/>
              </a:ln>
            </p:spPr>
            <p:style>
              <a:lnRef idx="0"/>
              <a:fillRef idx="0"/>
              <a:effectRef idx="0"/>
              <a:fontRef idx="minor"/>
            </p:style>
          </p:sp>
          <p:sp>
            <p:nvSpPr>
              <p:cNvPr id="1118" name="CustomShape 213"/>
              <p:cNvSpPr/>
              <p:nvPr/>
            </p:nvSpPr>
            <p:spPr>
              <a:xfrm>
                <a:off x="4320000" y="662040"/>
                <a:ext cx="17640" cy="15480"/>
              </a:xfrm>
              <a:custGeom>
                <a:avLst/>
                <a:gdLst/>
                <a:ahLst/>
                <a:rect l="l" t="t" r="r" b="b"/>
                <a:pathLst>
                  <a:path w="1658" h="1658">
                    <a:moveTo>
                      <a:pt x="835" y="1"/>
                    </a:moveTo>
                    <a:cubicBezTo>
                      <a:pt x="375" y="1"/>
                      <a:pt x="0" y="376"/>
                      <a:pt x="0" y="835"/>
                    </a:cubicBezTo>
                    <a:cubicBezTo>
                      <a:pt x="0" y="1283"/>
                      <a:pt x="375" y="1658"/>
                      <a:pt x="835" y="1658"/>
                    </a:cubicBezTo>
                    <a:cubicBezTo>
                      <a:pt x="1295" y="1658"/>
                      <a:pt x="1658" y="1283"/>
                      <a:pt x="1658" y="835"/>
                    </a:cubicBezTo>
                    <a:cubicBezTo>
                      <a:pt x="1658" y="376"/>
                      <a:pt x="1295" y="1"/>
                      <a:pt x="835" y="1"/>
                    </a:cubicBezTo>
                    <a:close/>
                  </a:path>
                </a:pathLst>
              </a:custGeom>
              <a:solidFill>
                <a:schemeClr val="accent2"/>
              </a:solidFill>
              <a:ln>
                <a:noFill/>
              </a:ln>
            </p:spPr>
            <p:style>
              <a:lnRef idx="0"/>
              <a:fillRef idx="0"/>
              <a:effectRef idx="0"/>
              <a:fontRef idx="minor"/>
            </p:style>
          </p:sp>
        </p:grpSp>
        <p:grpSp>
          <p:nvGrpSpPr>
            <p:cNvPr id="1119" name="Group 214"/>
            <p:cNvGrpSpPr/>
            <p:nvPr/>
          </p:nvGrpSpPr>
          <p:grpSpPr>
            <a:xfrm>
              <a:off x="4340880" y="791280"/>
              <a:ext cx="51840" cy="38520"/>
              <a:chOff x="4340880" y="791280"/>
              <a:chExt cx="51840" cy="38520"/>
            </a:xfrm>
          </p:grpSpPr>
          <p:sp>
            <p:nvSpPr>
              <p:cNvPr id="1120" name="CustomShape 215"/>
              <p:cNvSpPr/>
              <p:nvPr/>
            </p:nvSpPr>
            <p:spPr>
              <a:xfrm>
                <a:off x="4340880" y="791280"/>
                <a:ext cx="51840" cy="38520"/>
              </a:xfrm>
              <a:custGeom>
                <a:avLst/>
                <a:gdLst/>
                <a:ahLst/>
                <a:rect l="l" t="t" r="r" b="b"/>
                <a:pathLst>
                  <a:path w="4804" h="4122">
                    <a:moveTo>
                      <a:pt x="2738" y="0"/>
                    </a:moveTo>
                    <a:cubicBezTo>
                      <a:pt x="2231" y="0"/>
                      <a:pt x="1715" y="190"/>
                      <a:pt x="1295" y="614"/>
                    </a:cubicBezTo>
                    <a:cubicBezTo>
                      <a:pt x="1" y="1908"/>
                      <a:pt x="920" y="4122"/>
                      <a:pt x="2747" y="4122"/>
                    </a:cubicBezTo>
                    <a:cubicBezTo>
                      <a:pt x="3884" y="4122"/>
                      <a:pt x="4803" y="3202"/>
                      <a:pt x="4803" y="2065"/>
                    </a:cubicBezTo>
                    <a:cubicBezTo>
                      <a:pt x="4803" y="823"/>
                      <a:pt x="3793" y="0"/>
                      <a:pt x="2738" y="0"/>
                    </a:cubicBezTo>
                    <a:close/>
                  </a:path>
                </a:pathLst>
              </a:custGeom>
              <a:solidFill>
                <a:schemeClr val="accent2"/>
              </a:solidFill>
              <a:ln>
                <a:noFill/>
              </a:ln>
            </p:spPr>
            <p:style>
              <a:lnRef idx="0"/>
              <a:fillRef idx="0"/>
              <a:effectRef idx="0"/>
              <a:fontRef idx="minor"/>
            </p:style>
          </p:sp>
          <p:sp>
            <p:nvSpPr>
              <p:cNvPr id="1121" name="CustomShape 216"/>
              <p:cNvSpPr/>
              <p:nvPr/>
            </p:nvSpPr>
            <p:spPr>
              <a:xfrm>
                <a:off x="4361760" y="803160"/>
                <a:ext cx="17640" cy="15480"/>
              </a:xfrm>
              <a:custGeom>
                <a:avLst/>
                <a:gdLst/>
                <a:ahLst/>
                <a:rect l="l" t="t" r="r" b="b"/>
                <a:pathLst>
                  <a:path w="1658" h="1658">
                    <a:moveTo>
                      <a:pt x="823" y="1"/>
                    </a:moveTo>
                    <a:cubicBezTo>
                      <a:pt x="363" y="1"/>
                      <a:pt x="0" y="376"/>
                      <a:pt x="0" y="835"/>
                    </a:cubicBezTo>
                    <a:cubicBezTo>
                      <a:pt x="0" y="1295"/>
                      <a:pt x="363" y="1658"/>
                      <a:pt x="823" y="1658"/>
                    </a:cubicBezTo>
                    <a:cubicBezTo>
                      <a:pt x="1282" y="1658"/>
                      <a:pt x="1657" y="1295"/>
                      <a:pt x="1657" y="835"/>
                    </a:cubicBezTo>
                    <a:cubicBezTo>
                      <a:pt x="1657" y="376"/>
                      <a:pt x="1282" y="1"/>
                      <a:pt x="823" y="1"/>
                    </a:cubicBezTo>
                    <a:close/>
                  </a:path>
                </a:pathLst>
              </a:custGeom>
              <a:solidFill>
                <a:schemeClr val="accent2"/>
              </a:solidFill>
              <a:ln>
                <a:noFill/>
              </a:ln>
            </p:spPr>
            <p:style>
              <a:lnRef idx="0"/>
              <a:fillRef idx="0"/>
              <a:effectRef idx="0"/>
              <a:fontRef idx="minor"/>
            </p:style>
          </p:sp>
        </p:grpSp>
        <p:grpSp>
          <p:nvGrpSpPr>
            <p:cNvPr id="1122" name="Group 217"/>
            <p:cNvGrpSpPr/>
            <p:nvPr/>
          </p:nvGrpSpPr>
          <p:grpSpPr>
            <a:xfrm>
              <a:off x="4224240" y="753840"/>
              <a:ext cx="43200" cy="32040"/>
              <a:chOff x="4224240" y="753840"/>
              <a:chExt cx="43200" cy="32040"/>
            </a:xfrm>
          </p:grpSpPr>
          <p:sp>
            <p:nvSpPr>
              <p:cNvPr id="1123" name="CustomShape 218"/>
              <p:cNvSpPr/>
              <p:nvPr/>
            </p:nvSpPr>
            <p:spPr>
              <a:xfrm>
                <a:off x="4224240" y="753840"/>
                <a:ext cx="43200" cy="32040"/>
              </a:xfrm>
              <a:custGeom>
                <a:avLst/>
                <a:gdLst/>
                <a:ahLst/>
                <a:rect l="l" t="t" r="r" b="b"/>
                <a:pathLst>
                  <a:path w="4005" h="3420">
                    <a:moveTo>
                      <a:pt x="2281" y="0"/>
                    </a:moveTo>
                    <a:cubicBezTo>
                      <a:pt x="1860" y="0"/>
                      <a:pt x="1429" y="156"/>
                      <a:pt x="1077" y="504"/>
                    </a:cubicBezTo>
                    <a:cubicBezTo>
                      <a:pt x="1" y="1581"/>
                      <a:pt x="763" y="3419"/>
                      <a:pt x="2287" y="3419"/>
                    </a:cubicBezTo>
                    <a:cubicBezTo>
                      <a:pt x="3231" y="3419"/>
                      <a:pt x="3993" y="2657"/>
                      <a:pt x="4005" y="1714"/>
                    </a:cubicBezTo>
                    <a:cubicBezTo>
                      <a:pt x="4005" y="682"/>
                      <a:pt x="3163" y="0"/>
                      <a:pt x="2281" y="0"/>
                    </a:cubicBezTo>
                    <a:close/>
                  </a:path>
                </a:pathLst>
              </a:custGeom>
              <a:solidFill>
                <a:schemeClr val="accent1"/>
              </a:solidFill>
              <a:ln>
                <a:noFill/>
              </a:ln>
            </p:spPr>
            <p:style>
              <a:lnRef idx="0"/>
              <a:fillRef idx="0"/>
              <a:effectRef idx="0"/>
              <a:fontRef idx="minor"/>
            </p:style>
          </p:sp>
          <p:sp>
            <p:nvSpPr>
              <p:cNvPr id="1124" name="CustomShape 219"/>
              <p:cNvSpPr/>
              <p:nvPr/>
            </p:nvSpPr>
            <p:spPr>
              <a:xfrm>
                <a:off x="4243680" y="765360"/>
                <a:ext cx="10080" cy="8640"/>
              </a:xfrm>
              <a:custGeom>
                <a:avLst/>
                <a:gdLst/>
                <a:ahLst/>
                <a:rect l="l" t="t" r="r" b="b"/>
                <a:pathLst>
                  <a:path w="968" h="969">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chemeClr val="accent1"/>
              </a:solidFill>
              <a:ln>
                <a:noFill/>
              </a:ln>
            </p:spPr>
            <p:style>
              <a:lnRef idx="0"/>
              <a:fillRef idx="0"/>
              <a:effectRef idx="0"/>
              <a:fontRef idx="minor"/>
            </p:style>
          </p:sp>
        </p:grpSp>
        <p:grpSp>
          <p:nvGrpSpPr>
            <p:cNvPr id="1125" name="Group 220"/>
            <p:cNvGrpSpPr/>
            <p:nvPr/>
          </p:nvGrpSpPr>
          <p:grpSpPr>
            <a:xfrm>
              <a:off x="4099680" y="729720"/>
              <a:ext cx="43200" cy="32040"/>
              <a:chOff x="4099680" y="729720"/>
              <a:chExt cx="43200" cy="32040"/>
            </a:xfrm>
          </p:grpSpPr>
          <p:sp>
            <p:nvSpPr>
              <p:cNvPr id="1126" name="CustomShape 221"/>
              <p:cNvSpPr/>
              <p:nvPr/>
            </p:nvSpPr>
            <p:spPr>
              <a:xfrm>
                <a:off x="4099680" y="729720"/>
                <a:ext cx="43200" cy="32040"/>
              </a:xfrm>
              <a:custGeom>
                <a:avLst/>
                <a:gdLst/>
                <a:ahLst/>
                <a:rect l="l" t="t" r="r" b="b"/>
                <a:pathLst>
                  <a:path w="3993" h="3433">
                    <a:moveTo>
                      <a:pt x="2272" y="1"/>
                    </a:moveTo>
                    <a:cubicBezTo>
                      <a:pt x="1853" y="1"/>
                      <a:pt x="1425" y="156"/>
                      <a:pt x="1077" y="505"/>
                    </a:cubicBezTo>
                    <a:cubicBezTo>
                      <a:pt x="0" y="1581"/>
                      <a:pt x="762" y="3432"/>
                      <a:pt x="2286" y="3432"/>
                    </a:cubicBezTo>
                    <a:cubicBezTo>
                      <a:pt x="3230" y="3420"/>
                      <a:pt x="3992" y="2658"/>
                      <a:pt x="3992" y="1714"/>
                    </a:cubicBezTo>
                    <a:cubicBezTo>
                      <a:pt x="3992" y="683"/>
                      <a:pt x="3150" y="1"/>
                      <a:pt x="2272" y="1"/>
                    </a:cubicBezTo>
                    <a:close/>
                  </a:path>
                </a:pathLst>
              </a:custGeom>
              <a:solidFill>
                <a:schemeClr val="accent1"/>
              </a:solidFill>
              <a:ln>
                <a:noFill/>
              </a:ln>
            </p:spPr>
            <p:style>
              <a:lnRef idx="0"/>
              <a:fillRef idx="0"/>
              <a:effectRef idx="0"/>
              <a:fontRef idx="minor"/>
            </p:style>
          </p:sp>
          <p:sp>
            <p:nvSpPr>
              <p:cNvPr id="1127" name="CustomShape 222"/>
              <p:cNvSpPr/>
              <p:nvPr/>
            </p:nvSpPr>
            <p:spPr>
              <a:xfrm>
                <a:off x="4119480" y="741240"/>
                <a:ext cx="10080" cy="8640"/>
              </a:xfrm>
              <a:custGeom>
                <a:avLst/>
                <a:gdLst/>
                <a:ahLst/>
                <a:rect l="l" t="t" r="r" b="b"/>
                <a:pathLst>
                  <a:path w="969" h="969">
                    <a:moveTo>
                      <a:pt x="484" y="0"/>
                    </a:moveTo>
                    <a:cubicBezTo>
                      <a:pt x="218" y="0"/>
                      <a:pt x="1" y="218"/>
                      <a:pt x="1" y="484"/>
                    </a:cubicBezTo>
                    <a:cubicBezTo>
                      <a:pt x="1" y="750"/>
                      <a:pt x="218" y="968"/>
                      <a:pt x="484" y="968"/>
                    </a:cubicBezTo>
                    <a:cubicBezTo>
                      <a:pt x="751" y="968"/>
                      <a:pt x="968" y="750"/>
                      <a:pt x="968" y="484"/>
                    </a:cubicBezTo>
                    <a:cubicBezTo>
                      <a:pt x="968" y="218"/>
                      <a:pt x="751" y="0"/>
                      <a:pt x="484" y="0"/>
                    </a:cubicBezTo>
                    <a:close/>
                  </a:path>
                </a:pathLst>
              </a:custGeom>
              <a:solidFill>
                <a:schemeClr val="accent1"/>
              </a:solidFill>
              <a:ln>
                <a:noFill/>
              </a:ln>
            </p:spPr>
            <p:style>
              <a:lnRef idx="0"/>
              <a:fillRef idx="0"/>
              <a:effectRef idx="0"/>
              <a:fontRef idx="minor"/>
            </p:style>
          </p:sp>
        </p:grpSp>
        <p:grpSp>
          <p:nvGrpSpPr>
            <p:cNvPr id="1128" name="Group 223"/>
            <p:cNvGrpSpPr/>
            <p:nvPr/>
          </p:nvGrpSpPr>
          <p:grpSpPr>
            <a:xfrm>
              <a:off x="4136040" y="848160"/>
              <a:ext cx="43200" cy="32040"/>
              <a:chOff x="4136040" y="848160"/>
              <a:chExt cx="43200" cy="32040"/>
            </a:xfrm>
          </p:grpSpPr>
          <p:sp>
            <p:nvSpPr>
              <p:cNvPr id="1129" name="CustomShape 224"/>
              <p:cNvSpPr/>
              <p:nvPr/>
            </p:nvSpPr>
            <p:spPr>
              <a:xfrm>
                <a:off x="4136040" y="848160"/>
                <a:ext cx="43200" cy="32040"/>
              </a:xfrm>
              <a:custGeom>
                <a:avLst/>
                <a:gdLst/>
                <a:ahLst/>
                <a:rect l="l" t="t" r="r" b="b"/>
                <a:pathLst>
                  <a:path w="3993" h="3433">
                    <a:moveTo>
                      <a:pt x="2273" y="1"/>
                    </a:moveTo>
                    <a:cubicBezTo>
                      <a:pt x="1853" y="1"/>
                      <a:pt x="1426" y="157"/>
                      <a:pt x="1077" y="505"/>
                    </a:cubicBezTo>
                    <a:cubicBezTo>
                      <a:pt x="1" y="1582"/>
                      <a:pt x="763" y="3432"/>
                      <a:pt x="2287" y="3432"/>
                    </a:cubicBezTo>
                    <a:cubicBezTo>
                      <a:pt x="3231" y="3432"/>
                      <a:pt x="3993" y="2658"/>
                      <a:pt x="3993" y="1715"/>
                    </a:cubicBezTo>
                    <a:cubicBezTo>
                      <a:pt x="3993" y="683"/>
                      <a:pt x="3151" y="1"/>
                      <a:pt x="2273" y="1"/>
                    </a:cubicBezTo>
                    <a:close/>
                  </a:path>
                </a:pathLst>
              </a:custGeom>
              <a:solidFill>
                <a:schemeClr val="accent2"/>
              </a:solidFill>
              <a:ln>
                <a:noFill/>
              </a:ln>
            </p:spPr>
            <p:style>
              <a:lnRef idx="0"/>
              <a:fillRef idx="0"/>
              <a:effectRef idx="0"/>
              <a:fontRef idx="minor"/>
            </p:style>
          </p:sp>
          <p:sp>
            <p:nvSpPr>
              <p:cNvPr id="1130" name="CustomShape 225"/>
              <p:cNvSpPr/>
              <p:nvPr/>
            </p:nvSpPr>
            <p:spPr>
              <a:xfrm>
                <a:off x="4155480" y="860040"/>
                <a:ext cx="10080" cy="8640"/>
              </a:xfrm>
              <a:custGeom>
                <a:avLst/>
                <a:gdLst/>
                <a:ahLst/>
                <a:rect l="l" t="t" r="r" b="b"/>
                <a:pathLst>
                  <a:path w="968" h="969">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chemeClr val="accent2"/>
              </a:solidFill>
              <a:ln>
                <a:noFill/>
              </a:ln>
            </p:spPr>
            <p:style>
              <a:lnRef idx="0"/>
              <a:fillRef idx="0"/>
              <a:effectRef idx="0"/>
              <a:fontRef idx="minor"/>
            </p:style>
          </p:sp>
        </p:grpSp>
        <p:grpSp>
          <p:nvGrpSpPr>
            <p:cNvPr id="1131" name="Group 226"/>
            <p:cNvGrpSpPr/>
            <p:nvPr/>
          </p:nvGrpSpPr>
          <p:grpSpPr>
            <a:xfrm>
              <a:off x="4073040" y="882720"/>
              <a:ext cx="43200" cy="32040"/>
              <a:chOff x="4073040" y="882720"/>
              <a:chExt cx="43200" cy="32040"/>
            </a:xfrm>
          </p:grpSpPr>
          <p:sp>
            <p:nvSpPr>
              <p:cNvPr id="1132" name="CustomShape 227"/>
              <p:cNvSpPr/>
              <p:nvPr/>
            </p:nvSpPr>
            <p:spPr>
              <a:xfrm>
                <a:off x="4073040" y="882720"/>
                <a:ext cx="43200" cy="32040"/>
              </a:xfrm>
              <a:custGeom>
                <a:avLst/>
                <a:gdLst/>
                <a:ahLst/>
                <a:rect l="l" t="t" r="r" b="b"/>
                <a:pathLst>
                  <a:path w="3993" h="3426">
                    <a:moveTo>
                      <a:pt x="2273" y="1"/>
                    </a:moveTo>
                    <a:cubicBezTo>
                      <a:pt x="1853" y="1"/>
                      <a:pt x="1425" y="158"/>
                      <a:pt x="1077" y="510"/>
                    </a:cubicBezTo>
                    <a:cubicBezTo>
                      <a:pt x="1" y="1587"/>
                      <a:pt x="763" y="3425"/>
                      <a:pt x="2287" y="3425"/>
                    </a:cubicBezTo>
                    <a:cubicBezTo>
                      <a:pt x="3230" y="3425"/>
                      <a:pt x="3993" y="2663"/>
                      <a:pt x="3993" y="1720"/>
                    </a:cubicBezTo>
                    <a:cubicBezTo>
                      <a:pt x="3993" y="689"/>
                      <a:pt x="3151" y="1"/>
                      <a:pt x="2273" y="1"/>
                    </a:cubicBezTo>
                    <a:close/>
                  </a:path>
                </a:pathLst>
              </a:custGeom>
              <a:solidFill>
                <a:schemeClr val="accent1"/>
              </a:solidFill>
              <a:ln>
                <a:noFill/>
              </a:ln>
            </p:spPr>
            <p:style>
              <a:lnRef idx="0"/>
              <a:fillRef idx="0"/>
              <a:effectRef idx="0"/>
              <a:fontRef idx="minor"/>
            </p:style>
          </p:sp>
          <p:sp>
            <p:nvSpPr>
              <p:cNvPr id="1133" name="CustomShape 228"/>
              <p:cNvSpPr/>
              <p:nvPr/>
            </p:nvSpPr>
            <p:spPr>
              <a:xfrm>
                <a:off x="4092840" y="894240"/>
                <a:ext cx="10080" cy="8640"/>
              </a:xfrm>
              <a:custGeom>
                <a:avLst/>
                <a:gdLst/>
                <a:ahLst/>
                <a:rect l="l" t="t" r="r" b="b"/>
                <a:pathLst>
                  <a:path w="968" h="969">
                    <a:moveTo>
                      <a:pt x="484" y="1"/>
                    </a:moveTo>
                    <a:cubicBezTo>
                      <a:pt x="218" y="1"/>
                      <a:pt x="0" y="219"/>
                      <a:pt x="0" y="485"/>
                    </a:cubicBezTo>
                    <a:cubicBezTo>
                      <a:pt x="0" y="763"/>
                      <a:pt x="218" y="969"/>
                      <a:pt x="484" y="969"/>
                    </a:cubicBezTo>
                    <a:cubicBezTo>
                      <a:pt x="750" y="969"/>
                      <a:pt x="968" y="763"/>
                      <a:pt x="968" y="485"/>
                    </a:cubicBezTo>
                    <a:cubicBezTo>
                      <a:pt x="968" y="219"/>
                      <a:pt x="750" y="1"/>
                      <a:pt x="484" y="1"/>
                    </a:cubicBezTo>
                    <a:close/>
                  </a:path>
                </a:pathLst>
              </a:custGeom>
              <a:solidFill>
                <a:schemeClr val="accent1"/>
              </a:solidFill>
              <a:ln>
                <a:noFill/>
              </a:ln>
            </p:spPr>
            <p:style>
              <a:lnRef idx="0"/>
              <a:fillRef idx="0"/>
              <a:effectRef idx="0"/>
              <a:fontRef idx="minor"/>
            </p:style>
          </p:sp>
        </p:grpSp>
        <p:grpSp>
          <p:nvGrpSpPr>
            <p:cNvPr id="1134" name="Group 229"/>
            <p:cNvGrpSpPr/>
            <p:nvPr/>
          </p:nvGrpSpPr>
          <p:grpSpPr>
            <a:xfrm>
              <a:off x="4141080" y="620640"/>
              <a:ext cx="43200" cy="32040"/>
              <a:chOff x="4141080" y="620640"/>
              <a:chExt cx="43200" cy="32040"/>
            </a:xfrm>
          </p:grpSpPr>
          <p:sp>
            <p:nvSpPr>
              <p:cNvPr id="1135" name="CustomShape 230"/>
              <p:cNvSpPr/>
              <p:nvPr/>
            </p:nvSpPr>
            <p:spPr>
              <a:xfrm>
                <a:off x="4141080" y="620640"/>
                <a:ext cx="43200" cy="32040"/>
              </a:xfrm>
              <a:custGeom>
                <a:avLst/>
                <a:gdLst/>
                <a:ahLst/>
                <a:rect l="l" t="t" r="r" b="b"/>
                <a:pathLst>
                  <a:path w="3993" h="3425">
                    <a:moveTo>
                      <a:pt x="2273" y="0"/>
                    </a:moveTo>
                    <a:cubicBezTo>
                      <a:pt x="1853" y="0"/>
                      <a:pt x="1426" y="157"/>
                      <a:pt x="1077" y="510"/>
                    </a:cubicBezTo>
                    <a:cubicBezTo>
                      <a:pt x="1" y="1586"/>
                      <a:pt x="763" y="3425"/>
                      <a:pt x="2287" y="3425"/>
                    </a:cubicBezTo>
                    <a:cubicBezTo>
                      <a:pt x="3230" y="3425"/>
                      <a:pt x="3993" y="2663"/>
                      <a:pt x="3993" y="1719"/>
                    </a:cubicBezTo>
                    <a:cubicBezTo>
                      <a:pt x="3993" y="688"/>
                      <a:pt x="3151" y="0"/>
                      <a:pt x="2273" y="0"/>
                    </a:cubicBezTo>
                    <a:close/>
                  </a:path>
                </a:pathLst>
              </a:custGeom>
              <a:solidFill>
                <a:schemeClr val="accent2"/>
              </a:solidFill>
              <a:ln>
                <a:noFill/>
              </a:ln>
            </p:spPr>
            <p:style>
              <a:lnRef idx="0"/>
              <a:fillRef idx="0"/>
              <a:effectRef idx="0"/>
              <a:fontRef idx="minor"/>
            </p:style>
          </p:sp>
          <p:sp>
            <p:nvSpPr>
              <p:cNvPr id="1136" name="CustomShape 231"/>
              <p:cNvSpPr/>
              <p:nvPr/>
            </p:nvSpPr>
            <p:spPr>
              <a:xfrm>
                <a:off x="4158720" y="632160"/>
                <a:ext cx="11880" cy="9000"/>
              </a:xfrm>
              <a:custGeom>
                <a:avLst/>
                <a:gdLst/>
                <a:ahLst/>
                <a:rect l="l" t="t" r="r" b="b"/>
                <a:pathLst>
                  <a:path w="1138" h="976">
                    <a:moveTo>
                      <a:pt x="654" y="0"/>
                    </a:moveTo>
                    <a:cubicBezTo>
                      <a:pt x="218" y="0"/>
                      <a:pt x="1" y="521"/>
                      <a:pt x="303" y="835"/>
                    </a:cubicBezTo>
                    <a:cubicBezTo>
                      <a:pt x="401" y="932"/>
                      <a:pt x="522" y="976"/>
                      <a:pt x="641" y="976"/>
                    </a:cubicBezTo>
                    <a:cubicBezTo>
                      <a:pt x="893" y="976"/>
                      <a:pt x="1138" y="783"/>
                      <a:pt x="1138" y="496"/>
                    </a:cubicBezTo>
                    <a:cubicBezTo>
                      <a:pt x="1138" y="218"/>
                      <a:pt x="920" y="12"/>
                      <a:pt x="654" y="0"/>
                    </a:cubicBezTo>
                    <a:close/>
                  </a:path>
                </a:pathLst>
              </a:custGeom>
              <a:solidFill>
                <a:schemeClr val="accent2"/>
              </a:solidFill>
              <a:ln>
                <a:noFill/>
              </a:ln>
            </p:spPr>
            <p:style>
              <a:lnRef idx="0"/>
              <a:fillRef idx="0"/>
              <a:effectRef idx="0"/>
              <a:fontRef idx="minor"/>
            </p:style>
          </p:sp>
        </p:grpSp>
        <p:sp>
          <p:nvSpPr>
            <p:cNvPr id="1137" name="CustomShape 232"/>
            <p:cNvSpPr/>
            <p:nvPr/>
          </p:nvSpPr>
          <p:spPr>
            <a:xfrm>
              <a:off x="4881240" y="1445040"/>
              <a:ext cx="360" cy="360"/>
            </a:xfrm>
            <a:custGeom>
              <a:avLst/>
              <a:gdLst/>
              <a:ahLst/>
              <a:rect l="l" t="t" r="r" b="b"/>
              <a:pathLst>
                <a:path w="1" h="1">
                  <a:moveTo>
                    <a:pt x="0" y="0"/>
                  </a:moveTo>
                </a:path>
              </a:pathLst>
            </a:custGeom>
            <a:solidFill>
              <a:schemeClr val="accent2"/>
            </a:solidFill>
            <a:ln w="1800">
              <a:solidFill>
                <a:srgbClr val="a5b7c5"/>
              </a:solidFill>
              <a:miter/>
            </a:ln>
          </p:spPr>
          <p:style>
            <a:lnRef idx="0"/>
            <a:fillRef idx="0"/>
            <a:effectRef idx="0"/>
            <a:fontRef idx="minor"/>
          </p:style>
        </p:sp>
        <p:grpSp>
          <p:nvGrpSpPr>
            <p:cNvPr id="1138" name="Group 233"/>
            <p:cNvGrpSpPr/>
            <p:nvPr/>
          </p:nvGrpSpPr>
          <p:grpSpPr>
            <a:xfrm>
              <a:off x="4415400" y="786600"/>
              <a:ext cx="1719360" cy="1227240"/>
              <a:chOff x="4415400" y="786600"/>
              <a:chExt cx="1719360" cy="1227240"/>
            </a:xfrm>
          </p:grpSpPr>
          <p:sp>
            <p:nvSpPr>
              <p:cNvPr id="1139" name="CustomShape 234"/>
              <p:cNvSpPr/>
              <p:nvPr/>
            </p:nvSpPr>
            <p:spPr>
              <a:xfrm>
                <a:off x="5673960" y="1122480"/>
                <a:ext cx="81000" cy="5760"/>
              </a:xfrm>
              <a:custGeom>
                <a:avLst/>
                <a:gdLst/>
                <a:ahLst/>
                <a:rect l="l" t="t" r="r" b="b"/>
                <a:pathLst>
                  <a:path w="7501" h="630">
                    <a:moveTo>
                      <a:pt x="0" y="630"/>
                    </a:moveTo>
                    <a:lnTo>
                      <a:pt x="7500" y="1"/>
                    </a:lnTo>
                  </a:path>
                </a:pathLst>
              </a:custGeom>
              <a:solidFill>
                <a:schemeClr val="lt2"/>
              </a:solidFill>
              <a:ln w="19080">
                <a:solidFill>
                  <a:schemeClr val="lt2"/>
                </a:solidFill>
                <a:miter/>
              </a:ln>
            </p:spPr>
            <p:style>
              <a:lnRef idx="0"/>
              <a:fillRef idx="0"/>
              <a:effectRef idx="0"/>
              <a:fontRef idx="minor"/>
            </p:style>
          </p:sp>
          <p:sp>
            <p:nvSpPr>
              <p:cNvPr id="1140" name="CustomShape 235"/>
              <p:cNvSpPr/>
              <p:nvPr/>
            </p:nvSpPr>
            <p:spPr>
              <a:xfrm>
                <a:off x="5674680" y="1122480"/>
                <a:ext cx="91080" cy="92880"/>
              </a:xfrm>
              <a:custGeom>
                <a:avLst/>
                <a:gdLst/>
                <a:ahLst/>
                <a:rect l="l" t="t" r="r" b="b"/>
                <a:pathLst>
                  <a:path w="8409" h="9836">
                    <a:moveTo>
                      <a:pt x="1" y="1"/>
                    </a:moveTo>
                    <a:lnTo>
                      <a:pt x="8408" y="9835"/>
                    </a:lnTo>
                  </a:path>
                </a:pathLst>
              </a:custGeom>
              <a:solidFill>
                <a:schemeClr val="lt2"/>
              </a:solidFill>
              <a:ln w="19080">
                <a:solidFill>
                  <a:schemeClr val="lt2"/>
                </a:solidFill>
                <a:miter/>
              </a:ln>
            </p:spPr>
            <p:style>
              <a:lnRef idx="0"/>
              <a:fillRef idx="0"/>
              <a:effectRef idx="0"/>
              <a:fontRef idx="minor"/>
            </p:style>
          </p:sp>
          <p:grpSp>
            <p:nvGrpSpPr>
              <p:cNvPr id="1141" name="Group 236"/>
              <p:cNvGrpSpPr/>
              <p:nvPr/>
            </p:nvGrpSpPr>
            <p:grpSpPr>
              <a:xfrm>
                <a:off x="4415400" y="786600"/>
                <a:ext cx="1719360" cy="1227240"/>
                <a:chOff x="4415400" y="786600"/>
                <a:chExt cx="1719360" cy="1227240"/>
              </a:xfrm>
            </p:grpSpPr>
            <p:sp>
              <p:nvSpPr>
                <p:cNvPr id="1142" name="CustomShape 237"/>
                <p:cNvSpPr/>
                <p:nvPr/>
              </p:nvSpPr>
              <p:spPr>
                <a:xfrm>
                  <a:off x="4704120" y="1544400"/>
                  <a:ext cx="95400" cy="26280"/>
                </a:xfrm>
                <a:custGeom>
                  <a:avLst/>
                  <a:gdLst/>
                  <a:ahLst/>
                  <a:rect l="l" t="t" r="r" b="b"/>
                  <a:pathLst>
                    <a:path w="8807" h="2831">
                      <a:moveTo>
                        <a:pt x="8806" y="0"/>
                      </a:moveTo>
                      <a:lnTo>
                        <a:pt x="0" y="2831"/>
                      </a:lnTo>
                    </a:path>
                  </a:pathLst>
                </a:custGeom>
                <a:solidFill>
                  <a:schemeClr val="lt2"/>
                </a:solidFill>
                <a:ln w="19080">
                  <a:solidFill>
                    <a:schemeClr val="lt2"/>
                  </a:solidFill>
                  <a:miter/>
                </a:ln>
              </p:spPr>
              <p:style>
                <a:lnRef idx="0"/>
                <a:fillRef idx="0"/>
                <a:effectRef idx="0"/>
                <a:fontRef idx="minor"/>
              </p:style>
            </p:sp>
            <p:sp>
              <p:nvSpPr>
                <p:cNvPr id="1143" name="CustomShape 238"/>
                <p:cNvSpPr/>
                <p:nvPr/>
              </p:nvSpPr>
              <p:spPr>
                <a:xfrm>
                  <a:off x="4799880" y="1527840"/>
                  <a:ext cx="96120" cy="16560"/>
                </a:xfrm>
                <a:custGeom>
                  <a:avLst/>
                  <a:gdLst/>
                  <a:ahLst/>
                  <a:rect l="l" t="t" r="r" b="b"/>
                  <a:pathLst>
                    <a:path w="8892" h="1803">
                      <a:moveTo>
                        <a:pt x="1" y="1803"/>
                      </a:moveTo>
                      <a:lnTo>
                        <a:pt x="8892" y="0"/>
                      </a:lnTo>
                    </a:path>
                  </a:pathLst>
                </a:custGeom>
                <a:solidFill>
                  <a:schemeClr val="lt2"/>
                </a:solidFill>
                <a:ln w="19080">
                  <a:solidFill>
                    <a:schemeClr val="lt2"/>
                  </a:solidFill>
                  <a:miter/>
                </a:ln>
              </p:spPr>
              <p:style>
                <a:lnRef idx="0"/>
                <a:fillRef idx="0"/>
                <a:effectRef idx="0"/>
                <a:fontRef idx="minor"/>
              </p:style>
            </p:sp>
            <p:grpSp>
              <p:nvGrpSpPr>
                <p:cNvPr id="1144" name="Group 239"/>
                <p:cNvGrpSpPr/>
                <p:nvPr/>
              </p:nvGrpSpPr>
              <p:grpSpPr>
                <a:xfrm>
                  <a:off x="4415400" y="786600"/>
                  <a:ext cx="1719360" cy="1227240"/>
                  <a:chOff x="4415400" y="786600"/>
                  <a:chExt cx="1719360" cy="1227240"/>
                </a:xfrm>
              </p:grpSpPr>
              <p:sp>
                <p:nvSpPr>
                  <p:cNvPr id="1145" name="CustomShape 240"/>
                  <p:cNvSpPr/>
                  <p:nvPr/>
                </p:nvSpPr>
                <p:spPr>
                  <a:xfrm>
                    <a:off x="4900680" y="979200"/>
                    <a:ext cx="32760" cy="123120"/>
                  </a:xfrm>
                  <a:custGeom>
                    <a:avLst/>
                    <a:gdLst/>
                    <a:ahLst/>
                    <a:rect l="l" t="t" r="r" b="b"/>
                    <a:pathLst>
                      <a:path w="3038" h="13066">
                        <a:moveTo>
                          <a:pt x="3037" y="13065"/>
                        </a:moveTo>
                        <a:lnTo>
                          <a:pt x="1" y="1"/>
                        </a:lnTo>
                      </a:path>
                    </a:pathLst>
                  </a:custGeom>
                  <a:solidFill>
                    <a:schemeClr val="lt2"/>
                  </a:solidFill>
                  <a:ln w="19080">
                    <a:solidFill>
                      <a:schemeClr val="lt2"/>
                    </a:solidFill>
                    <a:miter/>
                  </a:ln>
                </p:spPr>
                <p:style>
                  <a:lnRef idx="0"/>
                  <a:fillRef idx="0"/>
                  <a:effectRef idx="0"/>
                  <a:fontRef idx="minor"/>
                </p:style>
              </p:sp>
              <p:sp>
                <p:nvSpPr>
                  <p:cNvPr id="1146" name="CustomShape 241"/>
                  <p:cNvSpPr/>
                  <p:nvPr/>
                </p:nvSpPr>
                <p:spPr>
                  <a:xfrm>
                    <a:off x="4789440" y="1005840"/>
                    <a:ext cx="143280" cy="95040"/>
                  </a:xfrm>
                  <a:custGeom>
                    <a:avLst/>
                    <a:gdLst/>
                    <a:ahLst/>
                    <a:rect l="l" t="t" r="r" b="b"/>
                    <a:pathLst>
                      <a:path w="13234" h="10077">
                        <a:moveTo>
                          <a:pt x="0" y="0"/>
                        </a:moveTo>
                        <a:lnTo>
                          <a:pt x="13234" y="10077"/>
                        </a:lnTo>
                      </a:path>
                    </a:pathLst>
                  </a:custGeom>
                  <a:solidFill>
                    <a:schemeClr val="lt2"/>
                  </a:solidFill>
                  <a:ln w="19080">
                    <a:solidFill>
                      <a:schemeClr val="lt2"/>
                    </a:solidFill>
                    <a:miter/>
                  </a:ln>
                </p:spPr>
                <p:style>
                  <a:lnRef idx="0"/>
                  <a:fillRef idx="0"/>
                  <a:effectRef idx="0"/>
                  <a:fontRef idx="minor"/>
                </p:style>
              </p:sp>
              <p:sp>
                <p:nvSpPr>
                  <p:cNvPr id="1147" name="CustomShape 242"/>
                  <p:cNvSpPr/>
                  <p:nvPr/>
                </p:nvSpPr>
                <p:spPr>
                  <a:xfrm>
                    <a:off x="4789080" y="910440"/>
                    <a:ext cx="63000" cy="95040"/>
                  </a:xfrm>
                  <a:custGeom>
                    <a:avLst/>
                    <a:gdLst/>
                    <a:ahLst/>
                    <a:rect l="l" t="t" r="r" b="b"/>
                    <a:pathLst>
                      <a:path w="5832" h="10090">
                        <a:moveTo>
                          <a:pt x="5831" y="0"/>
                        </a:moveTo>
                        <a:lnTo>
                          <a:pt x="1" y="10089"/>
                        </a:lnTo>
                      </a:path>
                    </a:pathLst>
                  </a:custGeom>
                  <a:solidFill>
                    <a:schemeClr val="lt2"/>
                  </a:solidFill>
                  <a:ln w="19080">
                    <a:solidFill>
                      <a:schemeClr val="lt2"/>
                    </a:solidFill>
                    <a:miter/>
                  </a:ln>
                </p:spPr>
                <p:style>
                  <a:lnRef idx="0"/>
                  <a:fillRef idx="0"/>
                  <a:effectRef idx="0"/>
                  <a:fontRef idx="minor"/>
                </p:style>
              </p:sp>
              <p:sp>
                <p:nvSpPr>
                  <p:cNvPr id="1148" name="CustomShape 243"/>
                  <p:cNvSpPr/>
                  <p:nvPr/>
                </p:nvSpPr>
                <p:spPr>
                  <a:xfrm>
                    <a:off x="4789080" y="976320"/>
                    <a:ext cx="116280" cy="29160"/>
                  </a:xfrm>
                  <a:custGeom>
                    <a:avLst/>
                    <a:gdLst/>
                    <a:ahLst/>
                    <a:rect l="l" t="t" r="r" b="b"/>
                    <a:pathLst>
                      <a:path w="10719" h="3135">
                        <a:moveTo>
                          <a:pt x="1" y="3134"/>
                        </a:moveTo>
                        <a:lnTo>
                          <a:pt x="10719" y="1"/>
                        </a:lnTo>
                      </a:path>
                    </a:pathLst>
                  </a:custGeom>
                  <a:solidFill>
                    <a:schemeClr val="lt2"/>
                  </a:solidFill>
                  <a:ln w="19080">
                    <a:solidFill>
                      <a:schemeClr val="lt2"/>
                    </a:solidFill>
                    <a:miter/>
                  </a:ln>
                </p:spPr>
                <p:style>
                  <a:lnRef idx="0"/>
                  <a:fillRef idx="0"/>
                  <a:effectRef idx="0"/>
                  <a:fontRef idx="minor"/>
                </p:style>
              </p:sp>
              <p:sp>
                <p:nvSpPr>
                  <p:cNvPr id="1149" name="CustomShape 244"/>
                  <p:cNvSpPr/>
                  <p:nvPr/>
                </p:nvSpPr>
                <p:spPr>
                  <a:xfrm>
                    <a:off x="4706280" y="910440"/>
                    <a:ext cx="27000" cy="65520"/>
                  </a:xfrm>
                  <a:custGeom>
                    <a:avLst/>
                    <a:gdLst/>
                    <a:ahLst/>
                    <a:rect l="l" t="t" r="r" b="b"/>
                    <a:pathLst>
                      <a:path w="2505" h="6956">
                        <a:moveTo>
                          <a:pt x="2505" y="6956"/>
                        </a:moveTo>
                        <a:lnTo>
                          <a:pt x="1" y="0"/>
                        </a:lnTo>
                      </a:path>
                    </a:pathLst>
                  </a:custGeom>
                  <a:solidFill>
                    <a:schemeClr val="lt2"/>
                  </a:solidFill>
                  <a:ln w="19080">
                    <a:solidFill>
                      <a:schemeClr val="lt2"/>
                    </a:solidFill>
                    <a:miter/>
                  </a:ln>
                </p:spPr>
                <p:style>
                  <a:lnRef idx="0"/>
                  <a:fillRef idx="0"/>
                  <a:effectRef idx="0"/>
                  <a:fontRef idx="minor"/>
                </p:style>
              </p:sp>
              <p:sp>
                <p:nvSpPr>
                  <p:cNvPr id="1150" name="CustomShape 245"/>
                  <p:cNvSpPr/>
                  <p:nvPr/>
                </p:nvSpPr>
                <p:spPr>
                  <a:xfrm>
                    <a:off x="4635360" y="971640"/>
                    <a:ext cx="102960" cy="11880"/>
                  </a:xfrm>
                  <a:custGeom>
                    <a:avLst/>
                    <a:gdLst/>
                    <a:ahLst/>
                    <a:rect l="l" t="t" r="r" b="b"/>
                    <a:pathLst>
                      <a:path w="9521" h="1307">
                        <a:moveTo>
                          <a:pt x="1" y="1307"/>
                        </a:moveTo>
                        <a:lnTo>
                          <a:pt x="9521" y="0"/>
                        </a:lnTo>
                      </a:path>
                    </a:pathLst>
                  </a:custGeom>
                  <a:solidFill>
                    <a:schemeClr val="lt2"/>
                  </a:solidFill>
                  <a:ln w="19080">
                    <a:solidFill>
                      <a:schemeClr val="lt2"/>
                    </a:solidFill>
                    <a:miter/>
                  </a:ln>
                </p:spPr>
                <p:style>
                  <a:lnRef idx="0"/>
                  <a:fillRef idx="0"/>
                  <a:effectRef idx="0"/>
                  <a:fontRef idx="minor"/>
                </p:style>
              </p:sp>
              <p:sp>
                <p:nvSpPr>
                  <p:cNvPr id="1151" name="CustomShape 246"/>
                  <p:cNvSpPr/>
                  <p:nvPr/>
                </p:nvSpPr>
                <p:spPr>
                  <a:xfrm>
                    <a:off x="4596840" y="971640"/>
                    <a:ext cx="136440" cy="75960"/>
                  </a:xfrm>
                  <a:custGeom>
                    <a:avLst/>
                    <a:gdLst/>
                    <a:ahLst/>
                    <a:rect l="l" t="t" r="r" b="b"/>
                    <a:pathLst>
                      <a:path w="12593" h="8081">
                        <a:moveTo>
                          <a:pt x="0" y="8081"/>
                        </a:moveTo>
                        <a:lnTo>
                          <a:pt x="12593" y="0"/>
                        </a:lnTo>
                      </a:path>
                    </a:pathLst>
                  </a:custGeom>
                  <a:solidFill>
                    <a:schemeClr val="lt2"/>
                  </a:solidFill>
                  <a:ln w="19080">
                    <a:solidFill>
                      <a:schemeClr val="lt2"/>
                    </a:solidFill>
                    <a:miter/>
                  </a:ln>
                </p:spPr>
                <p:style>
                  <a:lnRef idx="0"/>
                  <a:fillRef idx="0"/>
                  <a:effectRef idx="0"/>
                  <a:fontRef idx="minor"/>
                </p:style>
              </p:sp>
              <p:sp>
                <p:nvSpPr>
                  <p:cNvPr id="1152" name="CustomShape 247"/>
                  <p:cNvSpPr/>
                  <p:nvPr/>
                </p:nvSpPr>
                <p:spPr>
                  <a:xfrm>
                    <a:off x="4733640" y="910440"/>
                    <a:ext cx="120600" cy="60840"/>
                  </a:xfrm>
                  <a:custGeom>
                    <a:avLst/>
                    <a:gdLst/>
                    <a:ahLst/>
                    <a:rect l="l" t="t" r="r" b="b"/>
                    <a:pathLst>
                      <a:path w="11118" h="6473">
                        <a:moveTo>
                          <a:pt x="1" y="6472"/>
                        </a:moveTo>
                        <a:lnTo>
                          <a:pt x="11118" y="0"/>
                        </a:lnTo>
                      </a:path>
                    </a:pathLst>
                  </a:custGeom>
                  <a:solidFill>
                    <a:schemeClr val="lt2"/>
                  </a:solidFill>
                  <a:ln w="19080">
                    <a:solidFill>
                      <a:schemeClr val="lt2"/>
                    </a:solidFill>
                    <a:miter/>
                  </a:ln>
                </p:spPr>
                <p:style>
                  <a:lnRef idx="0"/>
                  <a:fillRef idx="0"/>
                  <a:effectRef idx="0"/>
                  <a:fontRef idx="minor"/>
                </p:style>
              </p:sp>
              <p:grpSp>
                <p:nvGrpSpPr>
                  <p:cNvPr id="1153" name="Group 248"/>
                  <p:cNvGrpSpPr/>
                  <p:nvPr/>
                </p:nvGrpSpPr>
                <p:grpSpPr>
                  <a:xfrm>
                    <a:off x="4415400" y="786600"/>
                    <a:ext cx="1719360" cy="1227240"/>
                    <a:chOff x="4415400" y="786600"/>
                    <a:chExt cx="1719360" cy="1227240"/>
                  </a:xfrm>
                </p:grpSpPr>
                <p:sp>
                  <p:nvSpPr>
                    <p:cNvPr id="1154" name="CustomShape 249"/>
                    <p:cNvSpPr/>
                    <p:nvPr/>
                  </p:nvSpPr>
                  <p:spPr>
                    <a:xfrm>
                      <a:off x="4469040" y="1280520"/>
                      <a:ext cx="72720" cy="24840"/>
                    </a:xfrm>
                    <a:custGeom>
                      <a:avLst/>
                      <a:gdLst/>
                      <a:ahLst/>
                      <a:rect l="l" t="t" r="r" b="b"/>
                      <a:pathLst>
                        <a:path w="6739" h="2674">
                          <a:moveTo>
                            <a:pt x="0" y="0"/>
                          </a:moveTo>
                          <a:lnTo>
                            <a:pt x="6738" y="2674"/>
                          </a:lnTo>
                        </a:path>
                      </a:pathLst>
                    </a:custGeom>
                    <a:solidFill>
                      <a:schemeClr val="lt2"/>
                    </a:solidFill>
                    <a:ln w="19080">
                      <a:solidFill>
                        <a:schemeClr val="lt2"/>
                      </a:solidFill>
                      <a:miter/>
                    </a:ln>
                  </p:spPr>
                  <p:style>
                    <a:lnRef idx="0"/>
                    <a:fillRef idx="0"/>
                    <a:effectRef idx="0"/>
                    <a:fontRef idx="minor"/>
                  </p:style>
                </p:sp>
                <p:sp>
                  <p:nvSpPr>
                    <p:cNvPr id="1155" name="CustomShape 250"/>
                    <p:cNvSpPr/>
                    <p:nvPr/>
                  </p:nvSpPr>
                  <p:spPr>
                    <a:xfrm>
                      <a:off x="4478400" y="1250280"/>
                      <a:ext cx="60120" cy="75600"/>
                    </a:xfrm>
                    <a:custGeom>
                      <a:avLst/>
                      <a:gdLst/>
                      <a:ahLst/>
                      <a:rect l="l" t="t" r="r" b="b"/>
                      <a:pathLst>
                        <a:path w="5554" h="8033">
                          <a:moveTo>
                            <a:pt x="1" y="8033"/>
                          </a:moveTo>
                          <a:lnTo>
                            <a:pt x="5553" y="1"/>
                          </a:lnTo>
                        </a:path>
                      </a:pathLst>
                    </a:custGeom>
                    <a:solidFill>
                      <a:schemeClr val="lt2"/>
                    </a:solidFill>
                    <a:ln w="19080">
                      <a:solidFill>
                        <a:schemeClr val="lt2"/>
                      </a:solidFill>
                      <a:miter/>
                    </a:ln>
                  </p:spPr>
                  <p:style>
                    <a:lnRef idx="0"/>
                    <a:fillRef idx="0"/>
                    <a:effectRef idx="0"/>
                    <a:fontRef idx="minor"/>
                  </p:style>
                </p:sp>
                <p:sp>
                  <p:nvSpPr>
                    <p:cNvPr id="1156" name="CustomShape 251"/>
                    <p:cNvSpPr/>
                    <p:nvPr/>
                  </p:nvSpPr>
                  <p:spPr>
                    <a:xfrm>
                      <a:off x="4538520" y="1164600"/>
                      <a:ext cx="154440" cy="85320"/>
                    </a:xfrm>
                    <a:custGeom>
                      <a:avLst/>
                      <a:gdLst/>
                      <a:ahLst/>
                      <a:rect l="l" t="t" r="r" b="b"/>
                      <a:pathLst>
                        <a:path w="14263" h="9049">
                          <a:moveTo>
                            <a:pt x="0" y="9049"/>
                          </a:moveTo>
                          <a:lnTo>
                            <a:pt x="14262" y="0"/>
                          </a:lnTo>
                        </a:path>
                      </a:pathLst>
                    </a:custGeom>
                    <a:solidFill>
                      <a:schemeClr val="lt2"/>
                    </a:solidFill>
                    <a:ln w="19080">
                      <a:solidFill>
                        <a:schemeClr val="lt2"/>
                      </a:solidFill>
                      <a:miter/>
                    </a:ln>
                  </p:spPr>
                  <p:style>
                    <a:lnRef idx="0"/>
                    <a:fillRef idx="0"/>
                    <a:effectRef idx="0"/>
                    <a:fontRef idx="minor"/>
                  </p:style>
                </p:sp>
                <p:sp>
                  <p:nvSpPr>
                    <p:cNvPr id="1157" name="CustomShape 252"/>
                    <p:cNvSpPr/>
                    <p:nvPr/>
                  </p:nvSpPr>
                  <p:spPr>
                    <a:xfrm>
                      <a:off x="4591440" y="1163160"/>
                      <a:ext cx="106560" cy="95760"/>
                    </a:xfrm>
                    <a:custGeom>
                      <a:avLst/>
                      <a:gdLst/>
                      <a:ahLst/>
                      <a:rect l="l" t="t" r="r" b="b"/>
                      <a:pathLst>
                        <a:path w="9848" h="10162">
                          <a:moveTo>
                            <a:pt x="0" y="10161"/>
                          </a:moveTo>
                          <a:lnTo>
                            <a:pt x="9847" y="0"/>
                          </a:lnTo>
                        </a:path>
                      </a:pathLst>
                    </a:custGeom>
                    <a:solidFill>
                      <a:schemeClr val="lt2"/>
                    </a:solidFill>
                    <a:ln w="19080">
                      <a:solidFill>
                        <a:schemeClr val="lt2"/>
                      </a:solidFill>
                      <a:miter/>
                    </a:ln>
                  </p:spPr>
                  <p:style>
                    <a:lnRef idx="0"/>
                    <a:fillRef idx="0"/>
                    <a:effectRef idx="0"/>
                    <a:fontRef idx="minor"/>
                  </p:style>
                </p:sp>
                <p:sp>
                  <p:nvSpPr>
                    <p:cNvPr id="1158" name="CustomShape 253"/>
                    <p:cNvSpPr/>
                    <p:nvPr/>
                  </p:nvSpPr>
                  <p:spPr>
                    <a:xfrm>
                      <a:off x="4670280" y="1163160"/>
                      <a:ext cx="27720" cy="63360"/>
                    </a:xfrm>
                    <a:custGeom>
                      <a:avLst/>
                      <a:gdLst/>
                      <a:ahLst/>
                      <a:rect l="l" t="t" r="r" b="b"/>
                      <a:pathLst>
                        <a:path w="2590" h="6714">
                          <a:moveTo>
                            <a:pt x="0" y="6714"/>
                          </a:moveTo>
                          <a:lnTo>
                            <a:pt x="2589" y="0"/>
                          </a:lnTo>
                        </a:path>
                      </a:pathLst>
                    </a:custGeom>
                    <a:solidFill>
                      <a:schemeClr val="lt2"/>
                    </a:solidFill>
                    <a:ln w="19080">
                      <a:solidFill>
                        <a:schemeClr val="lt2"/>
                      </a:solidFill>
                      <a:miter/>
                    </a:ln>
                  </p:spPr>
                  <p:style>
                    <a:lnRef idx="0"/>
                    <a:fillRef idx="0"/>
                    <a:effectRef idx="0"/>
                    <a:fontRef idx="minor"/>
                  </p:style>
                </p:sp>
                <p:sp>
                  <p:nvSpPr>
                    <p:cNvPr id="1159" name="CustomShape 254"/>
                    <p:cNvSpPr/>
                    <p:nvPr/>
                  </p:nvSpPr>
                  <p:spPr>
                    <a:xfrm>
                      <a:off x="4697280" y="1167840"/>
                      <a:ext cx="63000" cy="117000"/>
                    </a:xfrm>
                    <a:custGeom>
                      <a:avLst/>
                      <a:gdLst/>
                      <a:ahLst/>
                      <a:rect l="l" t="t" r="r" b="b"/>
                      <a:pathLst>
                        <a:path w="5831" h="12388">
                          <a:moveTo>
                            <a:pt x="5831" y="12388"/>
                          </a:moveTo>
                          <a:lnTo>
                            <a:pt x="0" y="1"/>
                          </a:lnTo>
                        </a:path>
                      </a:pathLst>
                    </a:custGeom>
                    <a:solidFill>
                      <a:schemeClr val="lt2"/>
                    </a:solidFill>
                    <a:ln w="19080">
                      <a:solidFill>
                        <a:schemeClr val="lt2"/>
                      </a:solidFill>
                      <a:miter/>
                    </a:ln>
                  </p:spPr>
                  <p:style>
                    <a:lnRef idx="0"/>
                    <a:fillRef idx="0"/>
                    <a:effectRef idx="0"/>
                    <a:fontRef idx="minor"/>
                  </p:style>
                </p:sp>
                <p:sp>
                  <p:nvSpPr>
                    <p:cNvPr id="1160" name="CustomShape 255"/>
                    <p:cNvSpPr/>
                    <p:nvPr/>
                  </p:nvSpPr>
                  <p:spPr>
                    <a:xfrm>
                      <a:off x="4635360" y="1122840"/>
                      <a:ext cx="61560" cy="44640"/>
                    </a:xfrm>
                    <a:custGeom>
                      <a:avLst/>
                      <a:gdLst/>
                      <a:ahLst/>
                      <a:rect l="l" t="t" r="r" b="b"/>
                      <a:pathLst>
                        <a:path w="5711" h="4755">
                          <a:moveTo>
                            <a:pt x="1" y="1"/>
                          </a:moveTo>
                          <a:lnTo>
                            <a:pt x="5710" y="4755"/>
                          </a:lnTo>
                        </a:path>
                      </a:pathLst>
                    </a:custGeom>
                    <a:solidFill>
                      <a:schemeClr val="lt2"/>
                    </a:solidFill>
                    <a:ln w="19080">
                      <a:solidFill>
                        <a:schemeClr val="lt2"/>
                      </a:solidFill>
                      <a:miter/>
                    </a:ln>
                  </p:spPr>
                  <p:style>
                    <a:lnRef idx="0"/>
                    <a:fillRef idx="0"/>
                    <a:effectRef idx="0"/>
                    <a:fontRef idx="minor"/>
                  </p:style>
                </p:sp>
                <p:sp>
                  <p:nvSpPr>
                    <p:cNvPr id="1161" name="CustomShape 256"/>
                    <p:cNvSpPr/>
                    <p:nvPr/>
                  </p:nvSpPr>
                  <p:spPr>
                    <a:xfrm>
                      <a:off x="4589280" y="1145160"/>
                      <a:ext cx="107640" cy="22320"/>
                    </a:xfrm>
                    <a:custGeom>
                      <a:avLst/>
                      <a:gdLst/>
                      <a:ahLst/>
                      <a:rect l="l" t="t" r="r" b="b"/>
                      <a:pathLst>
                        <a:path w="9945" h="2384">
                          <a:moveTo>
                            <a:pt x="1" y="1"/>
                          </a:moveTo>
                          <a:lnTo>
                            <a:pt x="9944" y="2384"/>
                          </a:lnTo>
                        </a:path>
                      </a:pathLst>
                    </a:custGeom>
                    <a:solidFill>
                      <a:schemeClr val="lt2"/>
                    </a:solidFill>
                    <a:ln w="19080">
                      <a:solidFill>
                        <a:schemeClr val="lt2"/>
                      </a:solidFill>
                      <a:miter/>
                    </a:ln>
                  </p:spPr>
                  <p:style>
                    <a:lnRef idx="0"/>
                    <a:fillRef idx="0"/>
                    <a:effectRef idx="0"/>
                    <a:fontRef idx="minor"/>
                  </p:style>
                </p:sp>
                <p:sp>
                  <p:nvSpPr>
                    <p:cNvPr id="1162" name="CustomShape 257"/>
                    <p:cNvSpPr/>
                    <p:nvPr/>
                  </p:nvSpPr>
                  <p:spPr>
                    <a:xfrm>
                      <a:off x="4538520" y="1167840"/>
                      <a:ext cx="159480" cy="23040"/>
                    </a:xfrm>
                    <a:custGeom>
                      <a:avLst/>
                      <a:gdLst/>
                      <a:ahLst/>
                      <a:rect l="l" t="t" r="r" b="b"/>
                      <a:pathLst>
                        <a:path w="14723" h="2457">
                          <a:moveTo>
                            <a:pt x="0" y="2457"/>
                          </a:moveTo>
                          <a:lnTo>
                            <a:pt x="14722" y="1"/>
                          </a:lnTo>
                        </a:path>
                      </a:pathLst>
                    </a:custGeom>
                    <a:solidFill>
                      <a:schemeClr val="lt2"/>
                    </a:solidFill>
                    <a:ln w="19080">
                      <a:solidFill>
                        <a:schemeClr val="lt2"/>
                      </a:solidFill>
                      <a:miter/>
                    </a:ln>
                  </p:spPr>
                  <p:style>
                    <a:lnRef idx="0"/>
                    <a:fillRef idx="0"/>
                    <a:effectRef idx="0"/>
                    <a:fontRef idx="minor"/>
                  </p:style>
                </p:sp>
                <p:sp>
                  <p:nvSpPr>
                    <p:cNvPr id="1163" name="CustomShape 258"/>
                    <p:cNvSpPr/>
                    <p:nvPr/>
                  </p:nvSpPr>
                  <p:spPr>
                    <a:xfrm>
                      <a:off x="4738680" y="1098360"/>
                      <a:ext cx="55440" cy="61200"/>
                    </a:xfrm>
                    <a:custGeom>
                      <a:avLst/>
                      <a:gdLst/>
                      <a:ahLst/>
                      <a:rect l="l" t="t" r="r" b="b"/>
                      <a:pathLst>
                        <a:path w="5130" h="6509">
                          <a:moveTo>
                            <a:pt x="5130" y="6508"/>
                          </a:moveTo>
                          <a:lnTo>
                            <a:pt x="1" y="0"/>
                          </a:lnTo>
                        </a:path>
                      </a:pathLst>
                    </a:custGeom>
                    <a:solidFill>
                      <a:schemeClr val="lt2"/>
                    </a:solidFill>
                    <a:ln w="19080">
                      <a:solidFill>
                        <a:schemeClr val="lt2"/>
                      </a:solidFill>
                      <a:miter/>
                    </a:ln>
                  </p:spPr>
                  <p:style>
                    <a:lnRef idx="0"/>
                    <a:fillRef idx="0"/>
                    <a:effectRef idx="0"/>
                    <a:fontRef idx="minor"/>
                  </p:style>
                </p:sp>
                <p:sp>
                  <p:nvSpPr>
                    <p:cNvPr id="1164" name="CustomShape 259"/>
                    <p:cNvSpPr/>
                    <p:nvPr/>
                  </p:nvSpPr>
                  <p:spPr>
                    <a:xfrm>
                      <a:off x="4703760" y="1098360"/>
                      <a:ext cx="34560" cy="65880"/>
                    </a:xfrm>
                    <a:custGeom>
                      <a:avLst/>
                      <a:gdLst/>
                      <a:ahLst/>
                      <a:rect l="l" t="t" r="r" b="b"/>
                      <a:pathLst>
                        <a:path w="3219" h="6993">
                          <a:moveTo>
                            <a:pt x="1" y="6992"/>
                          </a:moveTo>
                          <a:lnTo>
                            <a:pt x="3219" y="0"/>
                          </a:lnTo>
                        </a:path>
                      </a:pathLst>
                    </a:custGeom>
                    <a:solidFill>
                      <a:schemeClr val="lt2"/>
                    </a:solidFill>
                    <a:ln w="19080">
                      <a:solidFill>
                        <a:schemeClr val="lt2"/>
                      </a:solidFill>
                      <a:miter/>
                    </a:ln>
                  </p:spPr>
                  <p:style>
                    <a:lnRef idx="0"/>
                    <a:fillRef idx="0"/>
                    <a:effectRef idx="0"/>
                    <a:fontRef idx="minor"/>
                  </p:style>
                </p:sp>
                <p:sp>
                  <p:nvSpPr>
                    <p:cNvPr id="1165" name="CustomShape 260"/>
                    <p:cNvSpPr/>
                    <p:nvPr/>
                  </p:nvSpPr>
                  <p:spPr>
                    <a:xfrm>
                      <a:off x="4694760" y="1159920"/>
                      <a:ext cx="99360" cy="7920"/>
                    </a:xfrm>
                    <a:custGeom>
                      <a:avLst/>
                      <a:gdLst/>
                      <a:ahLst/>
                      <a:rect l="l" t="t" r="r" b="b"/>
                      <a:pathLst>
                        <a:path w="9194" h="884">
                          <a:moveTo>
                            <a:pt x="0" y="883"/>
                          </a:moveTo>
                          <a:lnTo>
                            <a:pt x="9194" y="0"/>
                          </a:lnTo>
                        </a:path>
                      </a:pathLst>
                    </a:custGeom>
                    <a:solidFill>
                      <a:schemeClr val="lt2"/>
                    </a:solidFill>
                    <a:ln w="19080">
                      <a:solidFill>
                        <a:schemeClr val="lt2"/>
                      </a:solidFill>
                      <a:miter/>
                    </a:ln>
                  </p:spPr>
                  <p:style>
                    <a:lnRef idx="0"/>
                    <a:fillRef idx="0"/>
                    <a:effectRef idx="0"/>
                    <a:fontRef idx="minor"/>
                  </p:style>
                </p:sp>
                <p:sp>
                  <p:nvSpPr>
                    <p:cNvPr id="1166" name="CustomShape 261"/>
                    <p:cNvSpPr/>
                    <p:nvPr/>
                  </p:nvSpPr>
                  <p:spPr>
                    <a:xfrm>
                      <a:off x="4794840" y="1159920"/>
                      <a:ext cx="35640" cy="70920"/>
                    </a:xfrm>
                    <a:custGeom>
                      <a:avLst/>
                      <a:gdLst/>
                      <a:ahLst/>
                      <a:rect l="l" t="t" r="r" b="b"/>
                      <a:pathLst>
                        <a:path w="3328" h="7525">
                          <a:moveTo>
                            <a:pt x="1" y="0"/>
                          </a:moveTo>
                          <a:lnTo>
                            <a:pt x="3328" y="7525"/>
                          </a:lnTo>
                        </a:path>
                      </a:pathLst>
                    </a:custGeom>
                    <a:solidFill>
                      <a:schemeClr val="lt2"/>
                    </a:solidFill>
                    <a:ln w="19080">
                      <a:solidFill>
                        <a:schemeClr val="lt2"/>
                      </a:solidFill>
                      <a:miter/>
                    </a:ln>
                  </p:spPr>
                  <p:style>
                    <a:lnRef idx="0"/>
                    <a:fillRef idx="0"/>
                    <a:effectRef idx="0"/>
                    <a:fontRef idx="minor"/>
                  </p:style>
                </p:sp>
                <p:sp>
                  <p:nvSpPr>
                    <p:cNvPr id="1167" name="CustomShape 262"/>
                    <p:cNvSpPr/>
                    <p:nvPr/>
                  </p:nvSpPr>
                  <p:spPr>
                    <a:xfrm>
                      <a:off x="4758480" y="1159920"/>
                      <a:ext cx="36000" cy="120600"/>
                    </a:xfrm>
                    <a:custGeom>
                      <a:avLst/>
                      <a:gdLst/>
                      <a:ahLst/>
                      <a:rect l="l" t="t" r="r" b="b"/>
                      <a:pathLst>
                        <a:path w="3339" h="12763">
                          <a:moveTo>
                            <a:pt x="3339" y="0"/>
                          </a:moveTo>
                          <a:lnTo>
                            <a:pt x="0" y="12762"/>
                          </a:lnTo>
                        </a:path>
                      </a:pathLst>
                    </a:custGeom>
                    <a:solidFill>
                      <a:schemeClr val="lt2"/>
                    </a:solidFill>
                    <a:ln w="19080">
                      <a:solidFill>
                        <a:schemeClr val="lt2"/>
                      </a:solidFill>
                      <a:miter/>
                    </a:ln>
                  </p:spPr>
                  <p:style>
                    <a:lnRef idx="0"/>
                    <a:fillRef idx="0"/>
                    <a:effectRef idx="0"/>
                    <a:fontRef idx="minor"/>
                  </p:style>
                </p:sp>
                <p:grpSp>
                  <p:nvGrpSpPr>
                    <p:cNvPr id="1168" name="Group 263"/>
                    <p:cNvGrpSpPr/>
                    <p:nvPr/>
                  </p:nvGrpSpPr>
                  <p:grpSpPr>
                    <a:xfrm>
                      <a:off x="4415400" y="786600"/>
                      <a:ext cx="1719360" cy="1227240"/>
                      <a:chOff x="4415400" y="786600"/>
                      <a:chExt cx="1719360" cy="1227240"/>
                    </a:xfrm>
                  </p:grpSpPr>
                  <p:sp>
                    <p:nvSpPr>
                      <p:cNvPr id="1169" name="CustomShape 264"/>
                      <p:cNvSpPr/>
                      <p:nvPr/>
                    </p:nvSpPr>
                    <p:spPr>
                      <a:xfrm>
                        <a:off x="4830840" y="1103040"/>
                        <a:ext cx="102600" cy="127800"/>
                      </a:xfrm>
                      <a:custGeom>
                        <a:avLst/>
                        <a:gdLst/>
                        <a:ahLst/>
                        <a:rect l="l" t="t" r="r" b="b"/>
                        <a:pathLst>
                          <a:path w="9461" h="13549">
                            <a:moveTo>
                              <a:pt x="1" y="13549"/>
                            </a:moveTo>
                            <a:lnTo>
                              <a:pt x="9460" y="0"/>
                            </a:lnTo>
                          </a:path>
                        </a:pathLst>
                      </a:custGeom>
                      <a:solidFill>
                        <a:schemeClr val="lt2"/>
                      </a:solidFill>
                      <a:ln w="19080">
                        <a:solidFill>
                          <a:schemeClr val="lt2"/>
                        </a:solidFill>
                        <a:miter/>
                      </a:ln>
                    </p:spPr>
                    <p:style>
                      <a:lnRef idx="0"/>
                      <a:fillRef idx="0"/>
                      <a:effectRef idx="0"/>
                      <a:fontRef idx="minor"/>
                    </p:style>
                  </p:sp>
                  <p:sp>
                    <p:nvSpPr>
                      <p:cNvPr id="1170" name="CustomShape 265"/>
                      <p:cNvSpPr/>
                      <p:nvPr/>
                    </p:nvSpPr>
                    <p:spPr>
                      <a:xfrm>
                        <a:off x="4933800" y="1032480"/>
                        <a:ext cx="146160" cy="70200"/>
                      </a:xfrm>
                      <a:custGeom>
                        <a:avLst/>
                        <a:gdLst/>
                        <a:ahLst/>
                        <a:rect l="l" t="t" r="r" b="b"/>
                        <a:pathLst>
                          <a:path w="13476" h="7465">
                            <a:moveTo>
                              <a:pt x="0" y="7464"/>
                            </a:moveTo>
                            <a:lnTo>
                              <a:pt x="13476" y="0"/>
                            </a:lnTo>
                          </a:path>
                        </a:pathLst>
                      </a:custGeom>
                      <a:solidFill>
                        <a:schemeClr val="lt2"/>
                      </a:solidFill>
                      <a:ln w="19080">
                        <a:solidFill>
                          <a:schemeClr val="lt2"/>
                        </a:solidFill>
                        <a:miter/>
                      </a:ln>
                    </p:spPr>
                    <p:style>
                      <a:lnRef idx="0"/>
                      <a:fillRef idx="0"/>
                      <a:effectRef idx="0"/>
                      <a:fontRef idx="minor"/>
                    </p:style>
                  </p:sp>
                  <p:sp>
                    <p:nvSpPr>
                      <p:cNvPr id="1171" name="CustomShape 266"/>
                      <p:cNvSpPr/>
                      <p:nvPr/>
                    </p:nvSpPr>
                    <p:spPr>
                      <a:xfrm>
                        <a:off x="4933440" y="1101240"/>
                        <a:ext cx="165240" cy="65520"/>
                      </a:xfrm>
                      <a:custGeom>
                        <a:avLst/>
                        <a:gdLst/>
                        <a:ahLst/>
                        <a:rect l="l" t="t" r="r" b="b"/>
                        <a:pathLst>
                          <a:path w="15231" h="6969">
                            <a:moveTo>
                              <a:pt x="1" y="1"/>
                            </a:moveTo>
                            <a:lnTo>
                              <a:pt x="15231" y="6968"/>
                            </a:lnTo>
                          </a:path>
                        </a:pathLst>
                      </a:custGeom>
                      <a:solidFill>
                        <a:schemeClr val="lt2"/>
                      </a:solidFill>
                      <a:ln w="19080">
                        <a:solidFill>
                          <a:schemeClr val="lt2"/>
                        </a:solidFill>
                        <a:miter/>
                      </a:ln>
                    </p:spPr>
                    <p:style>
                      <a:lnRef idx="0"/>
                      <a:fillRef idx="0"/>
                      <a:effectRef idx="0"/>
                      <a:fontRef idx="minor"/>
                    </p:style>
                  </p:sp>
                  <p:sp>
                    <p:nvSpPr>
                      <p:cNvPr id="1172" name="CustomShape 267"/>
                      <p:cNvSpPr/>
                      <p:nvPr/>
                    </p:nvSpPr>
                    <p:spPr>
                      <a:xfrm>
                        <a:off x="5098680" y="1168560"/>
                        <a:ext cx="36720" cy="86040"/>
                      </a:xfrm>
                      <a:custGeom>
                        <a:avLst/>
                        <a:gdLst/>
                        <a:ahLst/>
                        <a:rect l="l" t="t" r="r" b="b"/>
                        <a:pathLst>
                          <a:path w="3425" h="9134">
                            <a:moveTo>
                              <a:pt x="1" y="0"/>
                            </a:moveTo>
                            <a:lnTo>
                              <a:pt x="3424" y="9133"/>
                            </a:lnTo>
                          </a:path>
                        </a:pathLst>
                      </a:custGeom>
                      <a:solidFill>
                        <a:schemeClr val="lt2"/>
                      </a:solidFill>
                      <a:ln w="19080">
                        <a:solidFill>
                          <a:schemeClr val="lt2"/>
                        </a:solidFill>
                        <a:miter/>
                      </a:ln>
                    </p:spPr>
                    <p:style>
                      <a:lnRef idx="0"/>
                      <a:fillRef idx="0"/>
                      <a:effectRef idx="0"/>
                      <a:fontRef idx="minor"/>
                    </p:style>
                  </p:sp>
                  <p:sp>
                    <p:nvSpPr>
                      <p:cNvPr id="1173" name="CustomShape 268"/>
                      <p:cNvSpPr/>
                      <p:nvPr/>
                    </p:nvSpPr>
                    <p:spPr>
                      <a:xfrm>
                        <a:off x="5136120" y="1247040"/>
                        <a:ext cx="36720" cy="97200"/>
                      </a:xfrm>
                      <a:custGeom>
                        <a:avLst/>
                        <a:gdLst/>
                        <a:ahLst/>
                        <a:rect l="l" t="t" r="r" b="b"/>
                        <a:pathLst>
                          <a:path w="3400" h="10320">
                            <a:moveTo>
                              <a:pt x="3399" y="10319"/>
                            </a:moveTo>
                            <a:lnTo>
                              <a:pt x="0" y="1"/>
                            </a:lnTo>
                          </a:path>
                        </a:pathLst>
                      </a:custGeom>
                      <a:solidFill>
                        <a:schemeClr val="lt2"/>
                      </a:solidFill>
                      <a:ln w="19080">
                        <a:solidFill>
                          <a:schemeClr val="lt2"/>
                        </a:solidFill>
                        <a:miter/>
                      </a:ln>
                    </p:spPr>
                    <p:style>
                      <a:lnRef idx="0"/>
                      <a:fillRef idx="0"/>
                      <a:effectRef idx="0"/>
                      <a:fontRef idx="minor"/>
                    </p:style>
                  </p:sp>
                  <p:sp>
                    <p:nvSpPr>
                      <p:cNvPr id="1174" name="CustomShape 269"/>
                      <p:cNvSpPr/>
                      <p:nvPr/>
                    </p:nvSpPr>
                    <p:spPr>
                      <a:xfrm>
                        <a:off x="5119200" y="845640"/>
                        <a:ext cx="958320" cy="626040"/>
                      </a:xfrm>
                      <a:custGeom>
                        <a:avLst/>
                        <a:gdLst/>
                        <a:ahLst/>
                        <a:rect l="l" t="t" r="r" b="b"/>
                        <a:pathLst>
                          <a:path w="88235" h="66195">
                            <a:moveTo>
                              <a:pt x="1" y="63509"/>
                            </a:moveTo>
                            <a:lnTo>
                              <a:pt x="1537" y="42400"/>
                            </a:lnTo>
                            <a:lnTo>
                              <a:pt x="10077" y="22210"/>
                            </a:lnTo>
                            <a:cubicBezTo>
                              <a:pt x="10077" y="22210"/>
                              <a:pt x="14202" y="33218"/>
                              <a:pt x="14202" y="32384"/>
                            </a:cubicBezTo>
                            <a:cubicBezTo>
                              <a:pt x="14202" y="31561"/>
                              <a:pt x="26009" y="8976"/>
                              <a:pt x="26009" y="8976"/>
                            </a:cubicBezTo>
                            <a:lnTo>
                              <a:pt x="33618" y="31077"/>
                            </a:lnTo>
                            <a:lnTo>
                              <a:pt x="15025" y="46779"/>
                            </a:lnTo>
                            <a:lnTo>
                              <a:pt x="36037" y="48944"/>
                            </a:lnTo>
                            <a:lnTo>
                              <a:pt x="27557" y="58863"/>
                            </a:lnTo>
                            <a:lnTo>
                              <a:pt x="40803" y="66194"/>
                            </a:lnTo>
                            <a:lnTo>
                              <a:pt x="43586" y="48448"/>
                            </a:lnTo>
                            <a:lnTo>
                              <a:pt x="51122" y="29734"/>
                            </a:lnTo>
                            <a:lnTo>
                              <a:pt x="49670" y="16694"/>
                            </a:lnTo>
                            <a:lnTo>
                              <a:pt x="65263" y="21376"/>
                            </a:lnTo>
                            <a:lnTo>
                              <a:pt x="68819" y="9448"/>
                            </a:lnTo>
                            <a:lnTo>
                              <a:pt x="66098" y="1"/>
                            </a:lnTo>
                            <a:lnTo>
                              <a:pt x="88235" y="20069"/>
                            </a:lnTo>
                          </a:path>
                        </a:pathLst>
                      </a:custGeom>
                      <a:solidFill>
                        <a:schemeClr val="lt2"/>
                      </a:solidFill>
                      <a:ln w="19080">
                        <a:solidFill>
                          <a:schemeClr val="lt2"/>
                        </a:solidFill>
                        <a:miter/>
                      </a:ln>
                    </p:spPr>
                    <p:style>
                      <a:lnRef idx="0"/>
                      <a:fillRef idx="0"/>
                      <a:effectRef idx="0"/>
                      <a:fontRef idx="minor"/>
                    </p:style>
                  </p:sp>
                  <p:sp>
                    <p:nvSpPr>
                      <p:cNvPr id="1175" name="CustomShape 270"/>
                      <p:cNvSpPr/>
                      <p:nvPr/>
                    </p:nvSpPr>
                    <p:spPr>
                      <a:xfrm>
                        <a:off x="5079960" y="786600"/>
                        <a:ext cx="752040" cy="380160"/>
                      </a:xfrm>
                      <a:custGeom>
                        <a:avLst/>
                        <a:gdLst/>
                        <a:ahLst/>
                        <a:rect l="l" t="t" r="r" b="b"/>
                        <a:pathLst>
                          <a:path w="69242" h="40223">
                            <a:moveTo>
                              <a:pt x="69242" y="6255"/>
                            </a:moveTo>
                            <a:lnTo>
                              <a:pt x="53274" y="22948"/>
                            </a:lnTo>
                            <a:lnTo>
                              <a:pt x="45532" y="5432"/>
                            </a:lnTo>
                            <a:lnTo>
                              <a:pt x="29613" y="14747"/>
                            </a:lnTo>
                            <a:lnTo>
                              <a:pt x="28790" y="1"/>
                            </a:lnTo>
                            <a:lnTo>
                              <a:pt x="13500" y="28912"/>
                            </a:lnTo>
                            <a:lnTo>
                              <a:pt x="4306" y="13089"/>
                            </a:lnTo>
                            <a:lnTo>
                              <a:pt x="0" y="25984"/>
                            </a:lnTo>
                            <a:lnTo>
                              <a:pt x="1718" y="40222"/>
                            </a:lnTo>
                          </a:path>
                        </a:pathLst>
                      </a:custGeom>
                      <a:solidFill>
                        <a:schemeClr val="lt2"/>
                      </a:solidFill>
                      <a:ln w="19080">
                        <a:solidFill>
                          <a:schemeClr val="lt2"/>
                        </a:solidFill>
                        <a:miter/>
                      </a:ln>
                    </p:spPr>
                    <p:style>
                      <a:lnRef idx="0"/>
                      <a:fillRef idx="0"/>
                      <a:effectRef idx="0"/>
                      <a:fontRef idx="minor"/>
                    </p:style>
                  </p:sp>
                  <p:sp>
                    <p:nvSpPr>
                      <p:cNvPr id="1176" name="CustomShape 271"/>
                      <p:cNvSpPr/>
                      <p:nvPr/>
                    </p:nvSpPr>
                    <p:spPr>
                      <a:xfrm>
                        <a:off x="5172840" y="1152000"/>
                        <a:ext cx="172080" cy="321840"/>
                      </a:xfrm>
                      <a:custGeom>
                        <a:avLst/>
                        <a:gdLst/>
                        <a:ahLst/>
                        <a:rect l="l" t="t" r="r" b="b"/>
                        <a:pathLst>
                          <a:path w="15860" h="34054">
                            <a:moveTo>
                              <a:pt x="9266" y="1"/>
                            </a:moveTo>
                            <a:lnTo>
                              <a:pt x="10101" y="14396"/>
                            </a:lnTo>
                            <a:lnTo>
                              <a:pt x="15859" y="34053"/>
                            </a:lnTo>
                            <a:lnTo>
                              <a:pt x="0" y="19851"/>
                            </a:lnTo>
                            <a:lnTo>
                              <a:pt x="1234" y="33642"/>
                            </a:lnTo>
                          </a:path>
                        </a:pathLst>
                      </a:custGeom>
                      <a:solidFill>
                        <a:schemeClr val="lt2"/>
                      </a:solidFill>
                      <a:ln w="19080">
                        <a:solidFill>
                          <a:schemeClr val="lt2"/>
                        </a:solidFill>
                        <a:miter/>
                      </a:ln>
                    </p:spPr>
                    <p:style>
                      <a:lnRef idx="0"/>
                      <a:fillRef idx="0"/>
                      <a:effectRef idx="0"/>
                      <a:fontRef idx="minor"/>
                    </p:style>
                  </p:sp>
                  <p:sp>
                    <p:nvSpPr>
                      <p:cNvPr id="1177" name="CustomShape 272"/>
                      <p:cNvSpPr/>
                      <p:nvPr/>
                    </p:nvSpPr>
                    <p:spPr>
                      <a:xfrm>
                        <a:off x="5136120" y="1152000"/>
                        <a:ext cx="137160" cy="94320"/>
                      </a:xfrm>
                      <a:custGeom>
                        <a:avLst/>
                        <a:gdLst/>
                        <a:ahLst/>
                        <a:rect l="l" t="t" r="r" b="b"/>
                        <a:pathLst>
                          <a:path w="12666" h="10017">
                            <a:moveTo>
                              <a:pt x="0" y="10017"/>
                            </a:moveTo>
                            <a:lnTo>
                              <a:pt x="12665" y="1"/>
                            </a:lnTo>
                          </a:path>
                        </a:pathLst>
                      </a:custGeom>
                      <a:solidFill>
                        <a:schemeClr val="lt2"/>
                      </a:solidFill>
                      <a:ln w="19080">
                        <a:solidFill>
                          <a:schemeClr val="lt2"/>
                        </a:solidFill>
                        <a:miter/>
                      </a:ln>
                    </p:spPr>
                    <p:style>
                      <a:lnRef idx="0"/>
                      <a:fillRef idx="0"/>
                      <a:effectRef idx="0"/>
                      <a:fontRef idx="minor"/>
                    </p:style>
                  </p:sp>
                  <p:sp>
                    <p:nvSpPr>
                      <p:cNvPr id="1178" name="CustomShape 273"/>
                      <p:cNvSpPr/>
                      <p:nvPr/>
                    </p:nvSpPr>
                    <p:spPr>
                      <a:xfrm>
                        <a:off x="5273640" y="1144440"/>
                        <a:ext cx="216000" cy="7560"/>
                      </a:xfrm>
                      <a:custGeom>
                        <a:avLst/>
                        <a:gdLst/>
                        <a:ahLst/>
                        <a:rect l="l" t="t" r="r" b="b"/>
                        <a:pathLst>
                          <a:path w="19900" h="823">
                            <a:moveTo>
                              <a:pt x="0" y="823"/>
                            </a:moveTo>
                            <a:lnTo>
                              <a:pt x="19900" y="0"/>
                            </a:lnTo>
                          </a:path>
                        </a:pathLst>
                      </a:custGeom>
                      <a:solidFill>
                        <a:schemeClr val="lt2"/>
                      </a:solidFill>
                      <a:ln w="19080">
                        <a:solidFill>
                          <a:schemeClr val="lt2"/>
                        </a:solidFill>
                        <a:miter/>
                      </a:ln>
                    </p:spPr>
                    <p:style>
                      <a:lnRef idx="0"/>
                      <a:fillRef idx="0"/>
                      <a:effectRef idx="0"/>
                      <a:fontRef idx="minor"/>
                    </p:style>
                  </p:sp>
                  <p:sp>
                    <p:nvSpPr>
                      <p:cNvPr id="1179" name="CustomShape 274"/>
                      <p:cNvSpPr/>
                      <p:nvPr/>
                    </p:nvSpPr>
                    <p:spPr>
                      <a:xfrm>
                        <a:off x="5172840" y="1152000"/>
                        <a:ext cx="100440" cy="187200"/>
                      </a:xfrm>
                      <a:custGeom>
                        <a:avLst/>
                        <a:gdLst/>
                        <a:ahLst/>
                        <a:rect l="l" t="t" r="r" b="b"/>
                        <a:pathLst>
                          <a:path w="9267" h="19816">
                            <a:moveTo>
                              <a:pt x="9266" y="1"/>
                            </a:moveTo>
                            <a:lnTo>
                              <a:pt x="0" y="19815"/>
                            </a:lnTo>
                          </a:path>
                        </a:pathLst>
                      </a:custGeom>
                      <a:solidFill>
                        <a:schemeClr val="lt2"/>
                      </a:solidFill>
                      <a:ln w="19080">
                        <a:solidFill>
                          <a:schemeClr val="lt2"/>
                        </a:solidFill>
                        <a:miter/>
                      </a:ln>
                    </p:spPr>
                    <p:style>
                      <a:lnRef idx="0"/>
                      <a:fillRef idx="0"/>
                      <a:effectRef idx="0"/>
                      <a:fontRef idx="minor"/>
                    </p:style>
                  </p:sp>
                  <p:sp>
                    <p:nvSpPr>
                      <p:cNvPr id="1180" name="CustomShape 275"/>
                      <p:cNvSpPr/>
                      <p:nvPr/>
                    </p:nvSpPr>
                    <p:spPr>
                      <a:xfrm>
                        <a:off x="5484600" y="1003680"/>
                        <a:ext cx="174240" cy="141120"/>
                      </a:xfrm>
                      <a:custGeom>
                        <a:avLst/>
                        <a:gdLst/>
                        <a:ahLst/>
                        <a:rect l="l" t="t" r="r" b="b"/>
                        <a:pathLst>
                          <a:path w="16054" h="14964">
                            <a:moveTo>
                              <a:pt x="1" y="14964"/>
                            </a:moveTo>
                            <a:lnTo>
                              <a:pt x="16053" y="0"/>
                            </a:lnTo>
                          </a:path>
                        </a:pathLst>
                      </a:custGeom>
                      <a:solidFill>
                        <a:schemeClr val="lt2"/>
                      </a:solidFill>
                      <a:ln w="19080">
                        <a:solidFill>
                          <a:schemeClr val="lt2"/>
                        </a:solidFill>
                        <a:miter/>
                      </a:ln>
                    </p:spPr>
                    <p:style>
                      <a:lnRef idx="0"/>
                      <a:fillRef idx="0"/>
                      <a:effectRef idx="0"/>
                      <a:fontRef idx="minor"/>
                    </p:style>
                  </p:sp>
                  <p:sp>
                    <p:nvSpPr>
                      <p:cNvPr id="1181" name="CustomShape 276"/>
                      <p:cNvSpPr/>
                      <p:nvPr/>
                    </p:nvSpPr>
                    <p:spPr>
                      <a:xfrm>
                        <a:off x="5489640" y="837720"/>
                        <a:ext cx="84600" cy="306000"/>
                      </a:xfrm>
                      <a:custGeom>
                        <a:avLst/>
                        <a:gdLst/>
                        <a:ahLst/>
                        <a:rect l="l" t="t" r="r" b="b"/>
                        <a:pathLst>
                          <a:path w="7828" h="32384">
                            <a:moveTo>
                              <a:pt x="1" y="32383"/>
                            </a:moveTo>
                            <a:lnTo>
                              <a:pt x="7827" y="0"/>
                            </a:lnTo>
                          </a:path>
                        </a:pathLst>
                      </a:custGeom>
                      <a:solidFill>
                        <a:schemeClr val="lt2"/>
                      </a:solidFill>
                      <a:ln w="19080">
                        <a:solidFill>
                          <a:schemeClr val="lt2"/>
                        </a:solidFill>
                        <a:miter/>
                      </a:ln>
                    </p:spPr>
                    <p:style>
                      <a:lnRef idx="0"/>
                      <a:fillRef idx="0"/>
                      <a:effectRef idx="0"/>
                      <a:fontRef idx="minor"/>
                    </p:style>
                  </p:sp>
                  <p:sp>
                    <p:nvSpPr>
                      <p:cNvPr id="1182" name="CustomShape 277"/>
                      <p:cNvSpPr/>
                      <p:nvPr/>
                    </p:nvSpPr>
                    <p:spPr>
                      <a:xfrm>
                        <a:off x="5484600" y="1127160"/>
                        <a:ext cx="195120" cy="12240"/>
                      </a:xfrm>
                      <a:custGeom>
                        <a:avLst/>
                        <a:gdLst/>
                        <a:ahLst/>
                        <a:rect l="l" t="t" r="r" b="b"/>
                        <a:pathLst>
                          <a:path w="17989" h="1344">
                            <a:moveTo>
                              <a:pt x="1" y="1343"/>
                            </a:moveTo>
                            <a:lnTo>
                              <a:pt x="17989" y="0"/>
                            </a:lnTo>
                          </a:path>
                        </a:pathLst>
                      </a:custGeom>
                      <a:solidFill>
                        <a:schemeClr val="lt2"/>
                      </a:solidFill>
                      <a:ln w="19080">
                        <a:solidFill>
                          <a:schemeClr val="lt2"/>
                        </a:solidFill>
                        <a:miter/>
                      </a:ln>
                    </p:spPr>
                    <p:style>
                      <a:lnRef idx="0"/>
                      <a:fillRef idx="0"/>
                      <a:effectRef idx="0"/>
                      <a:fontRef idx="minor"/>
                    </p:style>
                  </p:sp>
                  <p:sp>
                    <p:nvSpPr>
                      <p:cNvPr id="1183" name="CustomShape 278"/>
                      <p:cNvSpPr/>
                      <p:nvPr/>
                    </p:nvSpPr>
                    <p:spPr>
                      <a:xfrm>
                        <a:off x="5485680" y="1144440"/>
                        <a:ext cx="24480" cy="164160"/>
                      </a:xfrm>
                      <a:custGeom>
                        <a:avLst/>
                        <a:gdLst/>
                        <a:ahLst/>
                        <a:rect l="l" t="t" r="r" b="b"/>
                        <a:pathLst>
                          <a:path w="2300" h="17384">
                            <a:moveTo>
                              <a:pt x="1" y="0"/>
                            </a:moveTo>
                            <a:lnTo>
                              <a:pt x="2299" y="17383"/>
                            </a:lnTo>
                          </a:path>
                        </a:pathLst>
                      </a:custGeom>
                      <a:solidFill>
                        <a:schemeClr val="lt2"/>
                      </a:solidFill>
                      <a:ln w="19080">
                        <a:solidFill>
                          <a:schemeClr val="lt2"/>
                        </a:solidFill>
                        <a:miter/>
                      </a:ln>
                    </p:spPr>
                    <p:style>
                      <a:lnRef idx="0"/>
                      <a:fillRef idx="0"/>
                      <a:effectRef idx="0"/>
                      <a:fontRef idx="minor"/>
                    </p:style>
                  </p:sp>
                  <p:sp>
                    <p:nvSpPr>
                      <p:cNvPr id="1184" name="CustomShape 279"/>
                      <p:cNvSpPr/>
                      <p:nvPr/>
                    </p:nvSpPr>
                    <p:spPr>
                      <a:xfrm>
                        <a:off x="5282640" y="1288440"/>
                        <a:ext cx="141120" cy="118440"/>
                      </a:xfrm>
                      <a:custGeom>
                        <a:avLst/>
                        <a:gdLst/>
                        <a:ahLst/>
                        <a:rect l="l" t="t" r="r" b="b"/>
                        <a:pathLst>
                          <a:path w="13017" h="12570">
                            <a:moveTo>
                              <a:pt x="0" y="1"/>
                            </a:moveTo>
                            <a:lnTo>
                              <a:pt x="13016" y="12569"/>
                            </a:lnTo>
                          </a:path>
                        </a:pathLst>
                      </a:custGeom>
                      <a:solidFill>
                        <a:schemeClr val="lt2"/>
                      </a:solidFill>
                      <a:ln w="19080">
                        <a:solidFill>
                          <a:schemeClr val="lt2"/>
                        </a:solidFill>
                        <a:miter/>
                      </a:ln>
                    </p:spPr>
                    <p:style>
                      <a:lnRef idx="0"/>
                      <a:fillRef idx="0"/>
                      <a:effectRef idx="0"/>
                      <a:fontRef idx="minor"/>
                    </p:style>
                  </p:sp>
                  <p:sp>
                    <p:nvSpPr>
                      <p:cNvPr id="1185" name="CustomShape 280"/>
                      <p:cNvSpPr/>
                      <p:nvPr/>
                    </p:nvSpPr>
                    <p:spPr>
                      <a:xfrm>
                        <a:off x="5401800" y="1402560"/>
                        <a:ext cx="21600" cy="121320"/>
                      </a:xfrm>
                      <a:custGeom>
                        <a:avLst/>
                        <a:gdLst/>
                        <a:ahLst/>
                        <a:rect l="l" t="t" r="r" b="b"/>
                        <a:pathLst>
                          <a:path w="2034" h="12872">
                            <a:moveTo>
                              <a:pt x="2033" y="0"/>
                            </a:moveTo>
                            <a:lnTo>
                              <a:pt x="1" y="12871"/>
                            </a:lnTo>
                          </a:path>
                        </a:pathLst>
                      </a:custGeom>
                      <a:solidFill>
                        <a:schemeClr val="lt2"/>
                      </a:solidFill>
                      <a:ln w="19080">
                        <a:solidFill>
                          <a:schemeClr val="lt2"/>
                        </a:solidFill>
                        <a:miter/>
                      </a:ln>
                    </p:spPr>
                    <p:style>
                      <a:lnRef idx="0"/>
                      <a:fillRef idx="0"/>
                      <a:effectRef idx="0"/>
                      <a:fontRef idx="minor"/>
                    </p:style>
                  </p:sp>
                  <p:sp>
                    <p:nvSpPr>
                      <p:cNvPr id="1186" name="CustomShape 281"/>
                      <p:cNvSpPr/>
                      <p:nvPr/>
                    </p:nvSpPr>
                    <p:spPr>
                      <a:xfrm>
                        <a:off x="5172840" y="1335600"/>
                        <a:ext cx="127800" cy="161640"/>
                      </a:xfrm>
                      <a:custGeom>
                        <a:avLst/>
                        <a:gdLst/>
                        <a:ahLst/>
                        <a:rect l="l" t="t" r="r" b="b"/>
                        <a:pathLst>
                          <a:path w="11807" h="17106">
                            <a:moveTo>
                              <a:pt x="11807" y="17105"/>
                            </a:moveTo>
                            <a:lnTo>
                              <a:pt x="0" y="1"/>
                            </a:lnTo>
                          </a:path>
                        </a:pathLst>
                      </a:custGeom>
                      <a:solidFill>
                        <a:schemeClr val="lt2"/>
                      </a:solidFill>
                      <a:ln w="19080">
                        <a:solidFill>
                          <a:schemeClr val="lt2"/>
                        </a:solidFill>
                        <a:miter/>
                      </a:ln>
                    </p:spPr>
                    <p:style>
                      <a:lnRef idx="0"/>
                      <a:fillRef idx="0"/>
                      <a:effectRef idx="0"/>
                      <a:fontRef idx="minor"/>
                    </p:style>
                  </p:sp>
                  <p:sp>
                    <p:nvSpPr>
                      <p:cNvPr id="1187" name="CustomShape 282"/>
                      <p:cNvSpPr/>
                      <p:nvPr/>
                    </p:nvSpPr>
                    <p:spPr>
                      <a:xfrm>
                        <a:off x="5658840" y="934920"/>
                        <a:ext cx="207720" cy="68400"/>
                      </a:xfrm>
                      <a:custGeom>
                        <a:avLst/>
                        <a:gdLst/>
                        <a:ahLst/>
                        <a:rect l="l" t="t" r="r" b="b"/>
                        <a:pathLst>
                          <a:path w="19150" h="7247">
                            <a:moveTo>
                              <a:pt x="19149" y="0"/>
                            </a:moveTo>
                            <a:lnTo>
                              <a:pt x="0" y="7246"/>
                            </a:lnTo>
                          </a:path>
                        </a:pathLst>
                      </a:custGeom>
                      <a:solidFill>
                        <a:schemeClr val="lt2"/>
                      </a:solidFill>
                      <a:ln w="19080">
                        <a:solidFill>
                          <a:schemeClr val="lt2"/>
                        </a:solidFill>
                        <a:miter/>
                      </a:ln>
                    </p:spPr>
                    <p:style>
                      <a:lnRef idx="0"/>
                      <a:fillRef idx="0"/>
                      <a:effectRef idx="0"/>
                      <a:fontRef idx="minor"/>
                    </p:style>
                  </p:sp>
                  <p:sp>
                    <p:nvSpPr>
                      <p:cNvPr id="1188" name="CustomShape 283"/>
                      <p:cNvSpPr/>
                      <p:nvPr/>
                    </p:nvSpPr>
                    <p:spPr>
                      <a:xfrm>
                        <a:off x="5510880" y="1303920"/>
                        <a:ext cx="81720" cy="4320"/>
                      </a:xfrm>
                      <a:custGeom>
                        <a:avLst/>
                        <a:gdLst/>
                        <a:ahLst/>
                        <a:rect l="l" t="t" r="r" b="b"/>
                        <a:pathLst>
                          <a:path w="7549" h="509">
                            <a:moveTo>
                              <a:pt x="0" y="508"/>
                            </a:moveTo>
                            <a:lnTo>
                              <a:pt x="7549" y="0"/>
                            </a:lnTo>
                          </a:path>
                        </a:pathLst>
                      </a:custGeom>
                      <a:solidFill>
                        <a:schemeClr val="lt2"/>
                      </a:solidFill>
                      <a:ln w="19080">
                        <a:solidFill>
                          <a:schemeClr val="lt2"/>
                        </a:solidFill>
                        <a:miter/>
                      </a:ln>
                    </p:spPr>
                    <p:style>
                      <a:lnRef idx="0"/>
                      <a:fillRef idx="0"/>
                      <a:effectRef idx="0"/>
                      <a:fontRef idx="minor"/>
                    </p:style>
                  </p:sp>
                  <p:sp>
                    <p:nvSpPr>
                      <p:cNvPr id="1189" name="CustomShape 284"/>
                      <p:cNvSpPr/>
                      <p:nvPr/>
                    </p:nvSpPr>
                    <p:spPr>
                      <a:xfrm>
                        <a:off x="5484600" y="1139760"/>
                        <a:ext cx="108000" cy="163800"/>
                      </a:xfrm>
                      <a:custGeom>
                        <a:avLst/>
                        <a:gdLst/>
                        <a:ahLst/>
                        <a:rect l="l" t="t" r="r" b="b"/>
                        <a:pathLst>
                          <a:path w="9969" h="17360">
                            <a:moveTo>
                              <a:pt x="9969" y="17359"/>
                            </a:moveTo>
                            <a:lnTo>
                              <a:pt x="1" y="0"/>
                            </a:lnTo>
                          </a:path>
                        </a:pathLst>
                      </a:custGeom>
                      <a:solidFill>
                        <a:schemeClr val="lt2"/>
                      </a:solidFill>
                      <a:ln w="19080">
                        <a:solidFill>
                          <a:schemeClr val="lt2"/>
                        </a:solidFill>
                        <a:miter/>
                      </a:ln>
                    </p:spPr>
                    <p:style>
                      <a:lnRef idx="0"/>
                      <a:fillRef idx="0"/>
                      <a:effectRef idx="0"/>
                      <a:fontRef idx="minor"/>
                    </p:style>
                  </p:sp>
                  <p:sp>
                    <p:nvSpPr>
                      <p:cNvPr id="1190" name="CustomShape 285"/>
                      <p:cNvSpPr/>
                      <p:nvPr/>
                    </p:nvSpPr>
                    <p:spPr>
                      <a:xfrm>
                        <a:off x="4882680" y="1103040"/>
                        <a:ext cx="55800" cy="146880"/>
                      </a:xfrm>
                      <a:custGeom>
                        <a:avLst/>
                        <a:gdLst/>
                        <a:ahLst/>
                        <a:rect l="l" t="t" r="r" b="b"/>
                        <a:pathLst>
                          <a:path w="5179" h="15557">
                            <a:moveTo>
                              <a:pt x="1" y="15557"/>
                            </a:moveTo>
                            <a:lnTo>
                              <a:pt x="5178" y="0"/>
                            </a:lnTo>
                          </a:path>
                        </a:pathLst>
                      </a:custGeom>
                      <a:solidFill>
                        <a:schemeClr val="lt2"/>
                      </a:solidFill>
                      <a:ln w="19080">
                        <a:solidFill>
                          <a:schemeClr val="lt2"/>
                        </a:solidFill>
                        <a:miter/>
                      </a:ln>
                    </p:spPr>
                    <p:style>
                      <a:lnRef idx="0"/>
                      <a:fillRef idx="0"/>
                      <a:effectRef idx="0"/>
                      <a:fontRef idx="minor"/>
                    </p:style>
                  </p:sp>
                  <p:sp>
                    <p:nvSpPr>
                      <p:cNvPr id="1191" name="CustomShape 286"/>
                      <p:cNvSpPr/>
                      <p:nvPr/>
                    </p:nvSpPr>
                    <p:spPr>
                      <a:xfrm>
                        <a:off x="5079960" y="1032480"/>
                        <a:ext cx="153720" cy="23040"/>
                      </a:xfrm>
                      <a:custGeom>
                        <a:avLst/>
                        <a:gdLst/>
                        <a:ahLst/>
                        <a:rect l="l" t="t" r="r" b="b"/>
                        <a:pathLst>
                          <a:path w="14166" h="2481">
                            <a:moveTo>
                              <a:pt x="0" y="0"/>
                            </a:moveTo>
                            <a:lnTo>
                              <a:pt x="14165" y="2480"/>
                            </a:lnTo>
                          </a:path>
                        </a:pathLst>
                      </a:custGeom>
                      <a:solidFill>
                        <a:schemeClr val="lt2"/>
                      </a:solidFill>
                      <a:ln w="19080">
                        <a:solidFill>
                          <a:schemeClr val="lt2"/>
                        </a:solidFill>
                        <a:miter/>
                      </a:ln>
                    </p:spPr>
                    <p:style>
                      <a:lnRef idx="0"/>
                      <a:fillRef idx="0"/>
                      <a:effectRef idx="0"/>
                      <a:fontRef idx="minor"/>
                    </p:style>
                  </p:sp>
                  <p:sp>
                    <p:nvSpPr>
                      <p:cNvPr id="1192" name="CustomShape 287"/>
                      <p:cNvSpPr/>
                      <p:nvPr/>
                    </p:nvSpPr>
                    <p:spPr>
                      <a:xfrm>
                        <a:off x="5172840" y="1288440"/>
                        <a:ext cx="109440" cy="51120"/>
                      </a:xfrm>
                      <a:custGeom>
                        <a:avLst/>
                        <a:gdLst/>
                        <a:ahLst/>
                        <a:rect l="l" t="t" r="r" b="b"/>
                        <a:pathLst>
                          <a:path w="10090" h="5421">
                            <a:moveTo>
                              <a:pt x="0" y="5420"/>
                            </a:moveTo>
                            <a:lnTo>
                              <a:pt x="10089" y="1"/>
                            </a:lnTo>
                          </a:path>
                        </a:pathLst>
                      </a:custGeom>
                      <a:solidFill>
                        <a:schemeClr val="lt2"/>
                      </a:solidFill>
                      <a:ln w="19080">
                        <a:solidFill>
                          <a:schemeClr val="lt2"/>
                        </a:solidFill>
                        <a:miter/>
                      </a:ln>
                    </p:spPr>
                    <p:style>
                      <a:lnRef idx="0"/>
                      <a:fillRef idx="0"/>
                      <a:effectRef idx="0"/>
                      <a:fontRef idx="minor"/>
                    </p:style>
                  </p:sp>
                  <p:grpSp>
                    <p:nvGrpSpPr>
                      <p:cNvPr id="1193" name="Group 288"/>
                      <p:cNvGrpSpPr/>
                      <p:nvPr/>
                    </p:nvGrpSpPr>
                    <p:grpSpPr>
                      <a:xfrm>
                        <a:off x="4415400" y="786600"/>
                        <a:ext cx="1719360" cy="1227240"/>
                        <a:chOff x="4415400" y="786600"/>
                        <a:chExt cx="1719360" cy="1227240"/>
                      </a:xfrm>
                    </p:grpSpPr>
                    <p:sp>
                      <p:nvSpPr>
                        <p:cNvPr id="1194" name="CustomShape 289"/>
                        <p:cNvSpPr/>
                        <p:nvPr/>
                      </p:nvSpPr>
                      <p:spPr>
                        <a:xfrm>
                          <a:off x="4927320" y="1393560"/>
                          <a:ext cx="52200" cy="4320"/>
                        </a:xfrm>
                        <a:custGeom>
                          <a:avLst/>
                          <a:gdLst/>
                          <a:ahLst/>
                          <a:rect l="l" t="t" r="r" b="b"/>
                          <a:pathLst>
                            <a:path w="4828" h="485">
                              <a:moveTo>
                                <a:pt x="0" y="1"/>
                              </a:moveTo>
                              <a:lnTo>
                                <a:pt x="4827" y="485"/>
                              </a:lnTo>
                            </a:path>
                          </a:pathLst>
                        </a:custGeom>
                        <a:solidFill>
                          <a:schemeClr val="lt2"/>
                        </a:solidFill>
                        <a:ln w="19080">
                          <a:solidFill>
                            <a:schemeClr val="lt2"/>
                          </a:solidFill>
                          <a:miter/>
                        </a:ln>
                      </p:spPr>
                      <p:style>
                        <a:lnRef idx="0"/>
                        <a:fillRef idx="0"/>
                        <a:effectRef idx="0"/>
                        <a:fontRef idx="minor"/>
                      </p:style>
                    </p:sp>
                    <p:grpSp>
                      <p:nvGrpSpPr>
                        <p:cNvPr id="1195" name="Group 290"/>
                        <p:cNvGrpSpPr/>
                        <p:nvPr/>
                      </p:nvGrpSpPr>
                      <p:grpSpPr>
                        <a:xfrm>
                          <a:off x="4415400" y="786600"/>
                          <a:ext cx="1719360" cy="1227240"/>
                          <a:chOff x="4415400" y="786600"/>
                          <a:chExt cx="1719360" cy="1227240"/>
                        </a:xfrm>
                      </p:grpSpPr>
                      <p:sp>
                        <p:nvSpPr>
                          <p:cNvPr id="1196" name="CustomShape 291"/>
                          <p:cNvSpPr/>
                          <p:nvPr/>
                        </p:nvSpPr>
                        <p:spPr>
                          <a:xfrm>
                            <a:off x="4932360" y="1247040"/>
                            <a:ext cx="203040" cy="146160"/>
                          </a:xfrm>
                          <a:custGeom>
                            <a:avLst/>
                            <a:gdLst/>
                            <a:ahLst/>
                            <a:rect l="l" t="t" r="r" b="b"/>
                            <a:pathLst>
                              <a:path w="18727" h="15497">
                                <a:moveTo>
                                  <a:pt x="18726" y="1"/>
                                </a:moveTo>
                                <a:lnTo>
                                  <a:pt x="0" y="15497"/>
                                </a:lnTo>
                              </a:path>
                            </a:pathLst>
                          </a:custGeom>
                          <a:solidFill>
                            <a:schemeClr val="lt2"/>
                          </a:solidFill>
                          <a:ln w="19080">
                            <a:solidFill>
                              <a:schemeClr val="lt2"/>
                            </a:solidFill>
                            <a:miter/>
                          </a:ln>
                        </p:spPr>
                        <p:style>
                          <a:lnRef idx="0"/>
                          <a:fillRef idx="0"/>
                          <a:effectRef idx="0"/>
                          <a:fontRef idx="minor"/>
                        </p:style>
                      </p:sp>
                      <p:sp>
                        <p:nvSpPr>
                          <p:cNvPr id="1197" name="CustomShape 292"/>
                          <p:cNvSpPr/>
                          <p:nvPr/>
                        </p:nvSpPr>
                        <p:spPr>
                          <a:xfrm>
                            <a:off x="4979520" y="1254960"/>
                            <a:ext cx="155880" cy="142920"/>
                          </a:xfrm>
                          <a:custGeom>
                            <a:avLst/>
                            <a:gdLst/>
                            <a:ahLst/>
                            <a:rect l="l" t="t" r="r" b="b"/>
                            <a:pathLst>
                              <a:path w="14384" h="15146">
                                <a:moveTo>
                                  <a:pt x="0" y="15146"/>
                                </a:moveTo>
                                <a:lnTo>
                                  <a:pt x="14383" y="0"/>
                                </a:lnTo>
                              </a:path>
                            </a:pathLst>
                          </a:custGeom>
                          <a:solidFill>
                            <a:schemeClr val="lt2"/>
                          </a:solidFill>
                          <a:ln w="19080">
                            <a:solidFill>
                              <a:schemeClr val="lt2"/>
                            </a:solidFill>
                            <a:miter/>
                          </a:ln>
                        </p:spPr>
                        <p:style>
                          <a:lnRef idx="0"/>
                          <a:fillRef idx="0"/>
                          <a:effectRef idx="0"/>
                          <a:fontRef idx="minor"/>
                        </p:style>
                      </p:sp>
                      <p:sp>
                        <p:nvSpPr>
                          <p:cNvPr id="1198" name="CustomShape 293"/>
                          <p:cNvSpPr/>
                          <p:nvPr/>
                        </p:nvSpPr>
                        <p:spPr>
                          <a:xfrm>
                            <a:off x="4877280" y="1393560"/>
                            <a:ext cx="54720" cy="54360"/>
                          </a:xfrm>
                          <a:custGeom>
                            <a:avLst/>
                            <a:gdLst/>
                            <a:ahLst/>
                            <a:rect l="l" t="t" r="r" b="b"/>
                            <a:pathLst>
                              <a:path w="5082" h="5771">
                                <a:moveTo>
                                  <a:pt x="1" y="5771"/>
                                </a:moveTo>
                                <a:lnTo>
                                  <a:pt x="5081" y="1"/>
                                </a:lnTo>
                              </a:path>
                            </a:pathLst>
                          </a:custGeom>
                          <a:solidFill>
                            <a:schemeClr val="lt2"/>
                          </a:solidFill>
                          <a:ln w="19080">
                            <a:solidFill>
                              <a:schemeClr val="lt2"/>
                            </a:solidFill>
                            <a:miter/>
                          </a:ln>
                        </p:spPr>
                        <p:style>
                          <a:lnRef idx="0"/>
                          <a:fillRef idx="0"/>
                          <a:effectRef idx="0"/>
                          <a:fontRef idx="minor"/>
                        </p:style>
                      </p:sp>
                      <p:sp>
                        <p:nvSpPr>
                          <p:cNvPr id="1199" name="CustomShape 294"/>
                          <p:cNvSpPr/>
                          <p:nvPr/>
                        </p:nvSpPr>
                        <p:spPr>
                          <a:xfrm>
                            <a:off x="4843440" y="1388880"/>
                            <a:ext cx="83520" cy="30960"/>
                          </a:xfrm>
                          <a:custGeom>
                            <a:avLst/>
                            <a:gdLst/>
                            <a:ahLst/>
                            <a:rect l="l" t="t" r="r" b="b"/>
                            <a:pathLst>
                              <a:path w="7707" h="3316">
                                <a:moveTo>
                                  <a:pt x="1" y="3315"/>
                                </a:moveTo>
                                <a:lnTo>
                                  <a:pt x="7706" y="1"/>
                                </a:lnTo>
                              </a:path>
                            </a:pathLst>
                          </a:custGeom>
                          <a:solidFill>
                            <a:schemeClr val="lt2"/>
                          </a:solidFill>
                          <a:ln w="19080">
                            <a:solidFill>
                              <a:schemeClr val="lt2"/>
                            </a:solidFill>
                            <a:miter/>
                          </a:ln>
                        </p:spPr>
                        <p:style>
                          <a:lnRef idx="0"/>
                          <a:fillRef idx="0"/>
                          <a:effectRef idx="0"/>
                          <a:fontRef idx="minor"/>
                        </p:style>
                      </p:sp>
                      <p:sp>
                        <p:nvSpPr>
                          <p:cNvPr id="1200" name="CustomShape 295"/>
                          <p:cNvSpPr/>
                          <p:nvPr/>
                        </p:nvSpPr>
                        <p:spPr>
                          <a:xfrm>
                            <a:off x="4882680" y="1250280"/>
                            <a:ext cx="44280" cy="142920"/>
                          </a:xfrm>
                          <a:custGeom>
                            <a:avLst/>
                            <a:gdLst/>
                            <a:ahLst/>
                            <a:rect l="l" t="t" r="r" b="b"/>
                            <a:pathLst>
                              <a:path w="4102" h="15146">
                                <a:moveTo>
                                  <a:pt x="1" y="1"/>
                                </a:moveTo>
                                <a:lnTo>
                                  <a:pt x="4101" y="15146"/>
                                </a:lnTo>
                              </a:path>
                            </a:pathLst>
                          </a:custGeom>
                          <a:solidFill>
                            <a:schemeClr val="lt2"/>
                          </a:solidFill>
                          <a:ln w="19080">
                            <a:solidFill>
                              <a:schemeClr val="lt2"/>
                            </a:solidFill>
                            <a:miter/>
                          </a:ln>
                        </p:spPr>
                        <p:style>
                          <a:lnRef idx="0"/>
                          <a:fillRef idx="0"/>
                          <a:effectRef idx="0"/>
                          <a:fontRef idx="minor"/>
                        </p:style>
                      </p:sp>
                      <p:sp>
                        <p:nvSpPr>
                          <p:cNvPr id="1201" name="CustomShape 296"/>
                          <p:cNvSpPr/>
                          <p:nvPr/>
                        </p:nvSpPr>
                        <p:spPr>
                          <a:xfrm>
                            <a:off x="4927320" y="1393560"/>
                            <a:ext cx="31320" cy="87480"/>
                          </a:xfrm>
                          <a:custGeom>
                            <a:avLst/>
                            <a:gdLst/>
                            <a:ahLst/>
                            <a:rect l="l" t="t" r="r" b="b"/>
                            <a:pathLst>
                              <a:path w="2904" h="9267">
                                <a:moveTo>
                                  <a:pt x="0" y="1"/>
                                </a:moveTo>
                                <a:lnTo>
                                  <a:pt x="2904" y="9267"/>
                                </a:lnTo>
                              </a:path>
                            </a:pathLst>
                          </a:custGeom>
                          <a:solidFill>
                            <a:schemeClr val="lt2"/>
                          </a:solidFill>
                          <a:ln w="19080">
                            <a:solidFill>
                              <a:schemeClr val="lt2"/>
                            </a:solidFill>
                            <a:miter/>
                          </a:ln>
                        </p:spPr>
                        <p:style>
                          <a:lnRef idx="0"/>
                          <a:fillRef idx="0"/>
                          <a:effectRef idx="0"/>
                          <a:fontRef idx="minor"/>
                        </p:style>
                      </p:sp>
                      <p:sp>
                        <p:nvSpPr>
                          <p:cNvPr id="1202" name="CustomShape 297"/>
                          <p:cNvSpPr/>
                          <p:nvPr/>
                        </p:nvSpPr>
                        <p:spPr>
                          <a:xfrm>
                            <a:off x="4875480" y="1446480"/>
                            <a:ext cx="82800" cy="34200"/>
                          </a:xfrm>
                          <a:custGeom>
                            <a:avLst/>
                            <a:gdLst/>
                            <a:ahLst/>
                            <a:rect l="l" t="t" r="r" b="b"/>
                            <a:pathLst>
                              <a:path w="7670" h="3666">
                                <a:moveTo>
                                  <a:pt x="0" y="1"/>
                                </a:moveTo>
                                <a:lnTo>
                                  <a:pt x="7670" y="3666"/>
                                </a:lnTo>
                              </a:path>
                            </a:pathLst>
                          </a:custGeom>
                          <a:solidFill>
                            <a:schemeClr val="lt2"/>
                          </a:solidFill>
                          <a:ln w="19080">
                            <a:solidFill>
                              <a:schemeClr val="lt2"/>
                            </a:solidFill>
                            <a:miter/>
                          </a:ln>
                        </p:spPr>
                        <p:style>
                          <a:lnRef idx="0"/>
                          <a:fillRef idx="0"/>
                          <a:effectRef idx="0"/>
                          <a:fontRef idx="minor"/>
                        </p:style>
                      </p:sp>
                      <p:grpSp>
                        <p:nvGrpSpPr>
                          <p:cNvPr id="1203" name="Group 298"/>
                          <p:cNvGrpSpPr/>
                          <p:nvPr/>
                        </p:nvGrpSpPr>
                        <p:grpSpPr>
                          <a:xfrm>
                            <a:off x="4415400" y="786600"/>
                            <a:ext cx="1719360" cy="1227240"/>
                            <a:chOff x="4415400" y="786600"/>
                            <a:chExt cx="1719360" cy="1227240"/>
                          </a:xfrm>
                        </p:grpSpPr>
                        <p:sp>
                          <p:nvSpPr>
                            <p:cNvPr id="1204" name="CustomShape 299"/>
                            <p:cNvSpPr/>
                            <p:nvPr/>
                          </p:nvSpPr>
                          <p:spPr>
                            <a:xfrm>
                              <a:off x="4430880" y="1429920"/>
                              <a:ext cx="128160" cy="110160"/>
                            </a:xfrm>
                            <a:custGeom>
                              <a:avLst/>
                              <a:gdLst/>
                              <a:ahLst/>
                              <a:rect l="l" t="t" r="r" b="b"/>
                              <a:pathLst>
                                <a:path w="11819" h="11662">
                                  <a:moveTo>
                                    <a:pt x="0" y="0"/>
                                  </a:moveTo>
                                  <a:lnTo>
                                    <a:pt x="11819" y="11662"/>
                                  </a:lnTo>
                                </a:path>
                              </a:pathLst>
                            </a:custGeom>
                            <a:solidFill>
                              <a:schemeClr val="lt2"/>
                            </a:solidFill>
                            <a:ln w="19080">
                              <a:solidFill>
                                <a:schemeClr val="lt2"/>
                              </a:solidFill>
                              <a:miter/>
                            </a:ln>
                          </p:spPr>
                          <p:style>
                            <a:lnRef idx="0"/>
                            <a:fillRef idx="0"/>
                            <a:effectRef idx="0"/>
                            <a:fontRef idx="minor"/>
                          </p:style>
                        </p:sp>
                        <p:sp>
                          <p:nvSpPr>
                            <p:cNvPr id="1205" name="CustomShape 300"/>
                            <p:cNvSpPr/>
                            <p:nvPr/>
                          </p:nvSpPr>
                          <p:spPr>
                            <a:xfrm>
                              <a:off x="4559400" y="1326240"/>
                              <a:ext cx="46080" cy="213480"/>
                            </a:xfrm>
                            <a:custGeom>
                              <a:avLst/>
                              <a:gdLst/>
                              <a:ahLst/>
                              <a:rect l="l" t="t" r="r" b="b"/>
                              <a:pathLst>
                                <a:path w="4271" h="22610">
                                  <a:moveTo>
                                    <a:pt x="1" y="22610"/>
                                  </a:moveTo>
                                  <a:lnTo>
                                    <a:pt x="4271" y="1"/>
                                  </a:lnTo>
                                </a:path>
                              </a:pathLst>
                            </a:custGeom>
                            <a:solidFill>
                              <a:schemeClr val="lt2"/>
                            </a:solidFill>
                            <a:ln w="19080">
                              <a:solidFill>
                                <a:schemeClr val="lt2"/>
                              </a:solidFill>
                              <a:miter/>
                            </a:ln>
                          </p:spPr>
                          <p:style>
                            <a:lnRef idx="0"/>
                            <a:fillRef idx="0"/>
                            <a:effectRef idx="0"/>
                            <a:fontRef idx="minor"/>
                          </p:style>
                        </p:sp>
                        <p:sp>
                          <p:nvSpPr>
                            <p:cNvPr id="1206" name="CustomShape 301"/>
                            <p:cNvSpPr/>
                            <p:nvPr/>
                          </p:nvSpPr>
                          <p:spPr>
                            <a:xfrm>
                              <a:off x="4605840" y="1326240"/>
                              <a:ext cx="97560" cy="249480"/>
                            </a:xfrm>
                            <a:custGeom>
                              <a:avLst/>
                              <a:gdLst/>
                              <a:ahLst/>
                              <a:rect l="l" t="t" r="r" b="b"/>
                              <a:pathLst>
                                <a:path w="9025" h="26409">
                                  <a:moveTo>
                                    <a:pt x="1" y="1"/>
                                  </a:moveTo>
                                  <a:lnTo>
                                    <a:pt x="9025" y="26408"/>
                                  </a:lnTo>
                                </a:path>
                              </a:pathLst>
                            </a:custGeom>
                            <a:solidFill>
                              <a:schemeClr val="lt2"/>
                            </a:solidFill>
                            <a:ln w="19080">
                              <a:solidFill>
                                <a:schemeClr val="lt2"/>
                              </a:solidFill>
                              <a:miter/>
                            </a:ln>
                          </p:spPr>
                          <p:style>
                            <a:lnRef idx="0"/>
                            <a:fillRef idx="0"/>
                            <a:effectRef idx="0"/>
                            <a:fontRef idx="minor"/>
                          </p:style>
                        </p:sp>
                        <p:sp>
                          <p:nvSpPr>
                            <p:cNvPr id="1207" name="CustomShape 302"/>
                            <p:cNvSpPr/>
                            <p:nvPr/>
                          </p:nvSpPr>
                          <p:spPr>
                            <a:xfrm>
                              <a:off x="4738680" y="1377360"/>
                              <a:ext cx="60480" cy="167400"/>
                            </a:xfrm>
                            <a:custGeom>
                              <a:avLst/>
                              <a:gdLst/>
                              <a:ahLst/>
                              <a:rect l="l" t="t" r="r" b="b"/>
                              <a:pathLst>
                                <a:path w="5614" h="17711">
                                  <a:moveTo>
                                    <a:pt x="5614" y="17711"/>
                                  </a:moveTo>
                                  <a:lnTo>
                                    <a:pt x="1" y="1"/>
                                  </a:lnTo>
                                </a:path>
                              </a:pathLst>
                            </a:custGeom>
                            <a:solidFill>
                              <a:schemeClr val="lt2"/>
                            </a:solidFill>
                            <a:ln w="19080">
                              <a:solidFill>
                                <a:schemeClr val="lt2"/>
                              </a:solidFill>
                              <a:miter/>
                            </a:ln>
                          </p:spPr>
                          <p:style>
                            <a:lnRef idx="0"/>
                            <a:fillRef idx="0"/>
                            <a:effectRef idx="0"/>
                            <a:fontRef idx="minor"/>
                          </p:style>
                        </p:sp>
                        <p:sp>
                          <p:nvSpPr>
                            <p:cNvPr id="1208" name="CustomShape 303"/>
                            <p:cNvSpPr/>
                            <p:nvPr/>
                          </p:nvSpPr>
                          <p:spPr>
                            <a:xfrm>
                              <a:off x="4703760" y="1377360"/>
                              <a:ext cx="34560" cy="198720"/>
                            </a:xfrm>
                            <a:custGeom>
                              <a:avLst/>
                              <a:gdLst/>
                              <a:ahLst/>
                              <a:rect l="l" t="t" r="r" b="b"/>
                              <a:pathLst>
                                <a:path w="3219" h="21026">
                                  <a:moveTo>
                                    <a:pt x="3219" y="1"/>
                                  </a:moveTo>
                                  <a:lnTo>
                                    <a:pt x="1" y="21025"/>
                                  </a:lnTo>
                                </a:path>
                              </a:pathLst>
                            </a:custGeom>
                            <a:solidFill>
                              <a:schemeClr val="lt2"/>
                            </a:solidFill>
                            <a:ln w="19080">
                              <a:solidFill>
                                <a:schemeClr val="lt2"/>
                              </a:solidFill>
                              <a:miter/>
                            </a:ln>
                          </p:spPr>
                          <p:style>
                            <a:lnRef idx="0"/>
                            <a:fillRef idx="0"/>
                            <a:effectRef idx="0"/>
                            <a:fontRef idx="minor"/>
                          </p:style>
                        </p:sp>
                        <p:sp>
                          <p:nvSpPr>
                            <p:cNvPr id="1209" name="CustomShape 304"/>
                            <p:cNvSpPr/>
                            <p:nvPr/>
                          </p:nvSpPr>
                          <p:spPr>
                            <a:xfrm>
                              <a:off x="4559400" y="1540080"/>
                              <a:ext cx="146520" cy="29880"/>
                            </a:xfrm>
                            <a:custGeom>
                              <a:avLst/>
                              <a:gdLst/>
                              <a:ahLst/>
                              <a:rect l="l" t="t" r="r" b="b"/>
                              <a:pathLst>
                                <a:path w="13525" h="3207">
                                  <a:moveTo>
                                    <a:pt x="1" y="1"/>
                                  </a:moveTo>
                                  <a:lnTo>
                                    <a:pt x="13525" y="3206"/>
                                  </a:lnTo>
                                </a:path>
                              </a:pathLst>
                            </a:custGeom>
                            <a:solidFill>
                              <a:schemeClr val="lt2"/>
                            </a:solidFill>
                            <a:ln w="19080">
                              <a:solidFill>
                                <a:schemeClr val="lt2"/>
                              </a:solidFill>
                              <a:miter/>
                            </a:ln>
                          </p:spPr>
                          <p:style>
                            <a:lnRef idx="0"/>
                            <a:fillRef idx="0"/>
                            <a:effectRef idx="0"/>
                            <a:fontRef idx="minor"/>
                          </p:style>
                        </p:sp>
                        <p:sp>
                          <p:nvSpPr>
                            <p:cNvPr id="1210" name="CustomShape 305"/>
                            <p:cNvSpPr/>
                            <p:nvPr/>
                          </p:nvSpPr>
                          <p:spPr>
                            <a:xfrm>
                              <a:off x="4542480" y="1540080"/>
                              <a:ext cx="16560" cy="95040"/>
                            </a:xfrm>
                            <a:custGeom>
                              <a:avLst/>
                              <a:gdLst/>
                              <a:ahLst/>
                              <a:rect l="l" t="t" r="r" b="b"/>
                              <a:pathLst>
                                <a:path w="1561" h="10078">
                                  <a:moveTo>
                                    <a:pt x="1561" y="1"/>
                                  </a:moveTo>
                                  <a:lnTo>
                                    <a:pt x="0" y="10077"/>
                                  </a:lnTo>
                                </a:path>
                              </a:pathLst>
                            </a:custGeom>
                            <a:solidFill>
                              <a:schemeClr val="lt2"/>
                            </a:solidFill>
                            <a:ln w="19080">
                              <a:solidFill>
                                <a:schemeClr val="lt2"/>
                              </a:solidFill>
                              <a:miter/>
                            </a:ln>
                          </p:spPr>
                          <p:style>
                            <a:lnRef idx="0"/>
                            <a:fillRef idx="0"/>
                            <a:effectRef idx="0"/>
                            <a:fontRef idx="minor"/>
                          </p:style>
                        </p:sp>
                        <p:sp>
                          <p:nvSpPr>
                            <p:cNvPr id="1211" name="CustomShape 306"/>
                            <p:cNvSpPr/>
                            <p:nvPr/>
                          </p:nvSpPr>
                          <p:spPr>
                            <a:xfrm>
                              <a:off x="4421880" y="1540080"/>
                              <a:ext cx="137160" cy="41040"/>
                            </a:xfrm>
                            <a:custGeom>
                              <a:avLst/>
                              <a:gdLst/>
                              <a:ahLst/>
                              <a:rect l="l" t="t" r="r" b="b"/>
                              <a:pathLst>
                                <a:path w="12642" h="4392">
                                  <a:moveTo>
                                    <a:pt x="0" y="4392"/>
                                  </a:moveTo>
                                  <a:lnTo>
                                    <a:pt x="12642" y="1"/>
                                  </a:lnTo>
                                </a:path>
                              </a:pathLst>
                            </a:custGeom>
                            <a:solidFill>
                              <a:schemeClr val="lt2"/>
                            </a:solidFill>
                            <a:ln w="19080">
                              <a:solidFill>
                                <a:schemeClr val="lt2"/>
                              </a:solidFill>
                              <a:miter/>
                            </a:ln>
                          </p:spPr>
                          <p:style>
                            <a:lnRef idx="0"/>
                            <a:fillRef idx="0"/>
                            <a:effectRef idx="0"/>
                            <a:fontRef idx="minor"/>
                          </p:style>
                        </p:sp>
                        <p:sp>
                          <p:nvSpPr>
                            <p:cNvPr id="1212" name="CustomShape 307"/>
                            <p:cNvSpPr/>
                            <p:nvPr/>
                          </p:nvSpPr>
                          <p:spPr>
                            <a:xfrm>
                              <a:off x="4559400" y="1540080"/>
                              <a:ext cx="69120" cy="141480"/>
                            </a:xfrm>
                            <a:custGeom>
                              <a:avLst/>
                              <a:gdLst/>
                              <a:ahLst/>
                              <a:rect l="l" t="t" r="r" b="b"/>
                              <a:pathLst>
                                <a:path w="6400" h="15001">
                                  <a:moveTo>
                                    <a:pt x="1" y="1"/>
                                  </a:moveTo>
                                  <a:lnTo>
                                    <a:pt x="6400" y="15001"/>
                                  </a:lnTo>
                                </a:path>
                              </a:pathLst>
                            </a:custGeom>
                            <a:solidFill>
                              <a:schemeClr val="lt2"/>
                            </a:solidFill>
                            <a:ln w="19080">
                              <a:solidFill>
                                <a:schemeClr val="lt2"/>
                              </a:solidFill>
                              <a:miter/>
                            </a:ln>
                          </p:spPr>
                          <p:style>
                            <a:lnRef idx="0"/>
                            <a:fillRef idx="0"/>
                            <a:effectRef idx="0"/>
                            <a:fontRef idx="minor"/>
                          </p:style>
                        </p:sp>
                        <p:sp>
                          <p:nvSpPr>
                            <p:cNvPr id="1213" name="CustomShape 308"/>
                            <p:cNvSpPr/>
                            <p:nvPr/>
                          </p:nvSpPr>
                          <p:spPr>
                            <a:xfrm>
                              <a:off x="4628880" y="1570680"/>
                              <a:ext cx="77040" cy="111240"/>
                            </a:xfrm>
                            <a:custGeom>
                              <a:avLst/>
                              <a:gdLst/>
                              <a:ahLst/>
                              <a:rect l="l" t="t" r="r" b="b"/>
                              <a:pathLst>
                                <a:path w="7126" h="11795">
                                  <a:moveTo>
                                    <a:pt x="1" y="11795"/>
                                  </a:moveTo>
                                  <a:lnTo>
                                    <a:pt x="7126" y="0"/>
                                  </a:lnTo>
                                </a:path>
                              </a:pathLst>
                            </a:custGeom>
                            <a:solidFill>
                              <a:schemeClr val="lt2"/>
                            </a:solidFill>
                            <a:ln w="19080">
                              <a:solidFill>
                                <a:schemeClr val="lt2"/>
                              </a:solidFill>
                              <a:miter/>
                            </a:ln>
                          </p:spPr>
                          <p:style>
                            <a:lnRef idx="0"/>
                            <a:fillRef idx="0"/>
                            <a:effectRef idx="0"/>
                            <a:fontRef idx="minor"/>
                          </p:style>
                        </p:sp>
                        <p:sp>
                          <p:nvSpPr>
                            <p:cNvPr id="1214" name="CustomShape 309"/>
                            <p:cNvSpPr/>
                            <p:nvPr/>
                          </p:nvSpPr>
                          <p:spPr>
                            <a:xfrm>
                              <a:off x="4843440" y="1420200"/>
                              <a:ext cx="47880" cy="106920"/>
                            </a:xfrm>
                            <a:custGeom>
                              <a:avLst/>
                              <a:gdLst/>
                              <a:ahLst/>
                              <a:rect l="l" t="t" r="r" b="b"/>
                              <a:pathLst>
                                <a:path w="4441" h="11348">
                                  <a:moveTo>
                                    <a:pt x="4440" y="11347"/>
                                  </a:moveTo>
                                  <a:lnTo>
                                    <a:pt x="1" y="0"/>
                                  </a:lnTo>
                                </a:path>
                              </a:pathLst>
                            </a:custGeom>
                            <a:solidFill>
                              <a:schemeClr val="lt2"/>
                            </a:solidFill>
                            <a:ln w="19080">
                              <a:solidFill>
                                <a:schemeClr val="lt2"/>
                              </a:solidFill>
                              <a:miter/>
                            </a:ln>
                          </p:spPr>
                          <p:style>
                            <a:lnRef idx="0"/>
                            <a:fillRef idx="0"/>
                            <a:effectRef idx="0"/>
                            <a:fontRef idx="minor"/>
                          </p:style>
                        </p:sp>
                        <p:sp>
                          <p:nvSpPr>
                            <p:cNvPr id="1215" name="CustomShape 310"/>
                            <p:cNvSpPr/>
                            <p:nvPr/>
                          </p:nvSpPr>
                          <p:spPr>
                            <a:xfrm>
                              <a:off x="4430880" y="1344600"/>
                              <a:ext cx="68400" cy="84960"/>
                            </a:xfrm>
                            <a:custGeom>
                              <a:avLst/>
                              <a:gdLst/>
                              <a:ahLst/>
                              <a:rect l="l" t="t" r="r" b="b"/>
                              <a:pathLst>
                                <a:path w="6327" h="9013">
                                  <a:moveTo>
                                    <a:pt x="0" y="9012"/>
                                  </a:moveTo>
                                  <a:lnTo>
                                    <a:pt x="6327" y="0"/>
                                  </a:lnTo>
                                </a:path>
                              </a:pathLst>
                            </a:custGeom>
                            <a:solidFill>
                              <a:schemeClr val="lt2"/>
                            </a:solidFill>
                            <a:ln w="19080">
                              <a:solidFill>
                                <a:schemeClr val="lt2"/>
                              </a:solidFill>
                              <a:miter/>
                            </a:ln>
                          </p:spPr>
                          <p:style>
                            <a:lnRef idx="0"/>
                            <a:fillRef idx="0"/>
                            <a:effectRef idx="0"/>
                            <a:fontRef idx="minor"/>
                          </p:style>
                        </p:sp>
                        <p:sp>
                          <p:nvSpPr>
                            <p:cNvPr id="1216" name="CustomShape 311"/>
                            <p:cNvSpPr/>
                            <p:nvPr/>
                          </p:nvSpPr>
                          <p:spPr>
                            <a:xfrm>
                              <a:off x="4500000" y="1321920"/>
                              <a:ext cx="110880" cy="24120"/>
                            </a:xfrm>
                            <a:custGeom>
                              <a:avLst/>
                              <a:gdLst/>
                              <a:ahLst/>
                              <a:rect l="l" t="t" r="r" b="b"/>
                              <a:pathLst>
                                <a:path w="10247" h="2577">
                                  <a:moveTo>
                                    <a:pt x="1" y="2577"/>
                                  </a:moveTo>
                                  <a:lnTo>
                                    <a:pt x="10247" y="0"/>
                                  </a:lnTo>
                                </a:path>
                              </a:pathLst>
                            </a:custGeom>
                            <a:solidFill>
                              <a:schemeClr val="lt2"/>
                            </a:solidFill>
                            <a:ln w="19080">
                              <a:solidFill>
                                <a:schemeClr val="lt2"/>
                              </a:solidFill>
                              <a:miter/>
                            </a:ln>
                          </p:spPr>
                          <p:style>
                            <a:lnRef idx="0"/>
                            <a:fillRef idx="0"/>
                            <a:effectRef idx="0"/>
                            <a:fontRef idx="minor"/>
                          </p:style>
                        </p:sp>
                        <p:grpSp>
                          <p:nvGrpSpPr>
                            <p:cNvPr id="1217" name="Group 312"/>
                            <p:cNvGrpSpPr/>
                            <p:nvPr/>
                          </p:nvGrpSpPr>
                          <p:grpSpPr>
                            <a:xfrm>
                              <a:off x="4415400" y="786600"/>
                              <a:ext cx="1719360" cy="1227240"/>
                              <a:chOff x="4415400" y="786600"/>
                              <a:chExt cx="1719360" cy="1227240"/>
                            </a:xfrm>
                          </p:grpSpPr>
                          <p:sp>
                            <p:nvSpPr>
                              <p:cNvPr id="1218" name="CustomShape 313"/>
                              <p:cNvSpPr/>
                              <p:nvPr/>
                            </p:nvSpPr>
                            <p:spPr>
                              <a:xfrm>
                                <a:off x="4655880" y="1703880"/>
                                <a:ext cx="128160" cy="64440"/>
                              </a:xfrm>
                              <a:custGeom>
                                <a:avLst/>
                                <a:gdLst/>
                                <a:ahLst/>
                                <a:rect l="l" t="t" r="r" b="b"/>
                                <a:pathLst>
                                  <a:path w="11820" h="6836">
                                    <a:moveTo>
                                      <a:pt x="1" y="6836"/>
                                    </a:moveTo>
                                    <a:lnTo>
                                      <a:pt x="11819" y="1"/>
                                    </a:lnTo>
                                  </a:path>
                                </a:pathLst>
                              </a:custGeom>
                              <a:solidFill>
                                <a:schemeClr val="lt2"/>
                              </a:solidFill>
                              <a:ln w="19080">
                                <a:solidFill>
                                  <a:schemeClr val="lt2"/>
                                </a:solidFill>
                                <a:miter/>
                              </a:ln>
                            </p:spPr>
                            <p:style>
                              <a:lnRef idx="0"/>
                              <a:fillRef idx="0"/>
                              <a:effectRef idx="0"/>
                              <a:fontRef idx="minor"/>
                            </p:style>
                          </p:sp>
                          <p:sp>
                            <p:nvSpPr>
                              <p:cNvPr id="1219" name="CustomShape 314"/>
                              <p:cNvSpPr/>
                              <p:nvPr/>
                            </p:nvSpPr>
                            <p:spPr>
                              <a:xfrm>
                                <a:off x="4784400" y="1688040"/>
                                <a:ext cx="142560" cy="15480"/>
                              </a:xfrm>
                              <a:custGeom>
                                <a:avLst/>
                                <a:gdLst/>
                                <a:ahLst/>
                                <a:rect l="l" t="t" r="r" b="b"/>
                                <a:pathLst>
                                  <a:path w="13162" h="1670">
                                    <a:moveTo>
                                      <a:pt x="13161" y="0"/>
                                    </a:moveTo>
                                    <a:lnTo>
                                      <a:pt x="0" y="1670"/>
                                    </a:lnTo>
                                  </a:path>
                                </a:pathLst>
                              </a:custGeom>
                              <a:solidFill>
                                <a:schemeClr val="lt2"/>
                              </a:solidFill>
                              <a:ln w="19080">
                                <a:solidFill>
                                  <a:schemeClr val="lt2"/>
                                </a:solidFill>
                                <a:miter/>
                              </a:ln>
                            </p:spPr>
                            <p:style>
                              <a:lnRef idx="0"/>
                              <a:fillRef idx="0"/>
                              <a:effectRef idx="0"/>
                              <a:fontRef idx="minor"/>
                            </p:style>
                          </p:sp>
                          <p:sp>
                            <p:nvSpPr>
                              <p:cNvPr id="1220" name="CustomShape 315"/>
                              <p:cNvSpPr/>
                              <p:nvPr/>
                            </p:nvSpPr>
                            <p:spPr>
                              <a:xfrm>
                                <a:off x="4784400" y="1699200"/>
                                <a:ext cx="89280" cy="153720"/>
                              </a:xfrm>
                              <a:custGeom>
                                <a:avLst/>
                                <a:gdLst/>
                                <a:ahLst/>
                                <a:rect l="l" t="t" r="r" b="b"/>
                                <a:pathLst>
                                  <a:path w="8239" h="16283">
                                    <a:moveTo>
                                      <a:pt x="0" y="0"/>
                                    </a:moveTo>
                                    <a:lnTo>
                                      <a:pt x="8238" y="16282"/>
                                    </a:lnTo>
                                  </a:path>
                                </a:pathLst>
                              </a:custGeom>
                              <a:solidFill>
                                <a:schemeClr val="lt2"/>
                              </a:solidFill>
                              <a:ln w="19080">
                                <a:solidFill>
                                  <a:schemeClr val="lt2"/>
                                </a:solidFill>
                                <a:miter/>
                              </a:ln>
                            </p:spPr>
                            <p:style>
                              <a:lnRef idx="0"/>
                              <a:fillRef idx="0"/>
                              <a:effectRef idx="0"/>
                              <a:fontRef idx="minor"/>
                            </p:style>
                          </p:sp>
                          <p:sp>
                            <p:nvSpPr>
                              <p:cNvPr id="1221" name="CustomShape 316"/>
                              <p:cNvSpPr/>
                              <p:nvPr/>
                            </p:nvSpPr>
                            <p:spPr>
                              <a:xfrm>
                                <a:off x="4779000" y="1699200"/>
                                <a:ext cx="5040" cy="198000"/>
                              </a:xfrm>
                              <a:custGeom>
                                <a:avLst/>
                                <a:gdLst/>
                                <a:ahLst/>
                                <a:rect l="l" t="t" r="r" b="b"/>
                                <a:pathLst>
                                  <a:path w="485" h="20952">
                                    <a:moveTo>
                                      <a:pt x="0" y="20952"/>
                                    </a:moveTo>
                                    <a:lnTo>
                                      <a:pt x="484" y="0"/>
                                    </a:lnTo>
                                  </a:path>
                                </a:pathLst>
                              </a:custGeom>
                              <a:solidFill>
                                <a:schemeClr val="lt2"/>
                              </a:solidFill>
                              <a:ln w="19080">
                                <a:solidFill>
                                  <a:schemeClr val="lt2"/>
                                </a:solidFill>
                                <a:miter/>
                              </a:ln>
                            </p:spPr>
                            <p:style>
                              <a:lnRef idx="0"/>
                              <a:fillRef idx="0"/>
                              <a:effectRef idx="0"/>
                              <a:fontRef idx="minor"/>
                            </p:style>
                          </p:sp>
                          <p:sp>
                            <p:nvSpPr>
                              <p:cNvPr id="1222" name="CustomShape 317"/>
                              <p:cNvSpPr/>
                              <p:nvPr/>
                            </p:nvSpPr>
                            <p:spPr>
                              <a:xfrm>
                                <a:off x="4779000" y="1892880"/>
                                <a:ext cx="51480" cy="63360"/>
                              </a:xfrm>
                              <a:custGeom>
                                <a:avLst/>
                                <a:gdLst/>
                                <a:ahLst/>
                                <a:rect l="l" t="t" r="r" b="b"/>
                                <a:pathLst>
                                  <a:path w="4779" h="6739">
                                    <a:moveTo>
                                      <a:pt x="4779" y="6739"/>
                                    </a:moveTo>
                                    <a:lnTo>
                                      <a:pt x="0" y="1"/>
                                    </a:lnTo>
                                  </a:path>
                                </a:pathLst>
                              </a:custGeom>
                              <a:solidFill>
                                <a:schemeClr val="lt2"/>
                              </a:solidFill>
                              <a:ln w="19080">
                                <a:solidFill>
                                  <a:schemeClr val="lt2"/>
                                </a:solidFill>
                                <a:miter/>
                              </a:ln>
                            </p:spPr>
                            <p:style>
                              <a:lnRef idx="0"/>
                              <a:fillRef idx="0"/>
                              <a:effectRef idx="0"/>
                              <a:fontRef idx="minor"/>
                            </p:style>
                          </p:sp>
                          <p:sp>
                            <p:nvSpPr>
                              <p:cNvPr id="1223" name="CustomShape 318"/>
                              <p:cNvSpPr/>
                              <p:nvPr/>
                            </p:nvSpPr>
                            <p:spPr>
                              <a:xfrm>
                                <a:off x="4680360" y="1887480"/>
                                <a:ext cx="98280" cy="5400"/>
                              </a:xfrm>
                              <a:custGeom>
                                <a:avLst/>
                                <a:gdLst/>
                                <a:ahLst/>
                                <a:rect l="l" t="t" r="r" b="b"/>
                                <a:pathLst>
                                  <a:path w="9086" h="594">
                                    <a:moveTo>
                                      <a:pt x="9085" y="594"/>
                                    </a:moveTo>
                                    <a:lnTo>
                                      <a:pt x="1" y="1"/>
                                    </a:lnTo>
                                  </a:path>
                                </a:pathLst>
                              </a:custGeom>
                              <a:solidFill>
                                <a:schemeClr val="lt2"/>
                              </a:solidFill>
                              <a:ln w="19080">
                                <a:solidFill>
                                  <a:schemeClr val="lt2"/>
                                </a:solidFill>
                                <a:miter/>
                              </a:ln>
                            </p:spPr>
                            <p:style>
                              <a:lnRef idx="0"/>
                              <a:fillRef idx="0"/>
                              <a:effectRef idx="0"/>
                              <a:fontRef idx="minor"/>
                            </p:style>
                          </p:sp>
                          <p:sp>
                            <p:nvSpPr>
                              <p:cNvPr id="1224" name="CustomShape 319"/>
                              <p:cNvSpPr/>
                              <p:nvPr/>
                            </p:nvSpPr>
                            <p:spPr>
                              <a:xfrm>
                                <a:off x="4779000" y="1853280"/>
                                <a:ext cx="94320" cy="39240"/>
                              </a:xfrm>
                              <a:custGeom>
                                <a:avLst/>
                                <a:gdLst/>
                                <a:ahLst/>
                                <a:rect l="l" t="t" r="r" b="b"/>
                                <a:pathLst>
                                  <a:path w="8723" h="4186">
                                    <a:moveTo>
                                      <a:pt x="0" y="4186"/>
                                    </a:moveTo>
                                    <a:lnTo>
                                      <a:pt x="8722" y="0"/>
                                    </a:lnTo>
                                  </a:path>
                                </a:pathLst>
                              </a:custGeom>
                              <a:solidFill>
                                <a:schemeClr val="lt2"/>
                              </a:solidFill>
                              <a:ln w="19080">
                                <a:solidFill>
                                  <a:schemeClr val="lt2"/>
                                </a:solidFill>
                                <a:miter/>
                              </a:ln>
                            </p:spPr>
                            <p:style>
                              <a:lnRef idx="0"/>
                              <a:fillRef idx="0"/>
                              <a:effectRef idx="0"/>
                              <a:fontRef idx="minor"/>
                            </p:style>
                          </p:sp>
                          <p:grpSp>
                            <p:nvGrpSpPr>
                              <p:cNvPr id="1225" name="Group 320"/>
                              <p:cNvGrpSpPr/>
                              <p:nvPr/>
                            </p:nvGrpSpPr>
                            <p:grpSpPr>
                              <a:xfrm>
                                <a:off x="4415400" y="786600"/>
                                <a:ext cx="1719360" cy="1227240"/>
                                <a:chOff x="4415400" y="786600"/>
                                <a:chExt cx="1719360" cy="1227240"/>
                              </a:xfrm>
                            </p:grpSpPr>
                            <p:sp>
                              <p:nvSpPr>
                                <p:cNvPr id="1226" name="CustomShape 321"/>
                                <p:cNvSpPr/>
                                <p:nvPr/>
                              </p:nvSpPr>
                              <p:spPr>
                                <a:xfrm>
                                  <a:off x="4704840" y="1570680"/>
                                  <a:ext cx="79200" cy="132840"/>
                                </a:xfrm>
                                <a:custGeom>
                                  <a:avLst/>
                                  <a:gdLst/>
                                  <a:ahLst/>
                                  <a:rect l="l" t="t" r="r" b="b"/>
                                  <a:pathLst>
                                    <a:path w="7320" h="14081">
                                      <a:moveTo>
                                        <a:pt x="7319" y="14081"/>
                                      </a:moveTo>
                                      <a:lnTo>
                                        <a:pt x="1" y="0"/>
                                      </a:lnTo>
                                    </a:path>
                                  </a:pathLst>
                                </a:custGeom>
                                <a:solidFill>
                                  <a:schemeClr val="lt2"/>
                                </a:solidFill>
                                <a:ln w="19080">
                                  <a:solidFill>
                                    <a:schemeClr val="lt2"/>
                                  </a:solidFill>
                                  <a:miter/>
                                </a:ln>
                              </p:spPr>
                              <p:style>
                                <a:lnRef idx="0"/>
                                <a:fillRef idx="0"/>
                                <a:effectRef idx="0"/>
                                <a:fontRef idx="minor"/>
                              </p:style>
                            </p:sp>
                            <p:sp>
                              <p:nvSpPr>
                                <p:cNvPr id="1227" name="CustomShape 322"/>
                                <p:cNvSpPr/>
                                <p:nvPr/>
                              </p:nvSpPr>
                              <p:spPr>
                                <a:xfrm>
                                  <a:off x="4784400" y="1544760"/>
                                  <a:ext cx="15120" cy="158760"/>
                                </a:xfrm>
                                <a:custGeom>
                                  <a:avLst/>
                                  <a:gdLst/>
                                  <a:ahLst/>
                                  <a:rect l="l" t="t" r="r" b="b"/>
                                  <a:pathLst>
                                    <a:path w="1428" h="16803">
                                      <a:moveTo>
                                        <a:pt x="0" y="16803"/>
                                      </a:moveTo>
                                      <a:lnTo>
                                        <a:pt x="1428" y="1"/>
                                      </a:lnTo>
                                    </a:path>
                                  </a:pathLst>
                                </a:custGeom>
                                <a:solidFill>
                                  <a:schemeClr val="lt2"/>
                                </a:solidFill>
                                <a:ln w="19080">
                                  <a:solidFill>
                                    <a:schemeClr val="lt2"/>
                                  </a:solidFill>
                                  <a:miter/>
                                </a:ln>
                              </p:spPr>
                              <p:style>
                                <a:lnRef idx="0"/>
                                <a:fillRef idx="0"/>
                                <a:effectRef idx="0"/>
                                <a:fontRef idx="minor"/>
                              </p:style>
                            </p:sp>
                            <p:sp>
                              <p:nvSpPr>
                                <p:cNvPr id="1228" name="CustomShape 323"/>
                                <p:cNvSpPr/>
                                <p:nvPr/>
                              </p:nvSpPr>
                              <p:spPr>
                                <a:xfrm>
                                  <a:off x="4667400" y="1569960"/>
                                  <a:ext cx="36000" cy="198000"/>
                                </a:xfrm>
                                <a:custGeom>
                                  <a:avLst/>
                                  <a:gdLst/>
                                  <a:ahLst/>
                                  <a:rect l="l" t="t" r="r" b="b"/>
                                  <a:pathLst>
                                    <a:path w="3339" h="20977">
                                      <a:moveTo>
                                        <a:pt x="0" y="20977"/>
                                      </a:moveTo>
                                      <a:lnTo>
                                        <a:pt x="3339" y="1"/>
                                      </a:lnTo>
                                    </a:path>
                                  </a:pathLst>
                                </a:custGeom>
                                <a:solidFill>
                                  <a:schemeClr val="lt2"/>
                                </a:solidFill>
                                <a:ln w="19080">
                                  <a:solidFill>
                                    <a:schemeClr val="lt2"/>
                                  </a:solidFill>
                                  <a:miter/>
                                </a:ln>
                              </p:spPr>
                              <p:style>
                                <a:lnRef idx="0"/>
                                <a:fillRef idx="0"/>
                                <a:effectRef idx="0"/>
                                <a:fontRef idx="minor"/>
                              </p:style>
                            </p:sp>
                            <p:sp>
                              <p:nvSpPr>
                                <p:cNvPr id="1229" name="CustomShape 324"/>
                                <p:cNvSpPr/>
                                <p:nvPr/>
                              </p:nvSpPr>
                              <p:spPr>
                                <a:xfrm>
                                  <a:off x="4785480" y="1526040"/>
                                  <a:ext cx="101880" cy="175680"/>
                                </a:xfrm>
                                <a:custGeom>
                                  <a:avLst/>
                                  <a:gdLst/>
                                  <a:ahLst/>
                                  <a:rect l="l" t="t" r="r" b="b"/>
                                  <a:pathLst>
                                    <a:path w="9412" h="18594">
                                      <a:moveTo>
                                        <a:pt x="0" y="18593"/>
                                      </a:moveTo>
                                      <a:lnTo>
                                        <a:pt x="9411" y="1"/>
                                      </a:lnTo>
                                    </a:path>
                                  </a:pathLst>
                                </a:custGeom>
                                <a:solidFill>
                                  <a:schemeClr val="lt2"/>
                                </a:solidFill>
                                <a:ln w="19080">
                                  <a:solidFill>
                                    <a:schemeClr val="lt2"/>
                                  </a:solidFill>
                                  <a:miter/>
                                </a:ln>
                              </p:spPr>
                              <p:style>
                                <a:lnRef idx="0"/>
                                <a:fillRef idx="0"/>
                                <a:effectRef idx="0"/>
                                <a:fontRef idx="minor"/>
                              </p:style>
                            </p:sp>
                            <p:sp>
                              <p:nvSpPr>
                                <p:cNvPr id="1230" name="CustomShape 325"/>
                                <p:cNvSpPr/>
                                <p:nvPr/>
                              </p:nvSpPr>
                              <p:spPr>
                                <a:xfrm>
                                  <a:off x="4896360" y="1532160"/>
                                  <a:ext cx="30600" cy="155520"/>
                                </a:xfrm>
                                <a:custGeom>
                                  <a:avLst/>
                                  <a:gdLst/>
                                  <a:ahLst/>
                                  <a:rect l="l" t="t" r="r" b="b"/>
                                  <a:pathLst>
                                    <a:path w="2844" h="16465">
                                      <a:moveTo>
                                        <a:pt x="1" y="1"/>
                                      </a:moveTo>
                                      <a:lnTo>
                                        <a:pt x="2843" y="16464"/>
                                      </a:lnTo>
                                    </a:path>
                                  </a:pathLst>
                                </a:custGeom>
                                <a:solidFill>
                                  <a:schemeClr val="lt2"/>
                                </a:solidFill>
                                <a:ln w="19080">
                                  <a:solidFill>
                                    <a:schemeClr val="lt2"/>
                                  </a:solidFill>
                                  <a:miter/>
                                </a:ln>
                              </p:spPr>
                              <p:style>
                                <a:lnRef idx="0"/>
                                <a:fillRef idx="0"/>
                                <a:effectRef idx="0"/>
                                <a:fontRef idx="minor"/>
                              </p:style>
                            </p:sp>
                            <p:grpSp>
                              <p:nvGrpSpPr>
                                <p:cNvPr id="1231" name="Group 326"/>
                                <p:cNvGrpSpPr/>
                                <p:nvPr/>
                              </p:nvGrpSpPr>
                              <p:grpSpPr>
                                <a:xfrm>
                                  <a:off x="4415400" y="786600"/>
                                  <a:ext cx="1719360" cy="1227240"/>
                                  <a:chOff x="4415400" y="786600"/>
                                  <a:chExt cx="1719360" cy="1227240"/>
                                </a:xfrm>
                              </p:grpSpPr>
                              <p:sp>
                                <p:nvSpPr>
                                  <p:cNvPr id="1232" name="CustomShape 327"/>
                                  <p:cNvSpPr/>
                                  <p:nvPr/>
                                </p:nvSpPr>
                                <p:spPr>
                                  <a:xfrm>
                                    <a:off x="4415400" y="1326240"/>
                                    <a:ext cx="583560" cy="687600"/>
                                  </a:xfrm>
                                  <a:custGeom>
                                    <a:avLst/>
                                    <a:gdLst/>
                                    <a:ahLst/>
                                    <a:rect l="l" t="t" r="r" b="b"/>
                                    <a:pathLst>
                                      <a:path w="53735" h="72703">
                                        <a:moveTo>
                                          <a:pt x="27593" y="71880"/>
                                        </a:moveTo>
                                        <a:lnTo>
                                          <a:pt x="23771" y="58694"/>
                                        </a:lnTo>
                                        <a:lnTo>
                                          <a:pt x="22936" y="46731"/>
                                        </a:lnTo>
                                        <a:lnTo>
                                          <a:pt x="19972" y="37380"/>
                                        </a:lnTo>
                                        <a:lnTo>
                                          <a:pt x="11674" y="32686"/>
                                        </a:lnTo>
                                        <a:lnTo>
                                          <a:pt x="1" y="27001"/>
                                        </a:lnTo>
                                        <a:lnTo>
                                          <a:pt x="1392" y="10610"/>
                                        </a:lnTo>
                                        <a:lnTo>
                                          <a:pt x="17517" y="1"/>
                                        </a:lnTo>
                                        <a:lnTo>
                                          <a:pt x="29747" y="5384"/>
                                        </a:lnTo>
                                        <a:lnTo>
                                          <a:pt x="43827" y="21291"/>
                                        </a:lnTo>
                                        <a:lnTo>
                                          <a:pt x="49343" y="27122"/>
                                        </a:lnTo>
                                        <a:lnTo>
                                          <a:pt x="53735" y="25815"/>
                                        </a:lnTo>
                                        <a:lnTo>
                                          <a:pt x="50347" y="35940"/>
                                        </a:lnTo>
                                        <a:lnTo>
                                          <a:pt x="47093" y="38214"/>
                                        </a:lnTo>
                                        <a:lnTo>
                                          <a:pt x="44069" y="44275"/>
                                        </a:lnTo>
                                        <a:lnTo>
                                          <a:pt x="45073" y="51944"/>
                                        </a:lnTo>
                                        <a:lnTo>
                                          <a:pt x="42170" y="55694"/>
                                        </a:lnTo>
                                        <a:lnTo>
                                          <a:pt x="38227" y="66025"/>
                                        </a:lnTo>
                                        <a:lnTo>
                                          <a:pt x="27593" y="72702"/>
                                        </a:lnTo>
                                      </a:path>
                                    </a:pathLst>
                                  </a:custGeom>
                                  <a:solidFill>
                                    <a:schemeClr val="lt2"/>
                                  </a:solidFill>
                                  <a:ln w="19080">
                                    <a:solidFill>
                                      <a:schemeClr val="lt2"/>
                                    </a:solidFill>
                                    <a:miter/>
                                  </a:ln>
                                </p:spPr>
                                <p:style>
                                  <a:lnRef idx="0"/>
                                  <a:fillRef idx="0"/>
                                  <a:effectRef idx="0"/>
                                  <a:fontRef idx="minor"/>
                                </p:style>
                              </p:sp>
                              <p:sp>
                                <p:nvSpPr>
                                  <p:cNvPr id="1233" name="CustomShape 328"/>
                                  <p:cNvSpPr/>
                                  <p:nvPr/>
                                </p:nvSpPr>
                                <p:spPr>
                                  <a:xfrm>
                                    <a:off x="4469040" y="786600"/>
                                    <a:ext cx="1665720" cy="822960"/>
                                  </a:xfrm>
                                  <a:custGeom>
                                    <a:avLst/>
                                    <a:gdLst/>
                                    <a:ahLst/>
                                    <a:rect l="l" t="t" r="r" b="b"/>
                                    <a:pathLst>
                                      <a:path w="153339" h="87013">
                                        <a:moveTo>
                                          <a:pt x="24811" y="62214"/>
                                        </a:moveTo>
                                        <a:lnTo>
                                          <a:pt x="34452" y="66980"/>
                                        </a:lnTo>
                                        <a:lnTo>
                                          <a:pt x="37549" y="69920"/>
                                        </a:lnTo>
                                        <a:lnTo>
                                          <a:pt x="41274" y="77698"/>
                                        </a:lnTo>
                                        <a:lnTo>
                                          <a:pt x="46270" y="79222"/>
                                        </a:lnTo>
                                        <a:lnTo>
                                          <a:pt x="55899" y="72775"/>
                                        </a:lnTo>
                                        <a:lnTo>
                                          <a:pt x="52645" y="69085"/>
                                        </a:lnTo>
                                        <a:lnTo>
                                          <a:pt x="48291" y="70234"/>
                                        </a:lnTo>
                                        <a:lnTo>
                                          <a:pt x="46585" y="64634"/>
                                        </a:lnTo>
                                        <a:lnTo>
                                          <a:pt x="48774" y="66097"/>
                                        </a:lnTo>
                                        <a:lnTo>
                                          <a:pt x="59698" y="70234"/>
                                        </a:lnTo>
                                        <a:lnTo>
                                          <a:pt x="65988" y="72279"/>
                                        </a:lnTo>
                                        <a:lnTo>
                                          <a:pt x="66315" y="75944"/>
                                        </a:lnTo>
                                        <a:lnTo>
                                          <a:pt x="70960" y="87013"/>
                                        </a:lnTo>
                                        <a:lnTo>
                                          <a:pt x="76573" y="75944"/>
                                        </a:lnTo>
                                        <a:lnTo>
                                          <a:pt x="80831" y="72932"/>
                                        </a:lnTo>
                                        <a:lnTo>
                                          <a:pt x="86069" y="78146"/>
                                        </a:lnTo>
                                        <a:lnTo>
                                          <a:pt x="88355" y="83928"/>
                                        </a:lnTo>
                                        <a:lnTo>
                                          <a:pt x="94633" y="84037"/>
                                        </a:lnTo>
                                        <a:lnTo>
                                          <a:pt x="94270" y="74299"/>
                                        </a:lnTo>
                                        <a:lnTo>
                                          <a:pt x="100936" y="72690"/>
                                        </a:lnTo>
                                        <a:lnTo>
                                          <a:pt x="106682" y="64307"/>
                                        </a:lnTo>
                                        <a:lnTo>
                                          <a:pt x="106319" y="56553"/>
                                        </a:lnTo>
                                        <a:lnTo>
                                          <a:pt x="103416" y="54690"/>
                                        </a:lnTo>
                                        <a:lnTo>
                                          <a:pt x="106827" y="53105"/>
                                        </a:lnTo>
                                        <a:lnTo>
                                          <a:pt x="120194" y="45339"/>
                                        </a:lnTo>
                                        <a:lnTo>
                                          <a:pt x="122528" y="36859"/>
                                        </a:lnTo>
                                        <a:lnTo>
                                          <a:pt x="118851" y="35493"/>
                                        </a:lnTo>
                                        <a:lnTo>
                                          <a:pt x="125093" y="28464"/>
                                        </a:lnTo>
                                        <a:lnTo>
                                          <a:pt x="148536" y="25972"/>
                                        </a:lnTo>
                                        <a:lnTo>
                                          <a:pt x="153339" y="12255"/>
                                        </a:lnTo>
                                        <a:lnTo>
                                          <a:pt x="125468" y="6255"/>
                                        </a:lnTo>
                                        <a:lnTo>
                                          <a:pt x="101758" y="5432"/>
                                        </a:lnTo>
                                        <a:lnTo>
                                          <a:pt x="85016" y="1"/>
                                        </a:lnTo>
                                        <a:lnTo>
                                          <a:pt x="60532" y="12255"/>
                                        </a:lnTo>
                                        <a:lnTo>
                                          <a:pt x="39714" y="20214"/>
                                        </a:lnTo>
                                        <a:lnTo>
                                          <a:pt x="35444" y="13089"/>
                                        </a:lnTo>
                                        <a:lnTo>
                                          <a:pt x="22186" y="13464"/>
                                        </a:lnTo>
                                        <a:lnTo>
                                          <a:pt x="15291" y="21351"/>
                                        </a:lnTo>
                                        <a:lnTo>
                                          <a:pt x="11831" y="27484"/>
                                        </a:lnTo>
                                        <a:lnTo>
                                          <a:pt x="21581" y="26614"/>
                                        </a:lnTo>
                                        <a:lnTo>
                                          <a:pt x="24532" y="19561"/>
                                        </a:lnTo>
                                        <a:lnTo>
                                          <a:pt x="29480" y="22694"/>
                                        </a:lnTo>
                                        <a:lnTo>
                                          <a:pt x="24811" y="32964"/>
                                        </a:lnTo>
                                        <a:lnTo>
                                          <a:pt x="20262" y="35541"/>
                                        </a:lnTo>
                                        <a:lnTo>
                                          <a:pt x="15569" y="31368"/>
                                        </a:lnTo>
                                        <a:lnTo>
                                          <a:pt x="15061" y="35650"/>
                                        </a:lnTo>
                                        <a:lnTo>
                                          <a:pt x="11057" y="37924"/>
                                        </a:lnTo>
                                        <a:lnTo>
                                          <a:pt x="6024" y="43089"/>
                                        </a:lnTo>
                                        <a:lnTo>
                                          <a:pt x="6387" y="49210"/>
                                        </a:lnTo>
                                        <a:lnTo>
                                          <a:pt x="992" y="49210"/>
                                        </a:lnTo>
                                        <a:lnTo>
                                          <a:pt x="0" y="52198"/>
                                        </a:lnTo>
                                        <a:lnTo>
                                          <a:pt x="835" y="57037"/>
                                        </a:lnTo>
                                        <a:lnTo>
                                          <a:pt x="6726" y="55198"/>
                                        </a:lnTo>
                                        <a:lnTo>
                                          <a:pt x="10924" y="50069"/>
                                        </a:lnTo>
                                        <a:lnTo>
                                          <a:pt x="16367" y="50686"/>
                                        </a:lnTo>
                                        <a:lnTo>
                                          <a:pt x="18049" y="46670"/>
                                        </a:lnTo>
                                        <a:lnTo>
                                          <a:pt x="23093" y="54363"/>
                                        </a:lnTo>
                                        <a:lnTo>
                                          <a:pt x="26528" y="56105"/>
                                        </a:lnTo>
                                        <a:lnTo>
                                          <a:pt x="26734" y="52210"/>
                                        </a:lnTo>
                                        <a:lnTo>
                                          <a:pt x="33835" y="47069"/>
                                        </a:lnTo>
                                        <a:lnTo>
                                          <a:pt x="38069" y="49488"/>
                                        </a:lnTo>
                                        <a:lnTo>
                                          <a:pt x="36278" y="53045"/>
                                        </a:lnTo>
                                        <a:lnTo>
                                          <a:pt x="28343" y="55392"/>
                                        </a:lnTo>
                                        <a:cubicBezTo>
                                          <a:pt x="28343" y="55392"/>
                                          <a:pt x="31041" y="58888"/>
                                          <a:pt x="31319" y="58984"/>
                                        </a:cubicBezTo>
                                        <a:cubicBezTo>
                                          <a:pt x="31597" y="59069"/>
                                          <a:pt x="36278" y="58150"/>
                                          <a:pt x="36278" y="58150"/>
                                        </a:cubicBezTo>
                                        <a:lnTo>
                                          <a:pt x="35456" y="61948"/>
                                        </a:lnTo>
                                        <a:lnTo>
                                          <a:pt x="30920" y="63255"/>
                                        </a:lnTo>
                                        <a:lnTo>
                                          <a:pt x="24823" y="62142"/>
                                        </a:lnTo>
                                      </a:path>
                                    </a:pathLst>
                                  </a:custGeom>
                                  <a:solidFill>
                                    <a:schemeClr val="lt2"/>
                                  </a:solidFill>
                                  <a:ln w="19080">
                                    <a:solidFill>
                                      <a:schemeClr val="lt2"/>
                                    </a:solidFill>
                                    <a:miter/>
                                  </a:ln>
                                </p:spPr>
                                <p:style>
                                  <a:lnRef idx="0"/>
                                  <a:fillRef idx="0"/>
                                  <a:effectRef idx="0"/>
                                  <a:fontRef idx="minor"/>
                                </p:style>
                              </p:sp>
                              <p:sp>
                                <p:nvSpPr>
                                  <p:cNvPr id="1234" name="CustomShape 329"/>
                                  <p:cNvSpPr/>
                                  <p:nvPr/>
                                </p:nvSpPr>
                                <p:spPr>
                                  <a:xfrm>
                                    <a:off x="4867560" y="1103040"/>
                                    <a:ext cx="268200" cy="431640"/>
                                  </a:xfrm>
                                  <a:custGeom>
                                    <a:avLst/>
                                    <a:gdLst/>
                                    <a:ahLst/>
                                    <a:rect l="l" t="t" r="r" b="b"/>
                                    <a:pathLst>
                                      <a:path w="24703" h="45630">
                                        <a:moveTo>
                                          <a:pt x="8396" y="39968"/>
                                        </a:moveTo>
                                        <a:lnTo>
                                          <a:pt x="9835" y="45629"/>
                                        </a:lnTo>
                                        <a:lnTo>
                                          <a:pt x="11626" y="36786"/>
                                        </a:lnTo>
                                        <a:lnTo>
                                          <a:pt x="5492" y="30218"/>
                                        </a:lnTo>
                                        <a:lnTo>
                                          <a:pt x="1" y="25016"/>
                                        </a:lnTo>
                                        <a:lnTo>
                                          <a:pt x="1392" y="16040"/>
                                        </a:lnTo>
                                        <a:lnTo>
                                          <a:pt x="24702" y="15206"/>
                                        </a:lnTo>
                                        <a:lnTo>
                                          <a:pt x="6472" y="0"/>
                                        </a:lnTo>
                                      </a:path>
                                    </a:pathLst>
                                  </a:custGeom>
                                  <a:solidFill>
                                    <a:schemeClr val="lt2"/>
                                  </a:solidFill>
                                  <a:ln w="19080">
                                    <a:solidFill>
                                      <a:schemeClr val="lt2"/>
                                    </a:solidFill>
                                    <a:miter/>
                                  </a:ln>
                                </p:spPr>
                                <p:style>
                                  <a:lnRef idx="0"/>
                                  <a:fillRef idx="0"/>
                                  <a:effectRef idx="0"/>
                                  <a:fontRef idx="minor"/>
                                </p:style>
                              </p:sp>
                              <p:sp>
                                <p:nvSpPr>
                                  <p:cNvPr id="1235" name="CustomShape 330"/>
                                  <p:cNvSpPr/>
                                  <p:nvPr/>
                                </p:nvSpPr>
                                <p:spPr>
                                  <a:xfrm>
                                    <a:off x="4958640" y="1451160"/>
                                    <a:ext cx="34920" cy="29880"/>
                                  </a:xfrm>
                                  <a:custGeom>
                                    <a:avLst/>
                                    <a:gdLst/>
                                    <a:ahLst/>
                                    <a:rect l="l" t="t" r="r" b="b"/>
                                    <a:pathLst>
                                      <a:path w="3231" h="3182">
                                        <a:moveTo>
                                          <a:pt x="1" y="3182"/>
                                        </a:moveTo>
                                        <a:lnTo>
                                          <a:pt x="3231" y="0"/>
                                        </a:lnTo>
                                      </a:path>
                                    </a:pathLst>
                                  </a:custGeom>
                                  <a:solidFill>
                                    <a:schemeClr val="lt2"/>
                                  </a:solidFill>
                                  <a:ln w="19080">
                                    <a:solidFill>
                                      <a:schemeClr val="lt2"/>
                                    </a:solidFill>
                                    <a:miter/>
                                  </a:ln>
                                </p:spPr>
                                <p:style>
                                  <a:lnRef idx="0"/>
                                  <a:fillRef idx="0"/>
                                  <a:effectRef idx="0"/>
                                  <a:fontRef idx="minor"/>
                                </p:style>
                              </p:sp>
                            </p:grpSp>
                          </p:grpSp>
                        </p:grpSp>
                      </p:grpSp>
                      <p:sp>
                        <p:nvSpPr>
                          <p:cNvPr id="1236" name="CustomShape 331"/>
                          <p:cNvSpPr/>
                          <p:nvPr/>
                        </p:nvSpPr>
                        <p:spPr>
                          <a:xfrm>
                            <a:off x="4845600" y="1369440"/>
                            <a:ext cx="6840" cy="52200"/>
                          </a:xfrm>
                          <a:custGeom>
                            <a:avLst/>
                            <a:gdLst/>
                            <a:ahLst/>
                            <a:rect l="l" t="t" r="r" b="b"/>
                            <a:pathLst>
                              <a:path w="654" h="5565">
                                <a:moveTo>
                                  <a:pt x="653" y="0"/>
                                </a:moveTo>
                                <a:lnTo>
                                  <a:pt x="0" y="5565"/>
                                </a:lnTo>
                              </a:path>
                            </a:pathLst>
                          </a:custGeom>
                          <a:solidFill>
                            <a:schemeClr val="lt2"/>
                          </a:solidFill>
                          <a:ln w="19080">
                            <a:solidFill>
                              <a:schemeClr val="lt2"/>
                            </a:solidFill>
                            <a:miter/>
                          </a:ln>
                        </p:spPr>
                        <p:style>
                          <a:lnRef idx="0"/>
                          <a:fillRef idx="0"/>
                          <a:effectRef idx="0"/>
                          <a:fontRef idx="minor"/>
                        </p:style>
                      </p:sp>
                      <p:sp>
                        <p:nvSpPr>
                          <p:cNvPr id="1237" name="CustomShape 332"/>
                          <p:cNvSpPr/>
                          <p:nvPr/>
                        </p:nvSpPr>
                        <p:spPr>
                          <a:xfrm>
                            <a:off x="4857840" y="1369440"/>
                            <a:ext cx="74160" cy="23760"/>
                          </a:xfrm>
                          <a:custGeom>
                            <a:avLst/>
                            <a:gdLst/>
                            <a:ahLst/>
                            <a:rect l="l" t="t" r="r" b="b"/>
                            <a:pathLst>
                              <a:path w="6872" h="2565">
                                <a:moveTo>
                                  <a:pt x="0" y="0"/>
                                </a:moveTo>
                                <a:lnTo>
                                  <a:pt x="6871" y="2565"/>
                                </a:lnTo>
                              </a:path>
                            </a:pathLst>
                          </a:custGeom>
                          <a:solidFill>
                            <a:schemeClr val="lt2"/>
                          </a:solidFill>
                          <a:ln w="19080">
                            <a:solidFill>
                              <a:schemeClr val="lt2"/>
                            </a:solidFill>
                            <a:miter/>
                          </a:ln>
                        </p:spPr>
                        <p:style>
                          <a:lnRef idx="0"/>
                          <a:fillRef idx="0"/>
                          <a:effectRef idx="0"/>
                          <a:fontRef idx="minor"/>
                        </p:style>
                      </p:sp>
                      <p:sp>
                        <p:nvSpPr>
                          <p:cNvPr id="1238" name="CustomShape 333"/>
                          <p:cNvSpPr/>
                          <p:nvPr/>
                        </p:nvSpPr>
                        <p:spPr>
                          <a:xfrm>
                            <a:off x="4807080" y="1384560"/>
                            <a:ext cx="37800" cy="37080"/>
                          </a:xfrm>
                          <a:custGeom>
                            <a:avLst/>
                            <a:gdLst/>
                            <a:ahLst/>
                            <a:rect l="l" t="t" r="r" b="b"/>
                            <a:pathLst>
                              <a:path w="3521" h="3969">
                                <a:moveTo>
                                  <a:pt x="0" y="1"/>
                                </a:moveTo>
                                <a:lnTo>
                                  <a:pt x="3520" y="3969"/>
                                </a:lnTo>
                              </a:path>
                            </a:pathLst>
                          </a:custGeom>
                          <a:solidFill>
                            <a:schemeClr val="lt2"/>
                          </a:solidFill>
                          <a:ln w="19080">
                            <a:solidFill>
                              <a:schemeClr val="lt2"/>
                            </a:solidFill>
                            <a:miter/>
                          </a:ln>
                        </p:spPr>
                        <p:style>
                          <a:lnRef idx="0"/>
                          <a:fillRef idx="0"/>
                          <a:effectRef idx="0"/>
                          <a:fontRef idx="minor"/>
                        </p:style>
                      </p:sp>
                    </p:grpSp>
                  </p:grpSp>
                  <p:sp>
                    <p:nvSpPr>
                      <p:cNvPr id="1239" name="CustomShape 334"/>
                      <p:cNvSpPr/>
                      <p:nvPr/>
                    </p:nvSpPr>
                    <p:spPr>
                      <a:xfrm>
                        <a:off x="4933440" y="898920"/>
                        <a:ext cx="201240" cy="201960"/>
                      </a:xfrm>
                      <a:custGeom>
                        <a:avLst/>
                        <a:gdLst/>
                        <a:ahLst/>
                        <a:rect l="l" t="t" r="r" b="b"/>
                        <a:pathLst>
                          <a:path w="18570" h="21376">
                            <a:moveTo>
                              <a:pt x="1" y="21376"/>
                            </a:moveTo>
                            <a:lnTo>
                              <a:pt x="18569" y="1"/>
                            </a:lnTo>
                          </a:path>
                        </a:pathLst>
                      </a:custGeom>
                      <a:solidFill>
                        <a:schemeClr val="lt2"/>
                      </a:solidFill>
                      <a:ln w="19080">
                        <a:solidFill>
                          <a:schemeClr val="lt2"/>
                        </a:solidFill>
                        <a:miter/>
                      </a:ln>
                    </p:spPr>
                    <p:style>
                      <a:lnRef idx="0"/>
                      <a:fillRef idx="0"/>
                      <a:effectRef idx="0"/>
                      <a:fontRef idx="minor"/>
                    </p:style>
                  </p:sp>
                </p:grpSp>
              </p:grpSp>
            </p:grpSp>
          </p:grpSp>
        </p:grpSp>
        <p:grpSp>
          <p:nvGrpSpPr>
            <p:cNvPr id="1240" name="Group 335"/>
            <p:cNvGrpSpPr/>
            <p:nvPr/>
          </p:nvGrpSpPr>
          <p:grpSpPr>
            <a:xfrm>
              <a:off x="4438080" y="1261800"/>
              <a:ext cx="51840" cy="38520"/>
              <a:chOff x="4438080" y="1261800"/>
              <a:chExt cx="51840" cy="38520"/>
            </a:xfrm>
          </p:grpSpPr>
          <p:sp>
            <p:nvSpPr>
              <p:cNvPr id="1241" name="CustomShape 336"/>
              <p:cNvSpPr/>
              <p:nvPr/>
            </p:nvSpPr>
            <p:spPr>
              <a:xfrm>
                <a:off x="4438080" y="1261800"/>
                <a:ext cx="51840" cy="38520"/>
              </a:xfrm>
              <a:custGeom>
                <a:avLst/>
                <a:gdLst/>
                <a:ahLst/>
                <a:rect l="l" t="t" r="r" b="b"/>
                <a:pathLst>
                  <a:path w="4803" h="4126">
                    <a:moveTo>
                      <a:pt x="2730" y="0"/>
                    </a:moveTo>
                    <a:cubicBezTo>
                      <a:pt x="2226" y="0"/>
                      <a:pt x="1712" y="187"/>
                      <a:pt x="1295" y="605"/>
                    </a:cubicBezTo>
                    <a:cubicBezTo>
                      <a:pt x="0" y="1900"/>
                      <a:pt x="920" y="4125"/>
                      <a:pt x="2758" y="4125"/>
                    </a:cubicBezTo>
                    <a:cubicBezTo>
                      <a:pt x="3883" y="4113"/>
                      <a:pt x="4803" y="3194"/>
                      <a:pt x="4803" y="2069"/>
                    </a:cubicBezTo>
                    <a:cubicBezTo>
                      <a:pt x="4803" y="824"/>
                      <a:pt x="3788" y="0"/>
                      <a:pt x="2730" y="0"/>
                    </a:cubicBezTo>
                    <a:close/>
                  </a:path>
                </a:pathLst>
              </a:custGeom>
              <a:solidFill>
                <a:schemeClr val="accent1"/>
              </a:solidFill>
              <a:ln>
                <a:noFill/>
              </a:ln>
            </p:spPr>
            <p:style>
              <a:lnRef idx="0"/>
              <a:fillRef idx="0"/>
              <a:effectRef idx="0"/>
              <a:fontRef idx="minor"/>
            </p:style>
          </p:sp>
          <p:sp>
            <p:nvSpPr>
              <p:cNvPr id="1242" name="CustomShape 337"/>
              <p:cNvSpPr/>
              <p:nvPr/>
            </p:nvSpPr>
            <p:spPr>
              <a:xfrm>
                <a:off x="4458960" y="1273680"/>
                <a:ext cx="17640" cy="15480"/>
              </a:xfrm>
              <a:custGeom>
                <a:avLst/>
                <a:gdLst/>
                <a:ahLst/>
                <a:rect l="l" t="t" r="r" b="b"/>
                <a:pathLst>
                  <a:path w="1658" h="1658">
                    <a:moveTo>
                      <a:pt x="835" y="0"/>
                    </a:moveTo>
                    <a:cubicBezTo>
                      <a:pt x="376" y="0"/>
                      <a:pt x="1" y="375"/>
                      <a:pt x="1" y="835"/>
                    </a:cubicBezTo>
                    <a:cubicBezTo>
                      <a:pt x="1" y="1283"/>
                      <a:pt x="376" y="1658"/>
                      <a:pt x="835" y="1658"/>
                    </a:cubicBezTo>
                    <a:cubicBezTo>
                      <a:pt x="1283" y="1658"/>
                      <a:pt x="1658" y="1283"/>
                      <a:pt x="1658" y="835"/>
                    </a:cubicBezTo>
                    <a:cubicBezTo>
                      <a:pt x="1658" y="375"/>
                      <a:pt x="1283" y="0"/>
                      <a:pt x="835" y="0"/>
                    </a:cubicBezTo>
                    <a:close/>
                  </a:path>
                </a:pathLst>
              </a:custGeom>
              <a:solidFill>
                <a:schemeClr val="accent1"/>
              </a:solidFill>
              <a:ln>
                <a:noFill/>
              </a:ln>
            </p:spPr>
            <p:style>
              <a:lnRef idx="0"/>
              <a:fillRef idx="0"/>
              <a:effectRef idx="0"/>
              <a:fontRef idx="minor"/>
            </p:style>
          </p:sp>
        </p:grpSp>
        <p:grpSp>
          <p:nvGrpSpPr>
            <p:cNvPr id="1243" name="Group 338"/>
            <p:cNvGrpSpPr/>
            <p:nvPr/>
          </p:nvGrpSpPr>
          <p:grpSpPr>
            <a:xfrm>
              <a:off x="4502160" y="1172520"/>
              <a:ext cx="51840" cy="38520"/>
              <a:chOff x="4502160" y="1172520"/>
              <a:chExt cx="51840" cy="38520"/>
            </a:xfrm>
          </p:grpSpPr>
          <p:sp>
            <p:nvSpPr>
              <p:cNvPr id="1244" name="CustomShape 339"/>
              <p:cNvSpPr/>
              <p:nvPr/>
            </p:nvSpPr>
            <p:spPr>
              <a:xfrm>
                <a:off x="4502160" y="1172520"/>
                <a:ext cx="51840" cy="38520"/>
              </a:xfrm>
              <a:custGeom>
                <a:avLst/>
                <a:gdLst/>
                <a:ahLst/>
                <a:rect l="l" t="t" r="r" b="b"/>
                <a:pathLst>
                  <a:path w="4803" h="4117">
                    <a:moveTo>
                      <a:pt x="2737" y="1"/>
                    </a:moveTo>
                    <a:cubicBezTo>
                      <a:pt x="2231" y="1"/>
                      <a:pt x="1715" y="189"/>
                      <a:pt x="1295" y="609"/>
                    </a:cubicBezTo>
                    <a:cubicBezTo>
                      <a:pt x="0" y="1903"/>
                      <a:pt x="908" y="4117"/>
                      <a:pt x="2746" y="4117"/>
                    </a:cubicBezTo>
                    <a:cubicBezTo>
                      <a:pt x="3884" y="4117"/>
                      <a:pt x="4803" y="3197"/>
                      <a:pt x="4803" y="2060"/>
                    </a:cubicBezTo>
                    <a:cubicBezTo>
                      <a:pt x="4803" y="818"/>
                      <a:pt x="3792" y="1"/>
                      <a:pt x="2737" y="1"/>
                    </a:cubicBezTo>
                    <a:close/>
                  </a:path>
                </a:pathLst>
              </a:custGeom>
              <a:solidFill>
                <a:schemeClr val="accent2"/>
              </a:solidFill>
              <a:ln>
                <a:noFill/>
              </a:ln>
            </p:spPr>
            <p:style>
              <a:lnRef idx="0"/>
              <a:fillRef idx="0"/>
              <a:effectRef idx="0"/>
              <a:fontRef idx="minor"/>
            </p:style>
          </p:sp>
          <p:sp>
            <p:nvSpPr>
              <p:cNvPr id="1245" name="CustomShape 340"/>
              <p:cNvSpPr/>
              <p:nvPr/>
            </p:nvSpPr>
            <p:spPr>
              <a:xfrm>
                <a:off x="4523040" y="1184040"/>
                <a:ext cx="17640" cy="15480"/>
              </a:xfrm>
              <a:custGeom>
                <a:avLst/>
                <a:gdLst/>
                <a:ahLst/>
                <a:rect l="l" t="t" r="r" b="b"/>
                <a:pathLst>
                  <a:path w="1659" h="1658">
                    <a:moveTo>
                      <a:pt x="823" y="1"/>
                    </a:moveTo>
                    <a:cubicBezTo>
                      <a:pt x="376" y="1"/>
                      <a:pt x="1" y="376"/>
                      <a:pt x="1" y="835"/>
                    </a:cubicBezTo>
                    <a:cubicBezTo>
                      <a:pt x="1" y="1295"/>
                      <a:pt x="376" y="1658"/>
                      <a:pt x="823" y="1658"/>
                    </a:cubicBezTo>
                    <a:cubicBezTo>
                      <a:pt x="1283" y="1658"/>
                      <a:pt x="1658" y="1295"/>
                      <a:pt x="1658" y="835"/>
                    </a:cubicBezTo>
                    <a:cubicBezTo>
                      <a:pt x="1658" y="376"/>
                      <a:pt x="1283" y="1"/>
                      <a:pt x="823" y="1"/>
                    </a:cubicBezTo>
                    <a:close/>
                  </a:path>
                </a:pathLst>
              </a:custGeom>
              <a:solidFill>
                <a:schemeClr val="accent2"/>
              </a:solidFill>
              <a:ln>
                <a:noFill/>
              </a:ln>
            </p:spPr>
            <p:style>
              <a:lnRef idx="0"/>
              <a:fillRef idx="0"/>
              <a:effectRef idx="0"/>
              <a:fontRef idx="minor"/>
            </p:style>
          </p:sp>
        </p:grpSp>
        <p:grpSp>
          <p:nvGrpSpPr>
            <p:cNvPr id="1246" name="Group 341"/>
            <p:cNvGrpSpPr/>
            <p:nvPr/>
          </p:nvGrpSpPr>
          <p:grpSpPr>
            <a:xfrm>
              <a:off x="4511160" y="1617120"/>
              <a:ext cx="51840" cy="38520"/>
              <a:chOff x="4511160" y="1617120"/>
              <a:chExt cx="51840" cy="38520"/>
            </a:xfrm>
          </p:grpSpPr>
          <p:sp>
            <p:nvSpPr>
              <p:cNvPr id="1247" name="CustomShape 342"/>
              <p:cNvSpPr/>
              <p:nvPr/>
            </p:nvSpPr>
            <p:spPr>
              <a:xfrm>
                <a:off x="4511160" y="1617120"/>
                <a:ext cx="51840" cy="38520"/>
              </a:xfrm>
              <a:custGeom>
                <a:avLst/>
                <a:gdLst/>
                <a:ahLst/>
                <a:rect l="l" t="t" r="r" b="b"/>
                <a:pathLst>
                  <a:path w="4803" h="4114">
                    <a:moveTo>
                      <a:pt x="2732" y="0"/>
                    </a:moveTo>
                    <a:cubicBezTo>
                      <a:pt x="2227" y="0"/>
                      <a:pt x="1713" y="187"/>
                      <a:pt x="1295" y="605"/>
                    </a:cubicBezTo>
                    <a:cubicBezTo>
                      <a:pt x="0" y="1900"/>
                      <a:pt x="920" y="4113"/>
                      <a:pt x="2746" y="4113"/>
                    </a:cubicBezTo>
                    <a:cubicBezTo>
                      <a:pt x="3883" y="4113"/>
                      <a:pt x="4803" y="3194"/>
                      <a:pt x="4803" y="2057"/>
                    </a:cubicBezTo>
                    <a:cubicBezTo>
                      <a:pt x="4803" y="821"/>
                      <a:pt x="3788" y="0"/>
                      <a:pt x="2732" y="0"/>
                    </a:cubicBezTo>
                    <a:close/>
                  </a:path>
                </a:pathLst>
              </a:custGeom>
              <a:solidFill>
                <a:schemeClr val="accent1"/>
              </a:solidFill>
              <a:ln>
                <a:noFill/>
              </a:ln>
            </p:spPr>
            <p:style>
              <a:lnRef idx="0"/>
              <a:fillRef idx="0"/>
              <a:effectRef idx="0"/>
              <a:fontRef idx="minor"/>
            </p:style>
          </p:sp>
          <p:sp>
            <p:nvSpPr>
              <p:cNvPr id="1248" name="CustomShape 343"/>
              <p:cNvSpPr/>
              <p:nvPr/>
            </p:nvSpPr>
            <p:spPr>
              <a:xfrm>
                <a:off x="4532040" y="1628640"/>
                <a:ext cx="17640" cy="15480"/>
              </a:xfrm>
              <a:custGeom>
                <a:avLst/>
                <a:gdLst/>
                <a:ahLst/>
                <a:rect l="l" t="t" r="r" b="b"/>
                <a:pathLst>
                  <a:path w="1658" h="1658">
                    <a:moveTo>
                      <a:pt x="823" y="0"/>
                    </a:moveTo>
                    <a:cubicBezTo>
                      <a:pt x="363" y="0"/>
                      <a:pt x="1" y="375"/>
                      <a:pt x="1" y="823"/>
                    </a:cubicBezTo>
                    <a:cubicBezTo>
                      <a:pt x="1" y="1283"/>
                      <a:pt x="363" y="1658"/>
                      <a:pt x="823" y="1658"/>
                    </a:cubicBezTo>
                    <a:cubicBezTo>
                      <a:pt x="1283" y="1658"/>
                      <a:pt x="1658" y="1283"/>
                      <a:pt x="1658" y="823"/>
                    </a:cubicBezTo>
                    <a:cubicBezTo>
                      <a:pt x="1658" y="375"/>
                      <a:pt x="1283" y="0"/>
                      <a:pt x="823" y="0"/>
                    </a:cubicBezTo>
                    <a:close/>
                  </a:path>
                </a:pathLst>
              </a:custGeom>
              <a:solidFill>
                <a:schemeClr val="accent1"/>
              </a:solidFill>
              <a:ln>
                <a:noFill/>
              </a:ln>
            </p:spPr>
            <p:style>
              <a:lnRef idx="0"/>
              <a:fillRef idx="0"/>
              <a:effectRef idx="0"/>
              <a:fontRef idx="minor"/>
            </p:style>
          </p:sp>
        </p:grpSp>
        <p:grpSp>
          <p:nvGrpSpPr>
            <p:cNvPr id="1249" name="Group 344"/>
            <p:cNvGrpSpPr/>
            <p:nvPr/>
          </p:nvGrpSpPr>
          <p:grpSpPr>
            <a:xfrm>
              <a:off x="4399920" y="1411200"/>
              <a:ext cx="51840" cy="38520"/>
              <a:chOff x="4399920" y="1411200"/>
              <a:chExt cx="51840" cy="38520"/>
            </a:xfrm>
          </p:grpSpPr>
          <p:sp>
            <p:nvSpPr>
              <p:cNvPr id="1250" name="CustomShape 345"/>
              <p:cNvSpPr/>
              <p:nvPr/>
            </p:nvSpPr>
            <p:spPr>
              <a:xfrm>
                <a:off x="4399920" y="1411200"/>
                <a:ext cx="51840" cy="38520"/>
              </a:xfrm>
              <a:custGeom>
                <a:avLst/>
                <a:gdLst/>
                <a:ahLst/>
                <a:rect l="l" t="t" r="r" b="b"/>
                <a:pathLst>
                  <a:path w="4815" h="4117">
                    <a:moveTo>
                      <a:pt x="2749" y="1"/>
                    </a:moveTo>
                    <a:cubicBezTo>
                      <a:pt x="2243" y="1"/>
                      <a:pt x="1726" y="189"/>
                      <a:pt x="1307" y="609"/>
                    </a:cubicBezTo>
                    <a:cubicBezTo>
                      <a:pt x="0" y="1903"/>
                      <a:pt x="919" y="4117"/>
                      <a:pt x="2758" y="4117"/>
                    </a:cubicBezTo>
                    <a:cubicBezTo>
                      <a:pt x="3895" y="4117"/>
                      <a:pt x="4815" y="3197"/>
                      <a:pt x="4815" y="2060"/>
                    </a:cubicBezTo>
                    <a:cubicBezTo>
                      <a:pt x="4815" y="818"/>
                      <a:pt x="3804" y="1"/>
                      <a:pt x="2749" y="1"/>
                    </a:cubicBezTo>
                    <a:close/>
                  </a:path>
                </a:pathLst>
              </a:custGeom>
              <a:solidFill>
                <a:schemeClr val="accent2"/>
              </a:solidFill>
              <a:ln>
                <a:noFill/>
              </a:ln>
            </p:spPr>
            <p:style>
              <a:lnRef idx="0"/>
              <a:fillRef idx="0"/>
              <a:effectRef idx="0"/>
              <a:fontRef idx="minor"/>
            </p:style>
          </p:sp>
          <p:sp>
            <p:nvSpPr>
              <p:cNvPr id="1251" name="CustomShape 346"/>
              <p:cNvSpPr/>
              <p:nvPr/>
            </p:nvSpPr>
            <p:spPr>
              <a:xfrm>
                <a:off x="4417560" y="1422720"/>
                <a:ext cx="20520" cy="15480"/>
              </a:xfrm>
              <a:custGeom>
                <a:avLst/>
                <a:gdLst/>
                <a:ahLst/>
                <a:rect l="l" t="t" r="r" b="b"/>
                <a:pathLst>
                  <a:path w="1936" h="1661">
                    <a:moveTo>
                      <a:pt x="1113" y="0"/>
                    </a:moveTo>
                    <a:cubicBezTo>
                      <a:pt x="375" y="0"/>
                      <a:pt x="0" y="896"/>
                      <a:pt x="520" y="1416"/>
                    </a:cubicBezTo>
                    <a:cubicBezTo>
                      <a:pt x="689" y="1585"/>
                      <a:pt x="898" y="1661"/>
                      <a:pt x="1103" y="1661"/>
                    </a:cubicBezTo>
                    <a:cubicBezTo>
                      <a:pt x="1528" y="1661"/>
                      <a:pt x="1936" y="1333"/>
                      <a:pt x="1936" y="835"/>
                    </a:cubicBezTo>
                    <a:cubicBezTo>
                      <a:pt x="1936" y="375"/>
                      <a:pt x="1573" y="0"/>
                      <a:pt x="1113" y="0"/>
                    </a:cubicBezTo>
                    <a:close/>
                  </a:path>
                </a:pathLst>
              </a:custGeom>
              <a:solidFill>
                <a:schemeClr val="accent2"/>
              </a:solidFill>
              <a:ln>
                <a:noFill/>
              </a:ln>
            </p:spPr>
            <p:style>
              <a:lnRef idx="0"/>
              <a:fillRef idx="0"/>
              <a:effectRef idx="0"/>
              <a:fontRef idx="minor"/>
            </p:style>
          </p:sp>
        </p:grpSp>
        <p:grpSp>
          <p:nvGrpSpPr>
            <p:cNvPr id="1252" name="Group 347"/>
            <p:cNvGrpSpPr/>
            <p:nvPr/>
          </p:nvGrpSpPr>
          <p:grpSpPr>
            <a:xfrm>
              <a:off x="4468680" y="1325880"/>
              <a:ext cx="51840" cy="38520"/>
              <a:chOff x="4468680" y="1325880"/>
              <a:chExt cx="51840" cy="38520"/>
            </a:xfrm>
          </p:grpSpPr>
          <p:sp>
            <p:nvSpPr>
              <p:cNvPr id="1253" name="CustomShape 348"/>
              <p:cNvSpPr/>
              <p:nvPr/>
            </p:nvSpPr>
            <p:spPr>
              <a:xfrm>
                <a:off x="4468680" y="1325880"/>
                <a:ext cx="51840" cy="38520"/>
              </a:xfrm>
              <a:custGeom>
                <a:avLst/>
                <a:gdLst/>
                <a:ahLst/>
                <a:rect l="l" t="t" r="r" b="b"/>
                <a:pathLst>
                  <a:path w="4804" h="4114">
                    <a:moveTo>
                      <a:pt x="2732" y="0"/>
                    </a:moveTo>
                    <a:cubicBezTo>
                      <a:pt x="2228" y="0"/>
                      <a:pt x="1713" y="187"/>
                      <a:pt x="1295" y="605"/>
                    </a:cubicBezTo>
                    <a:cubicBezTo>
                      <a:pt x="1" y="1900"/>
                      <a:pt x="920" y="4114"/>
                      <a:pt x="2747" y="4114"/>
                    </a:cubicBezTo>
                    <a:cubicBezTo>
                      <a:pt x="3884" y="4114"/>
                      <a:pt x="4803" y="3194"/>
                      <a:pt x="4803" y="2057"/>
                    </a:cubicBezTo>
                    <a:cubicBezTo>
                      <a:pt x="4803" y="821"/>
                      <a:pt x="3789" y="0"/>
                      <a:pt x="2732" y="0"/>
                    </a:cubicBezTo>
                    <a:close/>
                  </a:path>
                </a:pathLst>
              </a:custGeom>
              <a:solidFill>
                <a:schemeClr val="accent2"/>
              </a:solidFill>
              <a:ln>
                <a:noFill/>
              </a:ln>
            </p:spPr>
            <p:style>
              <a:lnRef idx="0"/>
              <a:fillRef idx="0"/>
              <a:effectRef idx="0"/>
              <a:fontRef idx="minor"/>
            </p:style>
          </p:sp>
          <p:sp>
            <p:nvSpPr>
              <p:cNvPr id="1254" name="CustomShape 349"/>
              <p:cNvSpPr/>
              <p:nvPr/>
            </p:nvSpPr>
            <p:spPr>
              <a:xfrm>
                <a:off x="4489560" y="1337760"/>
                <a:ext cx="17640" cy="15480"/>
              </a:xfrm>
              <a:custGeom>
                <a:avLst/>
                <a:gdLst/>
                <a:ahLst/>
                <a:rect l="l" t="t" r="r" b="b"/>
                <a:pathLst>
                  <a:path w="1658" h="1658">
                    <a:moveTo>
                      <a:pt x="823" y="1"/>
                    </a:moveTo>
                    <a:cubicBezTo>
                      <a:pt x="363" y="1"/>
                      <a:pt x="0" y="363"/>
                      <a:pt x="0" y="823"/>
                    </a:cubicBezTo>
                    <a:cubicBezTo>
                      <a:pt x="0" y="1283"/>
                      <a:pt x="363" y="1658"/>
                      <a:pt x="823" y="1658"/>
                    </a:cubicBezTo>
                    <a:cubicBezTo>
                      <a:pt x="1282" y="1658"/>
                      <a:pt x="1657" y="1283"/>
                      <a:pt x="1657" y="823"/>
                    </a:cubicBezTo>
                    <a:cubicBezTo>
                      <a:pt x="1657" y="363"/>
                      <a:pt x="1282" y="1"/>
                      <a:pt x="823" y="1"/>
                    </a:cubicBezTo>
                    <a:close/>
                  </a:path>
                </a:pathLst>
              </a:custGeom>
              <a:solidFill>
                <a:schemeClr val="accent2"/>
              </a:solidFill>
              <a:ln>
                <a:noFill/>
              </a:ln>
            </p:spPr>
            <p:style>
              <a:lnRef idx="0"/>
              <a:fillRef idx="0"/>
              <a:effectRef idx="0"/>
              <a:fontRef idx="minor"/>
            </p:style>
          </p:sp>
        </p:grpSp>
        <p:grpSp>
          <p:nvGrpSpPr>
            <p:cNvPr id="1255" name="Group 350"/>
            <p:cNvGrpSpPr/>
            <p:nvPr/>
          </p:nvGrpSpPr>
          <p:grpSpPr>
            <a:xfrm>
              <a:off x="4636440" y="1208160"/>
              <a:ext cx="51840" cy="38520"/>
              <a:chOff x="4636440" y="1208160"/>
              <a:chExt cx="51840" cy="38520"/>
            </a:xfrm>
          </p:grpSpPr>
          <p:sp>
            <p:nvSpPr>
              <p:cNvPr id="1256" name="CustomShape 351"/>
              <p:cNvSpPr/>
              <p:nvPr/>
            </p:nvSpPr>
            <p:spPr>
              <a:xfrm>
                <a:off x="4636440" y="1208160"/>
                <a:ext cx="51840" cy="38520"/>
              </a:xfrm>
              <a:custGeom>
                <a:avLst/>
                <a:gdLst/>
                <a:ahLst/>
                <a:rect l="l" t="t" r="r" b="b"/>
                <a:pathLst>
                  <a:path w="4815" h="4114">
                    <a:moveTo>
                      <a:pt x="2744" y="1"/>
                    </a:moveTo>
                    <a:cubicBezTo>
                      <a:pt x="2239" y="1"/>
                      <a:pt x="1725" y="188"/>
                      <a:pt x="1307" y="606"/>
                    </a:cubicBezTo>
                    <a:cubicBezTo>
                      <a:pt x="0" y="1900"/>
                      <a:pt x="920" y="4114"/>
                      <a:pt x="2758" y="4114"/>
                    </a:cubicBezTo>
                    <a:cubicBezTo>
                      <a:pt x="3895" y="4114"/>
                      <a:pt x="4815" y="3195"/>
                      <a:pt x="4815" y="2058"/>
                    </a:cubicBezTo>
                    <a:cubicBezTo>
                      <a:pt x="4815" y="821"/>
                      <a:pt x="3801" y="1"/>
                      <a:pt x="2744" y="1"/>
                    </a:cubicBezTo>
                    <a:close/>
                  </a:path>
                </a:pathLst>
              </a:custGeom>
              <a:solidFill>
                <a:schemeClr val="accent2"/>
              </a:solidFill>
              <a:ln>
                <a:noFill/>
              </a:ln>
            </p:spPr>
            <p:style>
              <a:lnRef idx="0"/>
              <a:fillRef idx="0"/>
              <a:effectRef idx="0"/>
              <a:fontRef idx="minor"/>
            </p:style>
          </p:sp>
          <p:sp>
            <p:nvSpPr>
              <p:cNvPr id="1257" name="CustomShape 352"/>
              <p:cNvSpPr/>
              <p:nvPr/>
            </p:nvSpPr>
            <p:spPr>
              <a:xfrm>
                <a:off x="4654440" y="1220040"/>
                <a:ext cx="20520" cy="15480"/>
              </a:xfrm>
              <a:custGeom>
                <a:avLst/>
                <a:gdLst/>
                <a:ahLst/>
                <a:rect l="l" t="t" r="r" b="b"/>
                <a:pathLst>
                  <a:path w="1936" h="1659">
                    <a:moveTo>
                      <a:pt x="1113" y="1"/>
                    </a:moveTo>
                    <a:cubicBezTo>
                      <a:pt x="375" y="1"/>
                      <a:pt x="0" y="896"/>
                      <a:pt x="521" y="1416"/>
                    </a:cubicBezTo>
                    <a:cubicBezTo>
                      <a:pt x="692" y="1583"/>
                      <a:pt x="899" y="1658"/>
                      <a:pt x="1101" y="1658"/>
                    </a:cubicBezTo>
                    <a:cubicBezTo>
                      <a:pt x="1529" y="1658"/>
                      <a:pt x="1936" y="1324"/>
                      <a:pt x="1936" y="824"/>
                    </a:cubicBezTo>
                    <a:cubicBezTo>
                      <a:pt x="1936" y="364"/>
                      <a:pt x="1573" y="1"/>
                      <a:pt x="1113" y="1"/>
                    </a:cubicBezTo>
                    <a:close/>
                  </a:path>
                </a:pathLst>
              </a:custGeom>
              <a:solidFill>
                <a:schemeClr val="accent2"/>
              </a:solidFill>
              <a:ln>
                <a:noFill/>
              </a:ln>
            </p:spPr>
            <p:style>
              <a:lnRef idx="0"/>
              <a:fillRef idx="0"/>
              <a:effectRef idx="0"/>
              <a:fontRef idx="minor"/>
            </p:style>
          </p:sp>
        </p:grpSp>
        <p:grpSp>
          <p:nvGrpSpPr>
            <p:cNvPr id="1258" name="Group 353"/>
            <p:cNvGrpSpPr/>
            <p:nvPr/>
          </p:nvGrpSpPr>
          <p:grpSpPr>
            <a:xfrm>
              <a:off x="4729680" y="1299960"/>
              <a:ext cx="51840" cy="38520"/>
              <a:chOff x="4729680" y="1299960"/>
              <a:chExt cx="51840" cy="38520"/>
            </a:xfrm>
          </p:grpSpPr>
          <p:sp>
            <p:nvSpPr>
              <p:cNvPr id="1259" name="CustomShape 354"/>
              <p:cNvSpPr/>
              <p:nvPr/>
            </p:nvSpPr>
            <p:spPr>
              <a:xfrm>
                <a:off x="4729680" y="1299960"/>
                <a:ext cx="51840" cy="38520"/>
              </a:xfrm>
              <a:custGeom>
                <a:avLst/>
                <a:gdLst/>
                <a:ahLst/>
                <a:rect l="l" t="t" r="r" b="b"/>
                <a:pathLst>
                  <a:path w="4803" h="4115">
                    <a:moveTo>
                      <a:pt x="2732" y="1"/>
                    </a:moveTo>
                    <a:cubicBezTo>
                      <a:pt x="2227" y="1"/>
                      <a:pt x="1713" y="188"/>
                      <a:pt x="1294" y="606"/>
                    </a:cubicBezTo>
                    <a:cubicBezTo>
                      <a:pt x="0" y="1901"/>
                      <a:pt x="907" y="4114"/>
                      <a:pt x="2746" y="4114"/>
                    </a:cubicBezTo>
                    <a:cubicBezTo>
                      <a:pt x="3883" y="4114"/>
                      <a:pt x="4802" y="3195"/>
                      <a:pt x="4802" y="2058"/>
                    </a:cubicBezTo>
                    <a:cubicBezTo>
                      <a:pt x="4802" y="822"/>
                      <a:pt x="3788" y="1"/>
                      <a:pt x="2732" y="1"/>
                    </a:cubicBezTo>
                    <a:close/>
                  </a:path>
                </a:pathLst>
              </a:custGeom>
              <a:solidFill>
                <a:schemeClr val="accent2"/>
              </a:solidFill>
              <a:ln>
                <a:noFill/>
              </a:ln>
            </p:spPr>
            <p:style>
              <a:lnRef idx="0"/>
              <a:fillRef idx="0"/>
              <a:effectRef idx="0"/>
              <a:fontRef idx="minor"/>
            </p:style>
          </p:sp>
          <p:sp>
            <p:nvSpPr>
              <p:cNvPr id="1260" name="CustomShape 355"/>
              <p:cNvSpPr/>
              <p:nvPr/>
            </p:nvSpPr>
            <p:spPr>
              <a:xfrm>
                <a:off x="4747680" y="1311480"/>
                <a:ext cx="20520" cy="15480"/>
              </a:xfrm>
              <a:custGeom>
                <a:avLst/>
                <a:gdLst/>
                <a:ahLst/>
                <a:rect l="l" t="t" r="r" b="b"/>
                <a:pathLst>
                  <a:path w="1936" h="1658">
                    <a:moveTo>
                      <a:pt x="1113" y="0"/>
                    </a:moveTo>
                    <a:cubicBezTo>
                      <a:pt x="363" y="0"/>
                      <a:pt x="0" y="896"/>
                      <a:pt x="520" y="1416"/>
                    </a:cubicBezTo>
                    <a:cubicBezTo>
                      <a:pt x="687" y="1583"/>
                      <a:pt x="893" y="1657"/>
                      <a:pt x="1096" y="1657"/>
                    </a:cubicBezTo>
                    <a:cubicBezTo>
                      <a:pt x="1523" y="1657"/>
                      <a:pt x="1936" y="1324"/>
                      <a:pt x="1936" y="823"/>
                    </a:cubicBezTo>
                    <a:cubicBezTo>
                      <a:pt x="1936" y="363"/>
                      <a:pt x="1561" y="0"/>
                      <a:pt x="1113" y="0"/>
                    </a:cubicBezTo>
                    <a:close/>
                  </a:path>
                </a:pathLst>
              </a:custGeom>
              <a:solidFill>
                <a:schemeClr val="accent2"/>
              </a:solidFill>
              <a:ln>
                <a:noFill/>
              </a:ln>
            </p:spPr>
            <p:style>
              <a:lnRef idx="0"/>
              <a:fillRef idx="0"/>
              <a:effectRef idx="0"/>
              <a:fontRef idx="minor"/>
            </p:style>
          </p:sp>
        </p:grpSp>
        <p:grpSp>
          <p:nvGrpSpPr>
            <p:cNvPr id="1261" name="Group 356"/>
            <p:cNvGrpSpPr/>
            <p:nvPr/>
          </p:nvGrpSpPr>
          <p:grpSpPr>
            <a:xfrm>
              <a:off x="4633560" y="1749960"/>
              <a:ext cx="51840" cy="38520"/>
              <a:chOff x="4633560" y="1749960"/>
              <a:chExt cx="51840" cy="38520"/>
            </a:xfrm>
          </p:grpSpPr>
          <p:sp>
            <p:nvSpPr>
              <p:cNvPr id="1262" name="CustomShape 357"/>
              <p:cNvSpPr/>
              <p:nvPr/>
            </p:nvSpPr>
            <p:spPr>
              <a:xfrm>
                <a:off x="4633560" y="1749960"/>
                <a:ext cx="51840" cy="38520"/>
              </a:xfrm>
              <a:custGeom>
                <a:avLst/>
                <a:gdLst/>
                <a:ahLst/>
                <a:rect l="l" t="t" r="r" b="b"/>
                <a:pathLst>
                  <a:path w="4815" h="4114">
                    <a:moveTo>
                      <a:pt x="2740" y="0"/>
                    </a:moveTo>
                    <a:cubicBezTo>
                      <a:pt x="2234" y="0"/>
                      <a:pt x="1717" y="187"/>
                      <a:pt x="1295" y="606"/>
                    </a:cubicBezTo>
                    <a:cubicBezTo>
                      <a:pt x="0" y="1900"/>
                      <a:pt x="920" y="4114"/>
                      <a:pt x="2758" y="4114"/>
                    </a:cubicBezTo>
                    <a:cubicBezTo>
                      <a:pt x="3895" y="4114"/>
                      <a:pt x="4803" y="3194"/>
                      <a:pt x="4815" y="2057"/>
                    </a:cubicBezTo>
                    <a:cubicBezTo>
                      <a:pt x="4815" y="821"/>
                      <a:pt x="3801" y="0"/>
                      <a:pt x="2740" y="0"/>
                    </a:cubicBezTo>
                    <a:close/>
                  </a:path>
                </a:pathLst>
              </a:custGeom>
              <a:solidFill>
                <a:schemeClr val="accent2"/>
              </a:solidFill>
              <a:ln>
                <a:noFill/>
              </a:ln>
            </p:spPr>
            <p:style>
              <a:lnRef idx="0"/>
              <a:fillRef idx="0"/>
              <a:effectRef idx="0"/>
              <a:fontRef idx="minor"/>
            </p:style>
          </p:sp>
          <p:sp>
            <p:nvSpPr>
              <p:cNvPr id="1263" name="CustomShape 358"/>
              <p:cNvSpPr/>
              <p:nvPr/>
            </p:nvSpPr>
            <p:spPr>
              <a:xfrm>
                <a:off x="4654440" y="1761480"/>
                <a:ext cx="17640" cy="15480"/>
              </a:xfrm>
              <a:custGeom>
                <a:avLst/>
                <a:gdLst/>
                <a:ahLst/>
                <a:rect l="l" t="t" r="r" b="b"/>
                <a:pathLst>
                  <a:path w="1658" h="1659">
                    <a:moveTo>
                      <a:pt x="835" y="1"/>
                    </a:moveTo>
                    <a:cubicBezTo>
                      <a:pt x="376" y="1"/>
                      <a:pt x="1" y="364"/>
                      <a:pt x="1" y="823"/>
                    </a:cubicBezTo>
                    <a:cubicBezTo>
                      <a:pt x="1" y="1283"/>
                      <a:pt x="376" y="1658"/>
                      <a:pt x="835" y="1658"/>
                    </a:cubicBezTo>
                    <a:cubicBezTo>
                      <a:pt x="1295" y="1658"/>
                      <a:pt x="1658" y="1283"/>
                      <a:pt x="1658" y="823"/>
                    </a:cubicBezTo>
                    <a:cubicBezTo>
                      <a:pt x="1658" y="364"/>
                      <a:pt x="1295" y="1"/>
                      <a:pt x="835" y="1"/>
                    </a:cubicBezTo>
                    <a:close/>
                  </a:path>
                </a:pathLst>
              </a:custGeom>
              <a:solidFill>
                <a:schemeClr val="accent2"/>
              </a:solidFill>
              <a:ln>
                <a:noFill/>
              </a:ln>
            </p:spPr>
            <p:style>
              <a:lnRef idx="0"/>
              <a:fillRef idx="0"/>
              <a:effectRef idx="0"/>
              <a:fontRef idx="minor"/>
            </p:style>
          </p:sp>
        </p:grpSp>
        <p:grpSp>
          <p:nvGrpSpPr>
            <p:cNvPr id="1264" name="Group 359"/>
            <p:cNvGrpSpPr/>
            <p:nvPr/>
          </p:nvGrpSpPr>
          <p:grpSpPr>
            <a:xfrm>
              <a:off x="4684320" y="1995840"/>
              <a:ext cx="51840" cy="38520"/>
              <a:chOff x="4684320" y="1995840"/>
              <a:chExt cx="51840" cy="38520"/>
            </a:xfrm>
          </p:grpSpPr>
          <p:sp>
            <p:nvSpPr>
              <p:cNvPr id="1265" name="CustomShape 360"/>
              <p:cNvSpPr/>
              <p:nvPr/>
            </p:nvSpPr>
            <p:spPr>
              <a:xfrm>
                <a:off x="4684320" y="1995840"/>
                <a:ext cx="51840" cy="38520"/>
              </a:xfrm>
              <a:custGeom>
                <a:avLst/>
                <a:gdLst/>
                <a:ahLst/>
                <a:rect l="l" t="t" r="r" b="b"/>
                <a:pathLst>
                  <a:path w="4803" h="4114">
                    <a:moveTo>
                      <a:pt x="2732" y="0"/>
                    </a:moveTo>
                    <a:cubicBezTo>
                      <a:pt x="2227" y="0"/>
                      <a:pt x="1713" y="187"/>
                      <a:pt x="1295" y="605"/>
                    </a:cubicBezTo>
                    <a:cubicBezTo>
                      <a:pt x="1" y="1900"/>
                      <a:pt x="920" y="4114"/>
                      <a:pt x="2746" y="4114"/>
                    </a:cubicBezTo>
                    <a:cubicBezTo>
                      <a:pt x="3884" y="4114"/>
                      <a:pt x="4803" y="3194"/>
                      <a:pt x="4803" y="2057"/>
                    </a:cubicBezTo>
                    <a:cubicBezTo>
                      <a:pt x="4803" y="821"/>
                      <a:pt x="3789" y="0"/>
                      <a:pt x="2732" y="0"/>
                    </a:cubicBezTo>
                    <a:close/>
                  </a:path>
                </a:pathLst>
              </a:custGeom>
              <a:solidFill>
                <a:schemeClr val="accent2"/>
              </a:solidFill>
              <a:ln>
                <a:noFill/>
              </a:ln>
            </p:spPr>
            <p:style>
              <a:lnRef idx="0"/>
              <a:fillRef idx="0"/>
              <a:effectRef idx="0"/>
              <a:fontRef idx="minor"/>
            </p:style>
          </p:sp>
          <p:sp>
            <p:nvSpPr>
              <p:cNvPr id="1266" name="CustomShape 361"/>
              <p:cNvSpPr/>
              <p:nvPr/>
            </p:nvSpPr>
            <p:spPr>
              <a:xfrm>
                <a:off x="4704840" y="2007360"/>
                <a:ext cx="17640" cy="15480"/>
              </a:xfrm>
              <a:custGeom>
                <a:avLst/>
                <a:gdLst/>
                <a:ahLst/>
                <a:rect l="l" t="t" r="r" b="b"/>
                <a:pathLst>
                  <a:path w="1659" h="1658">
                    <a:moveTo>
                      <a:pt x="835" y="0"/>
                    </a:moveTo>
                    <a:cubicBezTo>
                      <a:pt x="376" y="0"/>
                      <a:pt x="1" y="363"/>
                      <a:pt x="1" y="823"/>
                    </a:cubicBezTo>
                    <a:cubicBezTo>
                      <a:pt x="1" y="1283"/>
                      <a:pt x="376" y="1658"/>
                      <a:pt x="835" y="1658"/>
                    </a:cubicBezTo>
                    <a:cubicBezTo>
                      <a:pt x="1295" y="1658"/>
                      <a:pt x="1658" y="1283"/>
                      <a:pt x="1658" y="823"/>
                    </a:cubicBezTo>
                    <a:cubicBezTo>
                      <a:pt x="1658" y="363"/>
                      <a:pt x="1295" y="0"/>
                      <a:pt x="835" y="0"/>
                    </a:cubicBezTo>
                    <a:close/>
                  </a:path>
                </a:pathLst>
              </a:custGeom>
              <a:solidFill>
                <a:schemeClr val="accent2"/>
              </a:solidFill>
              <a:ln>
                <a:noFill/>
              </a:ln>
            </p:spPr>
            <p:style>
              <a:lnRef idx="0"/>
              <a:fillRef idx="0"/>
              <a:effectRef idx="0"/>
              <a:fontRef idx="minor"/>
            </p:style>
          </p:sp>
        </p:grpSp>
        <p:grpSp>
          <p:nvGrpSpPr>
            <p:cNvPr id="1267" name="Group 362"/>
            <p:cNvGrpSpPr/>
            <p:nvPr/>
          </p:nvGrpSpPr>
          <p:grpSpPr>
            <a:xfrm>
              <a:off x="4842720" y="1834560"/>
              <a:ext cx="51840" cy="38520"/>
              <a:chOff x="4842720" y="1834560"/>
              <a:chExt cx="51840" cy="38520"/>
            </a:xfrm>
          </p:grpSpPr>
          <p:sp>
            <p:nvSpPr>
              <p:cNvPr id="1268" name="CustomShape 363"/>
              <p:cNvSpPr/>
              <p:nvPr/>
            </p:nvSpPr>
            <p:spPr>
              <a:xfrm>
                <a:off x="4842720" y="1834560"/>
                <a:ext cx="51840" cy="38520"/>
              </a:xfrm>
              <a:custGeom>
                <a:avLst/>
                <a:gdLst/>
                <a:ahLst/>
                <a:rect l="l" t="t" r="r" b="b"/>
                <a:pathLst>
                  <a:path w="4803" h="4126">
                    <a:moveTo>
                      <a:pt x="2730" y="0"/>
                    </a:moveTo>
                    <a:cubicBezTo>
                      <a:pt x="2226" y="0"/>
                      <a:pt x="1712" y="187"/>
                      <a:pt x="1294" y="605"/>
                    </a:cubicBezTo>
                    <a:cubicBezTo>
                      <a:pt x="0" y="1912"/>
                      <a:pt x="919" y="4125"/>
                      <a:pt x="2746" y="4125"/>
                    </a:cubicBezTo>
                    <a:cubicBezTo>
                      <a:pt x="3883" y="4125"/>
                      <a:pt x="4803" y="3206"/>
                      <a:pt x="4803" y="2069"/>
                    </a:cubicBezTo>
                    <a:cubicBezTo>
                      <a:pt x="4803" y="824"/>
                      <a:pt x="3787" y="0"/>
                      <a:pt x="2730" y="0"/>
                    </a:cubicBezTo>
                    <a:close/>
                  </a:path>
                </a:pathLst>
              </a:custGeom>
              <a:solidFill>
                <a:schemeClr val="accent1"/>
              </a:solidFill>
              <a:ln>
                <a:noFill/>
              </a:ln>
            </p:spPr>
            <p:style>
              <a:lnRef idx="0"/>
              <a:fillRef idx="0"/>
              <a:effectRef idx="0"/>
              <a:fontRef idx="minor"/>
            </p:style>
          </p:sp>
          <p:sp>
            <p:nvSpPr>
              <p:cNvPr id="1269" name="CustomShape 364"/>
              <p:cNvSpPr/>
              <p:nvPr/>
            </p:nvSpPr>
            <p:spPr>
              <a:xfrm>
                <a:off x="4860360" y="1846440"/>
                <a:ext cx="20520" cy="15480"/>
              </a:xfrm>
              <a:custGeom>
                <a:avLst/>
                <a:gdLst/>
                <a:ahLst/>
                <a:rect l="l" t="t" r="r" b="b"/>
                <a:pathLst>
                  <a:path w="1936" h="1661">
                    <a:moveTo>
                      <a:pt x="1101" y="0"/>
                    </a:moveTo>
                    <a:cubicBezTo>
                      <a:pt x="363" y="0"/>
                      <a:pt x="0" y="896"/>
                      <a:pt x="520" y="1416"/>
                    </a:cubicBezTo>
                    <a:cubicBezTo>
                      <a:pt x="689" y="1585"/>
                      <a:pt x="898" y="1660"/>
                      <a:pt x="1103" y="1660"/>
                    </a:cubicBezTo>
                    <a:cubicBezTo>
                      <a:pt x="1528" y="1660"/>
                      <a:pt x="1936" y="1333"/>
                      <a:pt x="1936" y="835"/>
                    </a:cubicBezTo>
                    <a:cubicBezTo>
                      <a:pt x="1936" y="375"/>
                      <a:pt x="1561" y="0"/>
                      <a:pt x="1101" y="0"/>
                    </a:cubicBezTo>
                    <a:close/>
                  </a:path>
                </a:pathLst>
              </a:custGeom>
              <a:solidFill>
                <a:schemeClr val="accent1"/>
              </a:solidFill>
              <a:ln>
                <a:noFill/>
              </a:ln>
            </p:spPr>
            <p:style>
              <a:lnRef idx="0"/>
              <a:fillRef idx="0"/>
              <a:effectRef idx="0"/>
              <a:fontRef idx="minor"/>
            </p:style>
          </p:sp>
        </p:grpSp>
        <p:grpSp>
          <p:nvGrpSpPr>
            <p:cNvPr id="1270" name="Group 365"/>
            <p:cNvGrpSpPr/>
            <p:nvPr/>
          </p:nvGrpSpPr>
          <p:grpSpPr>
            <a:xfrm>
              <a:off x="4860720" y="1509120"/>
              <a:ext cx="51840" cy="38520"/>
              <a:chOff x="4860720" y="1509120"/>
              <a:chExt cx="51840" cy="38520"/>
            </a:xfrm>
          </p:grpSpPr>
          <p:sp>
            <p:nvSpPr>
              <p:cNvPr id="1271" name="CustomShape 366"/>
              <p:cNvSpPr/>
              <p:nvPr/>
            </p:nvSpPr>
            <p:spPr>
              <a:xfrm>
                <a:off x="4860720" y="1509120"/>
                <a:ext cx="51840" cy="38520"/>
              </a:xfrm>
              <a:custGeom>
                <a:avLst/>
                <a:gdLst/>
                <a:ahLst/>
                <a:rect l="l" t="t" r="r" b="b"/>
                <a:pathLst>
                  <a:path w="4803" h="4115">
                    <a:moveTo>
                      <a:pt x="2732" y="1"/>
                    </a:moveTo>
                    <a:cubicBezTo>
                      <a:pt x="2227" y="1"/>
                      <a:pt x="1713" y="188"/>
                      <a:pt x="1295" y="606"/>
                    </a:cubicBezTo>
                    <a:cubicBezTo>
                      <a:pt x="0" y="1901"/>
                      <a:pt x="920" y="4114"/>
                      <a:pt x="2746" y="4114"/>
                    </a:cubicBezTo>
                    <a:cubicBezTo>
                      <a:pt x="3883" y="4114"/>
                      <a:pt x="4803" y="3195"/>
                      <a:pt x="4803" y="2058"/>
                    </a:cubicBezTo>
                    <a:cubicBezTo>
                      <a:pt x="4803" y="822"/>
                      <a:pt x="3789" y="1"/>
                      <a:pt x="2732" y="1"/>
                    </a:cubicBezTo>
                    <a:close/>
                  </a:path>
                </a:pathLst>
              </a:custGeom>
              <a:solidFill>
                <a:schemeClr val="accent2"/>
              </a:solidFill>
              <a:ln>
                <a:noFill/>
              </a:ln>
            </p:spPr>
            <p:style>
              <a:lnRef idx="0"/>
              <a:fillRef idx="0"/>
              <a:effectRef idx="0"/>
              <a:fontRef idx="minor"/>
            </p:style>
          </p:sp>
          <p:sp>
            <p:nvSpPr>
              <p:cNvPr id="1272" name="CustomShape 367"/>
              <p:cNvSpPr/>
              <p:nvPr/>
            </p:nvSpPr>
            <p:spPr>
              <a:xfrm>
                <a:off x="4878360" y="1521000"/>
                <a:ext cx="20520" cy="15480"/>
              </a:xfrm>
              <a:custGeom>
                <a:avLst/>
                <a:gdLst/>
                <a:ahLst/>
                <a:rect l="l" t="t" r="r" b="b"/>
                <a:pathLst>
                  <a:path w="1937" h="1658">
                    <a:moveTo>
                      <a:pt x="1101" y="0"/>
                    </a:moveTo>
                    <a:cubicBezTo>
                      <a:pt x="363" y="0"/>
                      <a:pt x="1" y="895"/>
                      <a:pt x="521" y="1416"/>
                    </a:cubicBezTo>
                    <a:cubicBezTo>
                      <a:pt x="688" y="1583"/>
                      <a:pt x="894" y="1657"/>
                      <a:pt x="1096" y="1657"/>
                    </a:cubicBezTo>
                    <a:cubicBezTo>
                      <a:pt x="1524" y="1657"/>
                      <a:pt x="1936" y="1324"/>
                      <a:pt x="1936" y="823"/>
                    </a:cubicBezTo>
                    <a:cubicBezTo>
                      <a:pt x="1936" y="363"/>
                      <a:pt x="1561" y="0"/>
                      <a:pt x="1101" y="0"/>
                    </a:cubicBezTo>
                    <a:close/>
                  </a:path>
                </a:pathLst>
              </a:custGeom>
              <a:solidFill>
                <a:schemeClr val="accent2"/>
              </a:solidFill>
              <a:ln>
                <a:noFill/>
              </a:ln>
            </p:spPr>
            <p:style>
              <a:lnRef idx="0"/>
              <a:fillRef idx="0"/>
              <a:effectRef idx="0"/>
              <a:fontRef idx="minor"/>
            </p:style>
          </p:sp>
        </p:grpSp>
        <p:grpSp>
          <p:nvGrpSpPr>
            <p:cNvPr id="1273" name="Group 368"/>
            <p:cNvGrpSpPr/>
            <p:nvPr/>
          </p:nvGrpSpPr>
          <p:grpSpPr>
            <a:xfrm>
              <a:off x="4812480" y="1401840"/>
              <a:ext cx="51840" cy="38520"/>
              <a:chOff x="4812480" y="1401840"/>
              <a:chExt cx="51840" cy="38520"/>
            </a:xfrm>
          </p:grpSpPr>
          <p:sp>
            <p:nvSpPr>
              <p:cNvPr id="1274" name="CustomShape 369"/>
              <p:cNvSpPr/>
              <p:nvPr/>
            </p:nvSpPr>
            <p:spPr>
              <a:xfrm>
                <a:off x="4812480" y="1401840"/>
                <a:ext cx="51840" cy="38520"/>
              </a:xfrm>
              <a:custGeom>
                <a:avLst/>
                <a:gdLst/>
                <a:ahLst/>
                <a:rect l="l" t="t" r="r" b="b"/>
                <a:pathLst>
                  <a:path w="4812" h="4114">
                    <a:moveTo>
                      <a:pt x="2735" y="0"/>
                    </a:moveTo>
                    <a:cubicBezTo>
                      <a:pt x="2229" y="0"/>
                      <a:pt x="1714" y="187"/>
                      <a:pt x="1295" y="606"/>
                    </a:cubicBezTo>
                    <a:cubicBezTo>
                      <a:pt x="1" y="1900"/>
                      <a:pt x="920" y="4114"/>
                      <a:pt x="2747" y="4114"/>
                    </a:cubicBezTo>
                    <a:cubicBezTo>
                      <a:pt x="3884" y="4114"/>
                      <a:pt x="4803" y="3194"/>
                      <a:pt x="4803" y="2057"/>
                    </a:cubicBezTo>
                    <a:cubicBezTo>
                      <a:pt x="4811" y="821"/>
                      <a:pt x="3794" y="0"/>
                      <a:pt x="2735" y="0"/>
                    </a:cubicBezTo>
                    <a:close/>
                  </a:path>
                </a:pathLst>
              </a:custGeom>
              <a:solidFill>
                <a:schemeClr val="accent2"/>
              </a:solidFill>
              <a:ln>
                <a:noFill/>
              </a:ln>
            </p:spPr>
            <p:style>
              <a:lnRef idx="0"/>
              <a:fillRef idx="0"/>
              <a:effectRef idx="0"/>
              <a:fontRef idx="minor"/>
            </p:style>
          </p:sp>
          <p:sp>
            <p:nvSpPr>
              <p:cNvPr id="1275" name="CustomShape 370"/>
              <p:cNvSpPr/>
              <p:nvPr/>
            </p:nvSpPr>
            <p:spPr>
              <a:xfrm>
                <a:off x="4830120" y="1413360"/>
                <a:ext cx="20520" cy="15480"/>
              </a:xfrm>
              <a:custGeom>
                <a:avLst/>
                <a:gdLst/>
                <a:ahLst/>
                <a:rect l="l" t="t" r="r" b="b"/>
                <a:pathLst>
                  <a:path w="1936" h="1666">
                    <a:moveTo>
                      <a:pt x="1101" y="0"/>
                    </a:moveTo>
                    <a:cubicBezTo>
                      <a:pt x="363" y="0"/>
                      <a:pt x="0" y="896"/>
                      <a:pt x="520" y="1416"/>
                    </a:cubicBezTo>
                    <a:cubicBezTo>
                      <a:pt x="689" y="1589"/>
                      <a:pt x="898" y="1666"/>
                      <a:pt x="1103" y="1666"/>
                    </a:cubicBezTo>
                    <a:cubicBezTo>
                      <a:pt x="1528" y="1666"/>
                      <a:pt x="1936" y="1333"/>
                      <a:pt x="1936" y="835"/>
                    </a:cubicBezTo>
                    <a:cubicBezTo>
                      <a:pt x="1936" y="375"/>
                      <a:pt x="1561" y="0"/>
                      <a:pt x="1101" y="0"/>
                    </a:cubicBezTo>
                    <a:close/>
                  </a:path>
                </a:pathLst>
              </a:custGeom>
              <a:solidFill>
                <a:schemeClr val="accent2"/>
              </a:solidFill>
              <a:ln>
                <a:noFill/>
              </a:ln>
            </p:spPr>
            <p:style>
              <a:lnRef idx="0"/>
              <a:fillRef idx="0"/>
              <a:effectRef idx="0"/>
              <a:fontRef idx="minor"/>
            </p:style>
          </p:sp>
        </p:grpSp>
        <p:grpSp>
          <p:nvGrpSpPr>
            <p:cNvPr id="1276" name="Group 371"/>
            <p:cNvGrpSpPr/>
            <p:nvPr/>
          </p:nvGrpSpPr>
          <p:grpSpPr>
            <a:xfrm>
              <a:off x="4968360" y="1551960"/>
              <a:ext cx="51840" cy="38520"/>
              <a:chOff x="4968360" y="1551960"/>
              <a:chExt cx="51840" cy="38520"/>
            </a:xfrm>
          </p:grpSpPr>
          <p:sp>
            <p:nvSpPr>
              <p:cNvPr id="1277" name="CustomShape 372"/>
              <p:cNvSpPr/>
              <p:nvPr/>
            </p:nvSpPr>
            <p:spPr>
              <a:xfrm>
                <a:off x="4968360" y="1551960"/>
                <a:ext cx="51840" cy="38520"/>
              </a:xfrm>
              <a:custGeom>
                <a:avLst/>
                <a:gdLst/>
                <a:ahLst/>
                <a:rect l="l" t="t" r="r" b="b"/>
                <a:pathLst>
                  <a:path w="4816" h="4122">
                    <a:moveTo>
                      <a:pt x="2738" y="0"/>
                    </a:moveTo>
                    <a:cubicBezTo>
                      <a:pt x="2231" y="0"/>
                      <a:pt x="1715" y="190"/>
                      <a:pt x="1295" y="613"/>
                    </a:cubicBezTo>
                    <a:cubicBezTo>
                      <a:pt x="1" y="1908"/>
                      <a:pt x="920" y="4122"/>
                      <a:pt x="2759" y="4122"/>
                    </a:cubicBezTo>
                    <a:cubicBezTo>
                      <a:pt x="3884" y="4122"/>
                      <a:pt x="4803" y="3202"/>
                      <a:pt x="4815" y="2065"/>
                    </a:cubicBezTo>
                    <a:cubicBezTo>
                      <a:pt x="4807" y="823"/>
                      <a:pt x="3794" y="0"/>
                      <a:pt x="2738" y="0"/>
                    </a:cubicBezTo>
                    <a:close/>
                  </a:path>
                </a:pathLst>
              </a:custGeom>
              <a:solidFill>
                <a:schemeClr val="accent2"/>
              </a:solidFill>
              <a:ln>
                <a:noFill/>
              </a:ln>
            </p:spPr>
            <p:style>
              <a:lnRef idx="0"/>
              <a:fillRef idx="0"/>
              <a:effectRef idx="0"/>
              <a:fontRef idx="minor"/>
            </p:style>
          </p:sp>
          <p:sp>
            <p:nvSpPr>
              <p:cNvPr id="1278" name="CustomShape 373"/>
              <p:cNvSpPr/>
              <p:nvPr/>
            </p:nvSpPr>
            <p:spPr>
              <a:xfrm>
                <a:off x="4989240" y="1563480"/>
                <a:ext cx="17640" cy="15480"/>
              </a:xfrm>
              <a:custGeom>
                <a:avLst/>
                <a:gdLst/>
                <a:ahLst/>
                <a:rect l="l" t="t" r="r" b="b"/>
                <a:pathLst>
                  <a:path w="1658" h="1658">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chemeClr val="accent2"/>
              </a:solidFill>
              <a:ln>
                <a:noFill/>
              </a:ln>
            </p:spPr>
            <p:style>
              <a:lnRef idx="0"/>
              <a:fillRef idx="0"/>
              <a:effectRef idx="0"/>
              <a:fontRef idx="minor"/>
            </p:style>
          </p:sp>
        </p:grpSp>
        <p:grpSp>
          <p:nvGrpSpPr>
            <p:cNvPr id="1279" name="Group 374"/>
            <p:cNvGrpSpPr/>
            <p:nvPr/>
          </p:nvGrpSpPr>
          <p:grpSpPr>
            <a:xfrm>
              <a:off x="4707720" y="1358640"/>
              <a:ext cx="51840" cy="38520"/>
              <a:chOff x="4707720" y="1358640"/>
              <a:chExt cx="51840" cy="38520"/>
            </a:xfrm>
          </p:grpSpPr>
          <p:sp>
            <p:nvSpPr>
              <p:cNvPr id="1280" name="CustomShape 375"/>
              <p:cNvSpPr/>
              <p:nvPr/>
            </p:nvSpPr>
            <p:spPr>
              <a:xfrm>
                <a:off x="4707720" y="1358640"/>
                <a:ext cx="51840" cy="38520"/>
              </a:xfrm>
              <a:custGeom>
                <a:avLst/>
                <a:gdLst/>
                <a:ahLst/>
                <a:rect l="l" t="t" r="r" b="b"/>
                <a:pathLst>
                  <a:path w="4804" h="4117">
                    <a:moveTo>
                      <a:pt x="2738" y="0"/>
                    </a:moveTo>
                    <a:cubicBezTo>
                      <a:pt x="2231" y="0"/>
                      <a:pt x="1715" y="188"/>
                      <a:pt x="1295" y="608"/>
                    </a:cubicBezTo>
                    <a:cubicBezTo>
                      <a:pt x="1" y="1902"/>
                      <a:pt x="908" y="4116"/>
                      <a:pt x="2747" y="4116"/>
                    </a:cubicBezTo>
                    <a:cubicBezTo>
                      <a:pt x="3884" y="4116"/>
                      <a:pt x="4803" y="3197"/>
                      <a:pt x="4803" y="2060"/>
                    </a:cubicBezTo>
                    <a:cubicBezTo>
                      <a:pt x="4803" y="817"/>
                      <a:pt x="3793" y="0"/>
                      <a:pt x="2738" y="0"/>
                    </a:cubicBezTo>
                    <a:close/>
                  </a:path>
                </a:pathLst>
              </a:custGeom>
              <a:solidFill>
                <a:schemeClr val="accent2"/>
              </a:solidFill>
              <a:ln>
                <a:noFill/>
              </a:ln>
            </p:spPr>
            <p:style>
              <a:lnRef idx="0"/>
              <a:fillRef idx="0"/>
              <a:effectRef idx="0"/>
              <a:fontRef idx="minor"/>
            </p:style>
          </p:sp>
          <p:sp>
            <p:nvSpPr>
              <p:cNvPr id="1281" name="CustomShape 376"/>
              <p:cNvSpPr/>
              <p:nvPr/>
            </p:nvSpPr>
            <p:spPr>
              <a:xfrm>
                <a:off x="4725360" y="1370160"/>
                <a:ext cx="20520" cy="15480"/>
              </a:xfrm>
              <a:custGeom>
                <a:avLst/>
                <a:gdLst/>
                <a:ahLst/>
                <a:rect l="l" t="t" r="r" b="b"/>
                <a:pathLst>
                  <a:path w="1937" h="1662">
                    <a:moveTo>
                      <a:pt x="1114" y="1"/>
                    </a:moveTo>
                    <a:cubicBezTo>
                      <a:pt x="376" y="1"/>
                      <a:pt x="1" y="896"/>
                      <a:pt x="521" y="1416"/>
                    </a:cubicBezTo>
                    <a:cubicBezTo>
                      <a:pt x="694" y="1585"/>
                      <a:pt x="904" y="1661"/>
                      <a:pt x="1109" y="1661"/>
                    </a:cubicBezTo>
                    <a:cubicBezTo>
                      <a:pt x="1534" y="1661"/>
                      <a:pt x="1936" y="1334"/>
                      <a:pt x="1936" y="836"/>
                    </a:cubicBezTo>
                    <a:cubicBezTo>
                      <a:pt x="1936" y="376"/>
                      <a:pt x="1573" y="1"/>
                      <a:pt x="1114" y="1"/>
                    </a:cubicBezTo>
                    <a:close/>
                  </a:path>
                </a:pathLst>
              </a:custGeom>
              <a:solidFill>
                <a:schemeClr val="accent2"/>
              </a:solidFill>
              <a:ln>
                <a:noFill/>
              </a:ln>
            </p:spPr>
            <p:style>
              <a:lnRef idx="0"/>
              <a:fillRef idx="0"/>
              <a:effectRef idx="0"/>
              <a:fontRef idx="minor"/>
            </p:style>
          </p:sp>
        </p:grpSp>
        <p:grpSp>
          <p:nvGrpSpPr>
            <p:cNvPr id="1282" name="Group 377"/>
            <p:cNvGrpSpPr/>
            <p:nvPr/>
          </p:nvGrpSpPr>
          <p:grpSpPr>
            <a:xfrm>
              <a:off x="4799880" y="1212840"/>
              <a:ext cx="51840" cy="38520"/>
              <a:chOff x="4799880" y="1212840"/>
              <a:chExt cx="51840" cy="38520"/>
            </a:xfrm>
          </p:grpSpPr>
          <p:sp>
            <p:nvSpPr>
              <p:cNvPr id="1283" name="CustomShape 378"/>
              <p:cNvSpPr/>
              <p:nvPr/>
            </p:nvSpPr>
            <p:spPr>
              <a:xfrm>
                <a:off x="4799880" y="1212840"/>
                <a:ext cx="51840" cy="38520"/>
              </a:xfrm>
              <a:custGeom>
                <a:avLst/>
                <a:gdLst/>
                <a:ahLst/>
                <a:rect l="l" t="t" r="r" b="b"/>
                <a:pathLst>
                  <a:path w="4803" h="4114">
                    <a:moveTo>
                      <a:pt x="2732" y="0"/>
                    </a:moveTo>
                    <a:cubicBezTo>
                      <a:pt x="2228" y="0"/>
                      <a:pt x="1713" y="187"/>
                      <a:pt x="1295" y="606"/>
                    </a:cubicBezTo>
                    <a:cubicBezTo>
                      <a:pt x="1" y="1900"/>
                      <a:pt x="908" y="4114"/>
                      <a:pt x="2747" y="4114"/>
                    </a:cubicBezTo>
                    <a:cubicBezTo>
                      <a:pt x="3884" y="4114"/>
                      <a:pt x="4803" y="3194"/>
                      <a:pt x="4803" y="2057"/>
                    </a:cubicBezTo>
                    <a:cubicBezTo>
                      <a:pt x="4803" y="821"/>
                      <a:pt x="3789" y="0"/>
                      <a:pt x="2732" y="0"/>
                    </a:cubicBezTo>
                    <a:close/>
                  </a:path>
                </a:pathLst>
              </a:custGeom>
              <a:solidFill>
                <a:schemeClr val="accent2"/>
              </a:solidFill>
              <a:ln>
                <a:noFill/>
              </a:ln>
            </p:spPr>
            <p:style>
              <a:lnRef idx="0"/>
              <a:fillRef idx="0"/>
              <a:effectRef idx="0"/>
              <a:fontRef idx="minor"/>
            </p:style>
          </p:sp>
          <p:sp>
            <p:nvSpPr>
              <p:cNvPr id="1284" name="CustomShape 379"/>
              <p:cNvSpPr/>
              <p:nvPr/>
            </p:nvSpPr>
            <p:spPr>
              <a:xfrm>
                <a:off x="4817520" y="1224360"/>
                <a:ext cx="20880" cy="15480"/>
              </a:xfrm>
              <a:custGeom>
                <a:avLst/>
                <a:gdLst/>
                <a:ahLst/>
                <a:rect l="l" t="t" r="r" b="b"/>
                <a:pathLst>
                  <a:path w="1949" h="1658">
                    <a:moveTo>
                      <a:pt x="1114" y="1"/>
                    </a:moveTo>
                    <a:cubicBezTo>
                      <a:pt x="376" y="1"/>
                      <a:pt x="1" y="896"/>
                      <a:pt x="533" y="1416"/>
                    </a:cubicBezTo>
                    <a:cubicBezTo>
                      <a:pt x="700" y="1583"/>
                      <a:pt x="905" y="1658"/>
                      <a:pt x="1105" y="1658"/>
                    </a:cubicBezTo>
                    <a:cubicBezTo>
                      <a:pt x="1529" y="1658"/>
                      <a:pt x="1936" y="1324"/>
                      <a:pt x="1936" y="823"/>
                    </a:cubicBezTo>
                    <a:cubicBezTo>
                      <a:pt x="1948" y="364"/>
                      <a:pt x="1573" y="1"/>
                      <a:pt x="1114" y="1"/>
                    </a:cubicBezTo>
                    <a:close/>
                  </a:path>
                </a:pathLst>
              </a:custGeom>
              <a:solidFill>
                <a:schemeClr val="accent2"/>
              </a:solidFill>
              <a:ln>
                <a:noFill/>
              </a:ln>
            </p:spPr>
            <p:style>
              <a:lnRef idx="0"/>
              <a:fillRef idx="0"/>
              <a:effectRef idx="0"/>
              <a:fontRef idx="minor"/>
            </p:style>
          </p:sp>
        </p:grpSp>
        <p:grpSp>
          <p:nvGrpSpPr>
            <p:cNvPr id="1285" name="Group 380"/>
            <p:cNvGrpSpPr/>
            <p:nvPr/>
          </p:nvGrpSpPr>
          <p:grpSpPr>
            <a:xfrm>
              <a:off x="4836600" y="1321200"/>
              <a:ext cx="51840" cy="38520"/>
              <a:chOff x="4836600" y="1321200"/>
              <a:chExt cx="51840" cy="38520"/>
            </a:xfrm>
          </p:grpSpPr>
          <p:sp>
            <p:nvSpPr>
              <p:cNvPr id="1286" name="CustomShape 381"/>
              <p:cNvSpPr/>
              <p:nvPr/>
            </p:nvSpPr>
            <p:spPr>
              <a:xfrm>
                <a:off x="4836600" y="1321200"/>
                <a:ext cx="51840" cy="38520"/>
              </a:xfrm>
              <a:custGeom>
                <a:avLst/>
                <a:gdLst/>
                <a:ahLst/>
                <a:rect l="l" t="t" r="r" b="b"/>
                <a:pathLst>
                  <a:path w="4804" h="4117">
                    <a:moveTo>
                      <a:pt x="2731" y="0"/>
                    </a:moveTo>
                    <a:cubicBezTo>
                      <a:pt x="2226" y="0"/>
                      <a:pt x="1711" y="188"/>
                      <a:pt x="1295" y="608"/>
                    </a:cubicBezTo>
                    <a:cubicBezTo>
                      <a:pt x="1" y="1903"/>
                      <a:pt x="920" y="4104"/>
                      <a:pt x="2747" y="4116"/>
                    </a:cubicBezTo>
                    <a:cubicBezTo>
                      <a:pt x="3884" y="4104"/>
                      <a:pt x="4803" y="3185"/>
                      <a:pt x="4803" y="2048"/>
                    </a:cubicBezTo>
                    <a:cubicBezTo>
                      <a:pt x="4795" y="814"/>
                      <a:pt x="3783" y="0"/>
                      <a:pt x="2731" y="0"/>
                    </a:cubicBezTo>
                    <a:close/>
                  </a:path>
                </a:pathLst>
              </a:custGeom>
              <a:solidFill>
                <a:schemeClr val="accent1"/>
              </a:solidFill>
              <a:ln>
                <a:noFill/>
              </a:ln>
            </p:spPr>
            <p:style>
              <a:lnRef idx="0"/>
              <a:fillRef idx="0"/>
              <a:effectRef idx="0"/>
              <a:fontRef idx="minor"/>
            </p:style>
          </p:sp>
          <p:sp>
            <p:nvSpPr>
              <p:cNvPr id="1287" name="CustomShape 382"/>
              <p:cNvSpPr/>
              <p:nvPr/>
            </p:nvSpPr>
            <p:spPr>
              <a:xfrm>
                <a:off x="4854240" y="1332720"/>
                <a:ext cx="20880" cy="15120"/>
              </a:xfrm>
              <a:custGeom>
                <a:avLst/>
                <a:gdLst/>
                <a:ahLst/>
                <a:rect l="l" t="t" r="r" b="b"/>
                <a:pathLst>
                  <a:path w="1949" h="1654">
                    <a:moveTo>
                      <a:pt x="1114" y="0"/>
                    </a:moveTo>
                    <a:cubicBezTo>
                      <a:pt x="376" y="0"/>
                      <a:pt x="1" y="883"/>
                      <a:pt x="533" y="1404"/>
                    </a:cubicBezTo>
                    <a:cubicBezTo>
                      <a:pt x="702" y="1577"/>
                      <a:pt x="911" y="1654"/>
                      <a:pt x="1115" y="1654"/>
                    </a:cubicBezTo>
                    <a:cubicBezTo>
                      <a:pt x="1541" y="1654"/>
                      <a:pt x="1948" y="1321"/>
                      <a:pt x="1948" y="823"/>
                    </a:cubicBezTo>
                    <a:cubicBezTo>
                      <a:pt x="1948" y="363"/>
                      <a:pt x="1573" y="0"/>
                      <a:pt x="1114" y="0"/>
                    </a:cubicBezTo>
                    <a:close/>
                  </a:path>
                </a:pathLst>
              </a:custGeom>
              <a:solidFill>
                <a:schemeClr val="accent1"/>
              </a:solidFill>
              <a:ln>
                <a:noFill/>
              </a:ln>
            </p:spPr>
            <p:style>
              <a:lnRef idx="0"/>
              <a:fillRef idx="0"/>
              <a:effectRef idx="0"/>
              <a:fontRef idx="minor"/>
            </p:style>
          </p:sp>
        </p:grpSp>
        <p:grpSp>
          <p:nvGrpSpPr>
            <p:cNvPr id="1288" name="Group 383"/>
            <p:cNvGrpSpPr/>
            <p:nvPr/>
          </p:nvGrpSpPr>
          <p:grpSpPr>
            <a:xfrm>
              <a:off x="4869720" y="959400"/>
              <a:ext cx="51840" cy="38520"/>
              <a:chOff x="4869720" y="959400"/>
              <a:chExt cx="51840" cy="38520"/>
            </a:xfrm>
          </p:grpSpPr>
          <p:sp>
            <p:nvSpPr>
              <p:cNvPr id="1289" name="CustomShape 384"/>
              <p:cNvSpPr/>
              <p:nvPr/>
            </p:nvSpPr>
            <p:spPr>
              <a:xfrm>
                <a:off x="4869720" y="959400"/>
                <a:ext cx="51840" cy="38520"/>
              </a:xfrm>
              <a:custGeom>
                <a:avLst/>
                <a:gdLst/>
                <a:ahLst/>
                <a:rect l="l" t="t" r="r" b="b"/>
                <a:pathLst>
                  <a:path w="4816" h="4114">
                    <a:moveTo>
                      <a:pt x="2733" y="0"/>
                    </a:moveTo>
                    <a:cubicBezTo>
                      <a:pt x="2228" y="0"/>
                      <a:pt x="1714" y="187"/>
                      <a:pt x="1295" y="606"/>
                    </a:cubicBezTo>
                    <a:cubicBezTo>
                      <a:pt x="1" y="1900"/>
                      <a:pt x="920" y="4114"/>
                      <a:pt x="2759" y="4114"/>
                    </a:cubicBezTo>
                    <a:cubicBezTo>
                      <a:pt x="3884" y="4114"/>
                      <a:pt x="4803" y="3194"/>
                      <a:pt x="4815" y="2057"/>
                    </a:cubicBezTo>
                    <a:cubicBezTo>
                      <a:pt x="4807" y="821"/>
                      <a:pt x="3791" y="0"/>
                      <a:pt x="2733" y="0"/>
                    </a:cubicBezTo>
                    <a:close/>
                  </a:path>
                </a:pathLst>
              </a:custGeom>
              <a:solidFill>
                <a:schemeClr val="accent2"/>
              </a:solidFill>
              <a:ln>
                <a:noFill/>
              </a:ln>
            </p:spPr>
            <p:style>
              <a:lnRef idx="0"/>
              <a:fillRef idx="0"/>
              <a:effectRef idx="0"/>
              <a:fontRef idx="minor"/>
            </p:style>
          </p:sp>
          <p:sp>
            <p:nvSpPr>
              <p:cNvPr id="1290" name="CustomShape 385"/>
              <p:cNvSpPr/>
              <p:nvPr/>
            </p:nvSpPr>
            <p:spPr>
              <a:xfrm>
                <a:off x="4890600" y="970920"/>
                <a:ext cx="17640" cy="15480"/>
              </a:xfrm>
              <a:custGeom>
                <a:avLst/>
                <a:gdLst/>
                <a:ahLst/>
                <a:rect l="l" t="t" r="r" b="b"/>
                <a:pathLst>
                  <a:path w="1658" h="1658">
                    <a:moveTo>
                      <a:pt x="835" y="1"/>
                    </a:moveTo>
                    <a:cubicBezTo>
                      <a:pt x="375" y="1"/>
                      <a:pt x="0" y="363"/>
                      <a:pt x="0" y="823"/>
                    </a:cubicBezTo>
                    <a:cubicBezTo>
                      <a:pt x="0" y="1283"/>
                      <a:pt x="375" y="1658"/>
                      <a:pt x="835" y="1658"/>
                    </a:cubicBezTo>
                    <a:cubicBezTo>
                      <a:pt x="1283" y="1658"/>
                      <a:pt x="1658" y="1283"/>
                      <a:pt x="1658" y="823"/>
                    </a:cubicBezTo>
                    <a:cubicBezTo>
                      <a:pt x="1658" y="363"/>
                      <a:pt x="1283" y="1"/>
                      <a:pt x="835" y="1"/>
                    </a:cubicBezTo>
                    <a:close/>
                  </a:path>
                </a:pathLst>
              </a:custGeom>
              <a:solidFill>
                <a:schemeClr val="accent2"/>
              </a:solidFill>
              <a:ln>
                <a:noFill/>
              </a:ln>
            </p:spPr>
            <p:style>
              <a:lnRef idx="0"/>
              <a:fillRef idx="0"/>
              <a:effectRef idx="0"/>
              <a:fontRef idx="minor"/>
            </p:style>
          </p:sp>
        </p:grpSp>
        <p:grpSp>
          <p:nvGrpSpPr>
            <p:cNvPr id="1291" name="Group 386"/>
            <p:cNvGrpSpPr/>
            <p:nvPr/>
          </p:nvGrpSpPr>
          <p:grpSpPr>
            <a:xfrm>
              <a:off x="5086800" y="1429560"/>
              <a:ext cx="51840" cy="38520"/>
              <a:chOff x="5086800" y="1429560"/>
              <a:chExt cx="51840" cy="38520"/>
            </a:xfrm>
          </p:grpSpPr>
          <p:sp>
            <p:nvSpPr>
              <p:cNvPr id="1292" name="CustomShape 387"/>
              <p:cNvSpPr/>
              <p:nvPr/>
            </p:nvSpPr>
            <p:spPr>
              <a:xfrm>
                <a:off x="5086800" y="1429560"/>
                <a:ext cx="51840" cy="38520"/>
              </a:xfrm>
              <a:custGeom>
                <a:avLst/>
                <a:gdLst/>
                <a:ahLst/>
                <a:rect l="l" t="t" r="r" b="b"/>
                <a:pathLst>
                  <a:path w="4804" h="4115">
                    <a:moveTo>
                      <a:pt x="2732" y="1"/>
                    </a:moveTo>
                    <a:cubicBezTo>
                      <a:pt x="2228" y="1"/>
                      <a:pt x="1714"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chemeClr val="accent1"/>
              </a:solidFill>
              <a:ln>
                <a:noFill/>
              </a:ln>
            </p:spPr>
            <p:style>
              <a:lnRef idx="0"/>
              <a:fillRef idx="0"/>
              <a:effectRef idx="0"/>
              <a:fontRef idx="minor"/>
            </p:style>
          </p:sp>
          <p:sp>
            <p:nvSpPr>
              <p:cNvPr id="1293" name="CustomShape 388"/>
              <p:cNvSpPr/>
              <p:nvPr/>
            </p:nvSpPr>
            <p:spPr>
              <a:xfrm>
                <a:off x="5104800" y="1441080"/>
                <a:ext cx="20520" cy="15480"/>
              </a:xfrm>
              <a:custGeom>
                <a:avLst/>
                <a:gdLst/>
                <a:ahLst/>
                <a:rect l="l" t="t" r="r" b="b"/>
                <a:pathLst>
                  <a:path w="1936" h="1662">
                    <a:moveTo>
                      <a:pt x="1101" y="1"/>
                    </a:moveTo>
                    <a:cubicBezTo>
                      <a:pt x="363" y="1"/>
                      <a:pt x="0" y="896"/>
                      <a:pt x="520" y="1416"/>
                    </a:cubicBezTo>
                    <a:cubicBezTo>
                      <a:pt x="689" y="1585"/>
                      <a:pt x="898" y="1661"/>
                      <a:pt x="1102" y="1661"/>
                    </a:cubicBezTo>
                    <a:cubicBezTo>
                      <a:pt x="1528" y="1661"/>
                      <a:pt x="1936" y="1334"/>
                      <a:pt x="1936" y="836"/>
                    </a:cubicBezTo>
                    <a:cubicBezTo>
                      <a:pt x="1936" y="376"/>
                      <a:pt x="1561" y="1"/>
                      <a:pt x="1101" y="1"/>
                    </a:cubicBezTo>
                    <a:close/>
                  </a:path>
                </a:pathLst>
              </a:custGeom>
              <a:solidFill>
                <a:schemeClr val="accent1"/>
              </a:solidFill>
              <a:ln>
                <a:noFill/>
              </a:ln>
            </p:spPr>
            <p:style>
              <a:lnRef idx="0"/>
              <a:fillRef idx="0"/>
              <a:effectRef idx="0"/>
              <a:fontRef idx="minor"/>
            </p:style>
          </p:sp>
        </p:grpSp>
        <p:grpSp>
          <p:nvGrpSpPr>
            <p:cNvPr id="1294" name="Group 389"/>
            <p:cNvGrpSpPr/>
            <p:nvPr/>
          </p:nvGrpSpPr>
          <p:grpSpPr>
            <a:xfrm>
              <a:off x="5095800" y="883800"/>
              <a:ext cx="51840" cy="38520"/>
              <a:chOff x="5095800" y="883800"/>
              <a:chExt cx="51840" cy="38520"/>
            </a:xfrm>
          </p:grpSpPr>
          <p:sp>
            <p:nvSpPr>
              <p:cNvPr id="1295" name="CustomShape 390"/>
              <p:cNvSpPr/>
              <p:nvPr/>
            </p:nvSpPr>
            <p:spPr>
              <a:xfrm>
                <a:off x="5095800" y="883800"/>
                <a:ext cx="51840" cy="38520"/>
              </a:xfrm>
              <a:custGeom>
                <a:avLst/>
                <a:gdLst/>
                <a:ahLst/>
                <a:rect l="l" t="t" r="r" b="b"/>
                <a:pathLst>
                  <a:path w="4804" h="4114">
                    <a:moveTo>
                      <a:pt x="2732" y="0"/>
                    </a:moveTo>
                    <a:cubicBezTo>
                      <a:pt x="2228" y="0"/>
                      <a:pt x="1713" y="188"/>
                      <a:pt x="1295" y="606"/>
                    </a:cubicBezTo>
                    <a:cubicBezTo>
                      <a:pt x="1" y="1900"/>
                      <a:pt x="908" y="4114"/>
                      <a:pt x="2747" y="4114"/>
                    </a:cubicBezTo>
                    <a:cubicBezTo>
                      <a:pt x="3872" y="4114"/>
                      <a:pt x="4791" y="3195"/>
                      <a:pt x="4803" y="2057"/>
                    </a:cubicBezTo>
                    <a:cubicBezTo>
                      <a:pt x="4803" y="821"/>
                      <a:pt x="3789" y="0"/>
                      <a:pt x="2732" y="0"/>
                    </a:cubicBezTo>
                    <a:close/>
                  </a:path>
                </a:pathLst>
              </a:custGeom>
              <a:solidFill>
                <a:schemeClr val="accent2"/>
              </a:solidFill>
              <a:ln>
                <a:noFill/>
              </a:ln>
            </p:spPr>
            <p:style>
              <a:lnRef idx="0"/>
              <a:fillRef idx="0"/>
              <a:effectRef idx="0"/>
              <a:fontRef idx="minor"/>
            </p:style>
          </p:sp>
          <p:sp>
            <p:nvSpPr>
              <p:cNvPr id="1296" name="CustomShape 391"/>
              <p:cNvSpPr/>
              <p:nvPr/>
            </p:nvSpPr>
            <p:spPr>
              <a:xfrm>
                <a:off x="5116680" y="895680"/>
                <a:ext cx="17640" cy="15480"/>
              </a:xfrm>
              <a:custGeom>
                <a:avLst/>
                <a:gdLst/>
                <a:ahLst/>
                <a:rect l="l" t="t" r="r" b="b"/>
                <a:pathLst>
                  <a:path w="1659" h="1659">
                    <a:moveTo>
                      <a:pt x="836" y="1"/>
                    </a:moveTo>
                    <a:cubicBezTo>
                      <a:pt x="376" y="1"/>
                      <a:pt x="1" y="364"/>
                      <a:pt x="1" y="823"/>
                    </a:cubicBezTo>
                    <a:cubicBezTo>
                      <a:pt x="1" y="1283"/>
                      <a:pt x="376" y="1658"/>
                      <a:pt x="836" y="1658"/>
                    </a:cubicBezTo>
                    <a:cubicBezTo>
                      <a:pt x="1283" y="1658"/>
                      <a:pt x="1658" y="1283"/>
                      <a:pt x="1658" y="823"/>
                    </a:cubicBezTo>
                    <a:cubicBezTo>
                      <a:pt x="1658" y="364"/>
                      <a:pt x="1283" y="1"/>
                      <a:pt x="836" y="1"/>
                    </a:cubicBezTo>
                    <a:close/>
                  </a:path>
                </a:pathLst>
              </a:custGeom>
              <a:solidFill>
                <a:schemeClr val="accent2"/>
              </a:solidFill>
              <a:ln>
                <a:noFill/>
              </a:ln>
            </p:spPr>
            <p:style>
              <a:lnRef idx="0"/>
              <a:fillRef idx="0"/>
              <a:effectRef idx="0"/>
              <a:fontRef idx="minor"/>
            </p:style>
          </p:sp>
        </p:grpSp>
        <p:grpSp>
          <p:nvGrpSpPr>
            <p:cNvPr id="1297" name="Group 392"/>
            <p:cNvGrpSpPr/>
            <p:nvPr/>
          </p:nvGrpSpPr>
          <p:grpSpPr>
            <a:xfrm>
              <a:off x="5534640" y="1455840"/>
              <a:ext cx="51840" cy="38520"/>
              <a:chOff x="5534640" y="1455840"/>
              <a:chExt cx="51840" cy="38520"/>
            </a:xfrm>
          </p:grpSpPr>
          <p:sp>
            <p:nvSpPr>
              <p:cNvPr id="1298" name="CustomShape 393"/>
              <p:cNvSpPr/>
              <p:nvPr/>
            </p:nvSpPr>
            <p:spPr>
              <a:xfrm>
                <a:off x="5534640" y="1455840"/>
                <a:ext cx="51840" cy="38520"/>
              </a:xfrm>
              <a:custGeom>
                <a:avLst/>
                <a:gdLst/>
                <a:ahLst/>
                <a:rect l="l" t="t" r="r" b="b"/>
                <a:pathLst>
                  <a:path w="4804" h="4117">
                    <a:moveTo>
                      <a:pt x="2738" y="0"/>
                    </a:moveTo>
                    <a:cubicBezTo>
                      <a:pt x="2231" y="0"/>
                      <a:pt x="1715" y="188"/>
                      <a:pt x="1295" y="608"/>
                    </a:cubicBezTo>
                    <a:cubicBezTo>
                      <a:pt x="1" y="1903"/>
                      <a:pt x="920" y="4116"/>
                      <a:pt x="2747" y="4116"/>
                    </a:cubicBezTo>
                    <a:cubicBezTo>
                      <a:pt x="3884" y="4116"/>
                      <a:pt x="4803" y="3197"/>
                      <a:pt x="4803" y="2060"/>
                    </a:cubicBezTo>
                    <a:cubicBezTo>
                      <a:pt x="4803" y="817"/>
                      <a:pt x="3792" y="0"/>
                      <a:pt x="2738" y="0"/>
                    </a:cubicBezTo>
                    <a:close/>
                  </a:path>
                </a:pathLst>
              </a:custGeom>
              <a:solidFill>
                <a:schemeClr val="accent2"/>
              </a:solidFill>
              <a:ln>
                <a:noFill/>
              </a:ln>
            </p:spPr>
            <p:style>
              <a:lnRef idx="0"/>
              <a:fillRef idx="0"/>
              <a:effectRef idx="0"/>
              <a:fontRef idx="minor"/>
            </p:style>
          </p:sp>
          <p:sp>
            <p:nvSpPr>
              <p:cNvPr id="1299" name="CustomShape 394"/>
              <p:cNvSpPr/>
              <p:nvPr/>
            </p:nvSpPr>
            <p:spPr>
              <a:xfrm>
                <a:off x="5552640" y="1467360"/>
                <a:ext cx="20520" cy="15480"/>
              </a:xfrm>
              <a:custGeom>
                <a:avLst/>
                <a:gdLst/>
                <a:ahLst/>
                <a:rect l="l" t="t" r="r" b="b"/>
                <a:pathLst>
                  <a:path w="1937" h="1661">
                    <a:moveTo>
                      <a:pt x="1114" y="0"/>
                    </a:moveTo>
                    <a:cubicBezTo>
                      <a:pt x="364" y="0"/>
                      <a:pt x="1" y="895"/>
                      <a:pt x="521" y="1415"/>
                    </a:cubicBezTo>
                    <a:cubicBezTo>
                      <a:pt x="690" y="1584"/>
                      <a:pt x="899" y="1660"/>
                      <a:pt x="1103" y="1660"/>
                    </a:cubicBezTo>
                    <a:cubicBezTo>
                      <a:pt x="1528" y="1660"/>
                      <a:pt x="1936" y="1333"/>
                      <a:pt x="1936" y="835"/>
                    </a:cubicBezTo>
                    <a:cubicBezTo>
                      <a:pt x="1936" y="375"/>
                      <a:pt x="1561" y="0"/>
                      <a:pt x="1114" y="0"/>
                    </a:cubicBezTo>
                    <a:close/>
                  </a:path>
                </a:pathLst>
              </a:custGeom>
              <a:solidFill>
                <a:schemeClr val="accent2"/>
              </a:solidFill>
              <a:ln>
                <a:noFill/>
              </a:ln>
            </p:spPr>
            <p:style>
              <a:lnRef idx="0"/>
              <a:fillRef idx="0"/>
              <a:effectRef idx="0"/>
              <a:fontRef idx="minor"/>
            </p:style>
          </p:sp>
        </p:grpSp>
        <p:grpSp>
          <p:nvGrpSpPr>
            <p:cNvPr id="1300" name="Group 395"/>
            <p:cNvGrpSpPr/>
            <p:nvPr/>
          </p:nvGrpSpPr>
          <p:grpSpPr>
            <a:xfrm>
              <a:off x="5592960" y="1303200"/>
              <a:ext cx="51840" cy="38520"/>
              <a:chOff x="5592960" y="1303200"/>
              <a:chExt cx="51840" cy="38520"/>
            </a:xfrm>
          </p:grpSpPr>
          <p:sp>
            <p:nvSpPr>
              <p:cNvPr id="1301" name="CustomShape 396"/>
              <p:cNvSpPr/>
              <p:nvPr/>
            </p:nvSpPr>
            <p:spPr>
              <a:xfrm>
                <a:off x="5592960" y="1303200"/>
                <a:ext cx="51840" cy="38520"/>
              </a:xfrm>
              <a:custGeom>
                <a:avLst/>
                <a:gdLst/>
                <a:ahLst/>
                <a:rect l="l" t="t" r="r" b="b"/>
                <a:pathLst>
                  <a:path w="4816" h="4126">
                    <a:moveTo>
                      <a:pt x="2734" y="0"/>
                    </a:moveTo>
                    <a:cubicBezTo>
                      <a:pt x="2228" y="0"/>
                      <a:pt x="1713" y="187"/>
                      <a:pt x="1295" y="605"/>
                    </a:cubicBezTo>
                    <a:cubicBezTo>
                      <a:pt x="1" y="1899"/>
                      <a:pt x="920" y="4125"/>
                      <a:pt x="2759" y="4125"/>
                    </a:cubicBezTo>
                    <a:cubicBezTo>
                      <a:pt x="3896" y="4113"/>
                      <a:pt x="4815" y="3194"/>
                      <a:pt x="4815" y="2069"/>
                    </a:cubicBezTo>
                    <a:cubicBezTo>
                      <a:pt x="4815" y="824"/>
                      <a:pt x="3795" y="0"/>
                      <a:pt x="2734" y="0"/>
                    </a:cubicBezTo>
                    <a:close/>
                  </a:path>
                </a:pathLst>
              </a:custGeom>
              <a:solidFill>
                <a:schemeClr val="accent1"/>
              </a:solidFill>
              <a:ln>
                <a:noFill/>
              </a:ln>
            </p:spPr>
            <p:style>
              <a:lnRef idx="0"/>
              <a:fillRef idx="0"/>
              <a:effectRef idx="0"/>
              <a:fontRef idx="minor"/>
            </p:style>
          </p:sp>
          <p:sp>
            <p:nvSpPr>
              <p:cNvPr id="1302" name="CustomShape 397"/>
              <p:cNvSpPr/>
              <p:nvPr/>
            </p:nvSpPr>
            <p:spPr>
              <a:xfrm>
                <a:off x="5610960" y="1314720"/>
                <a:ext cx="20520" cy="15480"/>
              </a:xfrm>
              <a:custGeom>
                <a:avLst/>
                <a:gdLst/>
                <a:ahLst/>
                <a:rect l="l" t="t" r="r" b="b"/>
                <a:pathLst>
                  <a:path w="1937" h="1661">
                    <a:moveTo>
                      <a:pt x="1114" y="0"/>
                    </a:moveTo>
                    <a:cubicBezTo>
                      <a:pt x="376" y="0"/>
                      <a:pt x="1" y="895"/>
                      <a:pt x="521" y="1415"/>
                    </a:cubicBezTo>
                    <a:cubicBezTo>
                      <a:pt x="690" y="1584"/>
                      <a:pt x="899" y="1660"/>
                      <a:pt x="1103" y="1660"/>
                    </a:cubicBezTo>
                    <a:cubicBezTo>
                      <a:pt x="1528" y="1660"/>
                      <a:pt x="1936" y="1333"/>
                      <a:pt x="1936" y="835"/>
                    </a:cubicBezTo>
                    <a:cubicBezTo>
                      <a:pt x="1936" y="375"/>
                      <a:pt x="1573" y="0"/>
                      <a:pt x="1114" y="0"/>
                    </a:cubicBezTo>
                    <a:close/>
                  </a:path>
                </a:pathLst>
              </a:custGeom>
              <a:solidFill>
                <a:schemeClr val="accent1"/>
              </a:solidFill>
              <a:ln>
                <a:noFill/>
              </a:ln>
            </p:spPr>
            <p:style>
              <a:lnRef idx="0"/>
              <a:fillRef idx="0"/>
              <a:effectRef idx="0"/>
              <a:fontRef idx="minor"/>
            </p:style>
          </p:sp>
        </p:grpSp>
        <p:grpSp>
          <p:nvGrpSpPr>
            <p:cNvPr id="1303" name="Group 398"/>
            <p:cNvGrpSpPr/>
            <p:nvPr/>
          </p:nvGrpSpPr>
          <p:grpSpPr>
            <a:xfrm>
              <a:off x="5744160" y="1197000"/>
              <a:ext cx="51840" cy="38520"/>
              <a:chOff x="5744160" y="1197000"/>
              <a:chExt cx="51840" cy="38520"/>
            </a:xfrm>
          </p:grpSpPr>
          <p:sp>
            <p:nvSpPr>
              <p:cNvPr id="1304" name="CustomShape 399"/>
              <p:cNvSpPr/>
              <p:nvPr/>
            </p:nvSpPr>
            <p:spPr>
              <a:xfrm>
                <a:off x="5744160" y="1197000"/>
                <a:ext cx="51840" cy="38520"/>
              </a:xfrm>
              <a:custGeom>
                <a:avLst/>
                <a:gdLst/>
                <a:ahLst/>
                <a:rect l="l" t="t" r="r" b="b"/>
                <a:pathLst>
                  <a:path w="4804" h="4114">
                    <a:moveTo>
                      <a:pt x="2732" y="0"/>
                    </a:moveTo>
                    <a:cubicBezTo>
                      <a:pt x="2228" y="0"/>
                      <a:pt x="1713" y="187"/>
                      <a:pt x="1295" y="605"/>
                    </a:cubicBezTo>
                    <a:cubicBezTo>
                      <a:pt x="1" y="1900"/>
                      <a:pt x="920" y="4114"/>
                      <a:pt x="2747" y="4114"/>
                    </a:cubicBezTo>
                    <a:cubicBezTo>
                      <a:pt x="3884" y="4114"/>
                      <a:pt x="4803" y="3194"/>
                      <a:pt x="4803" y="2057"/>
                    </a:cubicBezTo>
                    <a:cubicBezTo>
                      <a:pt x="4803" y="821"/>
                      <a:pt x="3789" y="0"/>
                      <a:pt x="2732" y="0"/>
                    </a:cubicBezTo>
                    <a:close/>
                  </a:path>
                </a:pathLst>
              </a:custGeom>
              <a:solidFill>
                <a:schemeClr val="accent2"/>
              </a:solidFill>
              <a:ln>
                <a:noFill/>
              </a:ln>
            </p:spPr>
            <p:style>
              <a:lnRef idx="0"/>
              <a:fillRef idx="0"/>
              <a:effectRef idx="0"/>
              <a:fontRef idx="minor"/>
            </p:style>
          </p:sp>
          <p:sp>
            <p:nvSpPr>
              <p:cNvPr id="1305" name="CustomShape 400"/>
              <p:cNvSpPr/>
              <p:nvPr/>
            </p:nvSpPr>
            <p:spPr>
              <a:xfrm>
                <a:off x="5761800" y="1208520"/>
                <a:ext cx="20520" cy="15480"/>
              </a:xfrm>
              <a:custGeom>
                <a:avLst/>
                <a:gdLst/>
                <a:ahLst/>
                <a:rect l="l" t="t" r="r" b="b"/>
                <a:pathLst>
                  <a:path w="1937" h="1658">
                    <a:moveTo>
                      <a:pt x="1102" y="0"/>
                    </a:moveTo>
                    <a:cubicBezTo>
                      <a:pt x="364" y="0"/>
                      <a:pt x="1" y="896"/>
                      <a:pt x="521" y="1416"/>
                    </a:cubicBezTo>
                    <a:cubicBezTo>
                      <a:pt x="688" y="1583"/>
                      <a:pt x="894" y="1658"/>
                      <a:pt x="1096" y="1658"/>
                    </a:cubicBezTo>
                    <a:cubicBezTo>
                      <a:pt x="1524" y="1658"/>
                      <a:pt x="1936" y="1324"/>
                      <a:pt x="1936" y="823"/>
                    </a:cubicBezTo>
                    <a:cubicBezTo>
                      <a:pt x="1936" y="363"/>
                      <a:pt x="1561" y="0"/>
                      <a:pt x="1102" y="0"/>
                    </a:cubicBezTo>
                    <a:close/>
                  </a:path>
                </a:pathLst>
              </a:custGeom>
              <a:solidFill>
                <a:schemeClr val="accent2"/>
              </a:solidFill>
              <a:ln>
                <a:noFill/>
              </a:ln>
            </p:spPr>
            <p:style>
              <a:lnRef idx="0"/>
              <a:fillRef idx="0"/>
              <a:effectRef idx="0"/>
              <a:fontRef idx="minor"/>
            </p:style>
          </p:sp>
        </p:grpSp>
        <p:grpSp>
          <p:nvGrpSpPr>
            <p:cNvPr id="1306" name="Group 401"/>
            <p:cNvGrpSpPr/>
            <p:nvPr/>
          </p:nvGrpSpPr>
          <p:grpSpPr>
            <a:xfrm>
              <a:off x="5797080" y="1037160"/>
              <a:ext cx="51840" cy="38520"/>
              <a:chOff x="5797080" y="1037160"/>
              <a:chExt cx="51840" cy="38520"/>
            </a:xfrm>
          </p:grpSpPr>
          <p:sp>
            <p:nvSpPr>
              <p:cNvPr id="1307" name="CustomShape 402"/>
              <p:cNvSpPr/>
              <p:nvPr/>
            </p:nvSpPr>
            <p:spPr>
              <a:xfrm>
                <a:off x="5797080" y="1037160"/>
                <a:ext cx="51840" cy="38520"/>
              </a:xfrm>
              <a:custGeom>
                <a:avLst/>
                <a:gdLst/>
                <a:ahLst/>
                <a:rect l="l" t="t" r="r" b="b"/>
                <a:pathLst>
                  <a:path w="4803" h="4114">
                    <a:moveTo>
                      <a:pt x="2732" y="0"/>
                    </a:moveTo>
                    <a:cubicBezTo>
                      <a:pt x="2227" y="0"/>
                      <a:pt x="1713" y="187"/>
                      <a:pt x="1294" y="605"/>
                    </a:cubicBezTo>
                    <a:cubicBezTo>
                      <a:pt x="0" y="1900"/>
                      <a:pt x="919" y="4114"/>
                      <a:pt x="2746" y="4114"/>
                    </a:cubicBezTo>
                    <a:cubicBezTo>
                      <a:pt x="3883" y="4114"/>
                      <a:pt x="4802" y="3194"/>
                      <a:pt x="4802" y="2057"/>
                    </a:cubicBezTo>
                    <a:cubicBezTo>
                      <a:pt x="4802" y="821"/>
                      <a:pt x="3788" y="0"/>
                      <a:pt x="2732" y="0"/>
                    </a:cubicBezTo>
                    <a:close/>
                  </a:path>
                </a:pathLst>
              </a:custGeom>
              <a:solidFill>
                <a:schemeClr val="accent2"/>
              </a:solidFill>
              <a:ln>
                <a:noFill/>
              </a:ln>
            </p:spPr>
            <p:style>
              <a:lnRef idx="0"/>
              <a:fillRef idx="0"/>
              <a:effectRef idx="0"/>
              <a:fontRef idx="minor"/>
            </p:style>
          </p:sp>
          <p:sp>
            <p:nvSpPr>
              <p:cNvPr id="1308" name="CustomShape 403"/>
              <p:cNvSpPr/>
              <p:nvPr/>
            </p:nvSpPr>
            <p:spPr>
              <a:xfrm>
                <a:off x="5817960" y="1049040"/>
                <a:ext cx="17640" cy="15480"/>
              </a:xfrm>
              <a:custGeom>
                <a:avLst/>
                <a:gdLst/>
                <a:ahLst/>
                <a:rect l="l" t="t" r="r" b="b"/>
                <a:pathLst>
                  <a:path w="1658" h="1658">
                    <a:moveTo>
                      <a:pt x="823" y="1"/>
                    </a:moveTo>
                    <a:cubicBezTo>
                      <a:pt x="375" y="1"/>
                      <a:pt x="0" y="363"/>
                      <a:pt x="0" y="823"/>
                    </a:cubicBezTo>
                    <a:cubicBezTo>
                      <a:pt x="0" y="1283"/>
                      <a:pt x="375" y="1658"/>
                      <a:pt x="823" y="1658"/>
                    </a:cubicBezTo>
                    <a:cubicBezTo>
                      <a:pt x="1283" y="1658"/>
                      <a:pt x="1658" y="1283"/>
                      <a:pt x="1658" y="823"/>
                    </a:cubicBezTo>
                    <a:cubicBezTo>
                      <a:pt x="1658" y="363"/>
                      <a:pt x="1283" y="1"/>
                      <a:pt x="823" y="1"/>
                    </a:cubicBezTo>
                    <a:close/>
                  </a:path>
                </a:pathLst>
              </a:custGeom>
              <a:solidFill>
                <a:schemeClr val="accent2"/>
              </a:solidFill>
              <a:ln>
                <a:noFill/>
              </a:ln>
            </p:spPr>
            <p:style>
              <a:lnRef idx="0"/>
              <a:fillRef idx="0"/>
              <a:effectRef idx="0"/>
              <a:fontRef idx="minor"/>
            </p:style>
          </p:sp>
        </p:grpSp>
        <p:grpSp>
          <p:nvGrpSpPr>
            <p:cNvPr id="1309" name="Group 404"/>
            <p:cNvGrpSpPr/>
            <p:nvPr/>
          </p:nvGrpSpPr>
          <p:grpSpPr>
            <a:xfrm>
              <a:off x="6103800" y="883800"/>
              <a:ext cx="51840" cy="38520"/>
              <a:chOff x="6103800" y="883800"/>
              <a:chExt cx="51840" cy="38520"/>
            </a:xfrm>
          </p:grpSpPr>
          <p:sp>
            <p:nvSpPr>
              <p:cNvPr id="1310" name="CustomShape 405"/>
              <p:cNvSpPr/>
              <p:nvPr/>
            </p:nvSpPr>
            <p:spPr>
              <a:xfrm>
                <a:off x="6103800" y="883800"/>
                <a:ext cx="51840" cy="38520"/>
              </a:xfrm>
              <a:custGeom>
                <a:avLst/>
                <a:gdLst/>
                <a:ahLst/>
                <a:rect l="l" t="t" r="r" b="b"/>
                <a:pathLst>
                  <a:path w="4804" h="4114">
                    <a:moveTo>
                      <a:pt x="2732" y="0"/>
                    </a:moveTo>
                    <a:cubicBezTo>
                      <a:pt x="2228" y="0"/>
                      <a:pt x="1714" y="188"/>
                      <a:pt x="1295" y="606"/>
                    </a:cubicBezTo>
                    <a:cubicBezTo>
                      <a:pt x="1" y="1900"/>
                      <a:pt x="920" y="4114"/>
                      <a:pt x="2759" y="4114"/>
                    </a:cubicBezTo>
                    <a:cubicBezTo>
                      <a:pt x="3884" y="4114"/>
                      <a:pt x="4803" y="3195"/>
                      <a:pt x="4803" y="2057"/>
                    </a:cubicBezTo>
                    <a:cubicBezTo>
                      <a:pt x="4803" y="821"/>
                      <a:pt x="3789" y="0"/>
                      <a:pt x="2732" y="0"/>
                    </a:cubicBezTo>
                    <a:close/>
                  </a:path>
                </a:pathLst>
              </a:custGeom>
              <a:solidFill>
                <a:schemeClr val="accent2"/>
              </a:solidFill>
              <a:ln>
                <a:noFill/>
              </a:ln>
            </p:spPr>
            <p:style>
              <a:lnRef idx="0"/>
              <a:fillRef idx="0"/>
              <a:effectRef idx="0"/>
              <a:fontRef idx="minor"/>
            </p:style>
          </p:sp>
          <p:sp>
            <p:nvSpPr>
              <p:cNvPr id="1311" name="CustomShape 406"/>
              <p:cNvSpPr/>
              <p:nvPr/>
            </p:nvSpPr>
            <p:spPr>
              <a:xfrm>
                <a:off x="6125040" y="895680"/>
                <a:ext cx="17640" cy="15480"/>
              </a:xfrm>
              <a:custGeom>
                <a:avLst/>
                <a:gdLst/>
                <a:ahLst/>
                <a:rect l="l" t="t" r="r" b="b"/>
                <a:pathLst>
                  <a:path w="1658" h="1659">
                    <a:moveTo>
                      <a:pt x="835" y="1"/>
                    </a:moveTo>
                    <a:cubicBezTo>
                      <a:pt x="375" y="1"/>
                      <a:pt x="0" y="364"/>
                      <a:pt x="0" y="823"/>
                    </a:cubicBezTo>
                    <a:cubicBezTo>
                      <a:pt x="0" y="1283"/>
                      <a:pt x="375" y="1658"/>
                      <a:pt x="835" y="1658"/>
                    </a:cubicBezTo>
                    <a:cubicBezTo>
                      <a:pt x="1283" y="1658"/>
                      <a:pt x="1658" y="1283"/>
                      <a:pt x="1658" y="823"/>
                    </a:cubicBezTo>
                    <a:cubicBezTo>
                      <a:pt x="1658" y="364"/>
                      <a:pt x="1283" y="1"/>
                      <a:pt x="835" y="1"/>
                    </a:cubicBezTo>
                    <a:close/>
                  </a:path>
                </a:pathLst>
              </a:custGeom>
              <a:solidFill>
                <a:schemeClr val="accent2"/>
              </a:solidFill>
              <a:ln>
                <a:noFill/>
              </a:ln>
            </p:spPr>
            <p:style>
              <a:lnRef idx="0"/>
              <a:fillRef idx="0"/>
              <a:effectRef idx="0"/>
              <a:fontRef idx="minor"/>
            </p:style>
          </p:sp>
        </p:grpSp>
        <p:grpSp>
          <p:nvGrpSpPr>
            <p:cNvPr id="1312" name="Group 407"/>
            <p:cNvGrpSpPr/>
            <p:nvPr/>
          </p:nvGrpSpPr>
          <p:grpSpPr>
            <a:xfrm>
              <a:off x="6051960" y="1021680"/>
              <a:ext cx="51840" cy="38520"/>
              <a:chOff x="6051960" y="1021680"/>
              <a:chExt cx="51840" cy="38520"/>
            </a:xfrm>
          </p:grpSpPr>
          <p:sp>
            <p:nvSpPr>
              <p:cNvPr id="1313" name="CustomShape 408"/>
              <p:cNvSpPr/>
              <p:nvPr/>
            </p:nvSpPr>
            <p:spPr>
              <a:xfrm>
                <a:off x="6051960" y="1021680"/>
                <a:ext cx="51840" cy="38520"/>
              </a:xfrm>
              <a:custGeom>
                <a:avLst/>
                <a:gdLst/>
                <a:ahLst/>
                <a:rect l="l" t="t" r="r" b="b"/>
                <a:pathLst>
                  <a:path w="4803" h="4115">
                    <a:moveTo>
                      <a:pt x="2732" y="1"/>
                    </a:moveTo>
                    <a:cubicBezTo>
                      <a:pt x="2227" y="1"/>
                      <a:pt x="1713" y="188"/>
                      <a:pt x="1295" y="606"/>
                    </a:cubicBezTo>
                    <a:cubicBezTo>
                      <a:pt x="0" y="1901"/>
                      <a:pt x="920" y="4114"/>
                      <a:pt x="2746" y="4114"/>
                    </a:cubicBezTo>
                    <a:cubicBezTo>
                      <a:pt x="3884" y="4114"/>
                      <a:pt x="4803" y="3195"/>
                      <a:pt x="4803" y="2058"/>
                    </a:cubicBezTo>
                    <a:cubicBezTo>
                      <a:pt x="4803" y="822"/>
                      <a:pt x="3789" y="1"/>
                      <a:pt x="2732" y="1"/>
                    </a:cubicBezTo>
                    <a:close/>
                  </a:path>
                </a:pathLst>
              </a:custGeom>
              <a:solidFill>
                <a:schemeClr val="accent2"/>
              </a:solidFill>
              <a:ln>
                <a:noFill/>
              </a:ln>
            </p:spPr>
            <p:style>
              <a:lnRef idx="0"/>
              <a:fillRef idx="0"/>
              <a:effectRef idx="0"/>
              <a:fontRef idx="minor"/>
            </p:style>
          </p:sp>
          <p:sp>
            <p:nvSpPr>
              <p:cNvPr id="1314" name="CustomShape 409"/>
              <p:cNvSpPr/>
              <p:nvPr/>
            </p:nvSpPr>
            <p:spPr>
              <a:xfrm>
                <a:off x="6069600" y="1033200"/>
                <a:ext cx="20520" cy="15480"/>
              </a:xfrm>
              <a:custGeom>
                <a:avLst/>
                <a:gdLst/>
                <a:ahLst/>
                <a:rect l="l" t="t" r="r" b="b"/>
                <a:pathLst>
                  <a:path w="1937" h="1658">
                    <a:moveTo>
                      <a:pt x="1101" y="0"/>
                    </a:moveTo>
                    <a:cubicBezTo>
                      <a:pt x="364" y="0"/>
                      <a:pt x="1" y="895"/>
                      <a:pt x="521" y="1416"/>
                    </a:cubicBezTo>
                    <a:cubicBezTo>
                      <a:pt x="688" y="1583"/>
                      <a:pt x="894" y="1657"/>
                      <a:pt x="1096" y="1657"/>
                    </a:cubicBezTo>
                    <a:cubicBezTo>
                      <a:pt x="1524" y="1657"/>
                      <a:pt x="1936" y="1324"/>
                      <a:pt x="1936" y="823"/>
                    </a:cubicBezTo>
                    <a:cubicBezTo>
                      <a:pt x="1936" y="363"/>
                      <a:pt x="1561" y="0"/>
                      <a:pt x="1101" y="0"/>
                    </a:cubicBezTo>
                    <a:close/>
                  </a:path>
                </a:pathLst>
              </a:custGeom>
              <a:solidFill>
                <a:schemeClr val="accent2"/>
              </a:solidFill>
              <a:ln>
                <a:noFill/>
              </a:ln>
            </p:spPr>
            <p:style>
              <a:lnRef idx="0"/>
              <a:fillRef idx="0"/>
              <a:effectRef idx="0"/>
              <a:fontRef idx="minor"/>
            </p:style>
          </p:sp>
        </p:grpSp>
        <p:grpSp>
          <p:nvGrpSpPr>
            <p:cNvPr id="1315" name="Group 410"/>
            <p:cNvGrpSpPr/>
            <p:nvPr/>
          </p:nvGrpSpPr>
          <p:grpSpPr>
            <a:xfrm>
              <a:off x="5543640" y="819360"/>
              <a:ext cx="51840" cy="38520"/>
              <a:chOff x="5543640" y="819360"/>
              <a:chExt cx="51840" cy="38520"/>
            </a:xfrm>
          </p:grpSpPr>
          <p:sp>
            <p:nvSpPr>
              <p:cNvPr id="1316" name="CustomShape 411"/>
              <p:cNvSpPr/>
              <p:nvPr/>
            </p:nvSpPr>
            <p:spPr>
              <a:xfrm>
                <a:off x="5543640" y="819360"/>
                <a:ext cx="51840" cy="38520"/>
              </a:xfrm>
              <a:custGeom>
                <a:avLst/>
                <a:gdLst/>
                <a:ahLst/>
                <a:rect l="l" t="t" r="r" b="b"/>
                <a:pathLst>
                  <a:path w="4803" h="4115">
                    <a:moveTo>
                      <a:pt x="2732" y="1"/>
                    </a:moveTo>
                    <a:cubicBezTo>
                      <a:pt x="2227" y="1"/>
                      <a:pt x="1713" y="188"/>
                      <a:pt x="1295" y="606"/>
                    </a:cubicBezTo>
                    <a:cubicBezTo>
                      <a:pt x="0" y="1901"/>
                      <a:pt x="920" y="4114"/>
                      <a:pt x="2746" y="4114"/>
                    </a:cubicBezTo>
                    <a:cubicBezTo>
                      <a:pt x="3883" y="4114"/>
                      <a:pt x="4803" y="3195"/>
                      <a:pt x="4803" y="2058"/>
                    </a:cubicBezTo>
                    <a:cubicBezTo>
                      <a:pt x="4803" y="822"/>
                      <a:pt x="3789" y="1"/>
                      <a:pt x="2732" y="1"/>
                    </a:cubicBezTo>
                    <a:close/>
                  </a:path>
                </a:pathLst>
              </a:custGeom>
              <a:solidFill>
                <a:schemeClr val="accent2"/>
              </a:solidFill>
              <a:ln>
                <a:noFill/>
              </a:ln>
            </p:spPr>
            <p:style>
              <a:lnRef idx="0"/>
              <a:fillRef idx="0"/>
              <a:effectRef idx="0"/>
              <a:fontRef idx="minor"/>
            </p:style>
          </p:sp>
          <p:sp>
            <p:nvSpPr>
              <p:cNvPr id="1317" name="CustomShape 412"/>
              <p:cNvSpPr/>
              <p:nvPr/>
            </p:nvSpPr>
            <p:spPr>
              <a:xfrm>
                <a:off x="5561640" y="830880"/>
                <a:ext cx="20520" cy="15480"/>
              </a:xfrm>
              <a:custGeom>
                <a:avLst/>
                <a:gdLst/>
                <a:ahLst/>
                <a:rect l="l" t="t" r="r" b="b"/>
                <a:pathLst>
                  <a:path w="1936" h="1661">
                    <a:moveTo>
                      <a:pt x="1113" y="0"/>
                    </a:moveTo>
                    <a:cubicBezTo>
                      <a:pt x="375" y="0"/>
                      <a:pt x="0" y="895"/>
                      <a:pt x="521" y="1416"/>
                    </a:cubicBezTo>
                    <a:cubicBezTo>
                      <a:pt x="690" y="1585"/>
                      <a:pt x="898" y="1660"/>
                      <a:pt x="1103" y="1660"/>
                    </a:cubicBezTo>
                    <a:cubicBezTo>
                      <a:pt x="1528" y="1660"/>
                      <a:pt x="1936" y="1333"/>
                      <a:pt x="1936" y="835"/>
                    </a:cubicBezTo>
                    <a:cubicBezTo>
                      <a:pt x="1936" y="375"/>
                      <a:pt x="1561" y="0"/>
                      <a:pt x="1113" y="0"/>
                    </a:cubicBezTo>
                    <a:close/>
                  </a:path>
                </a:pathLst>
              </a:custGeom>
              <a:solidFill>
                <a:schemeClr val="accent2"/>
              </a:solidFill>
              <a:ln>
                <a:noFill/>
              </a:ln>
            </p:spPr>
            <p:style>
              <a:lnRef idx="0"/>
              <a:fillRef idx="0"/>
              <a:effectRef idx="0"/>
              <a:fontRef idx="minor"/>
            </p:style>
          </p:sp>
        </p:grpSp>
        <p:grpSp>
          <p:nvGrpSpPr>
            <p:cNvPr id="1318" name="Group 413"/>
            <p:cNvGrpSpPr/>
            <p:nvPr/>
          </p:nvGrpSpPr>
          <p:grpSpPr>
            <a:xfrm>
              <a:off x="5361840" y="767880"/>
              <a:ext cx="51840" cy="38520"/>
              <a:chOff x="5361840" y="767880"/>
              <a:chExt cx="51840" cy="38520"/>
            </a:xfrm>
          </p:grpSpPr>
          <p:sp>
            <p:nvSpPr>
              <p:cNvPr id="1319" name="CustomShape 414"/>
              <p:cNvSpPr/>
              <p:nvPr/>
            </p:nvSpPr>
            <p:spPr>
              <a:xfrm>
                <a:off x="5361840" y="767880"/>
                <a:ext cx="51840" cy="38520"/>
              </a:xfrm>
              <a:custGeom>
                <a:avLst/>
                <a:gdLst/>
                <a:ahLst/>
                <a:rect l="l" t="t" r="r" b="b"/>
                <a:pathLst>
                  <a:path w="4803" h="4114">
                    <a:moveTo>
                      <a:pt x="2732" y="0"/>
                    </a:moveTo>
                    <a:cubicBezTo>
                      <a:pt x="2227" y="0"/>
                      <a:pt x="1713" y="188"/>
                      <a:pt x="1295" y="606"/>
                    </a:cubicBezTo>
                    <a:cubicBezTo>
                      <a:pt x="0" y="1900"/>
                      <a:pt x="920" y="4114"/>
                      <a:pt x="2746" y="4114"/>
                    </a:cubicBezTo>
                    <a:cubicBezTo>
                      <a:pt x="3883" y="4114"/>
                      <a:pt x="4803" y="3195"/>
                      <a:pt x="4803" y="2057"/>
                    </a:cubicBezTo>
                    <a:cubicBezTo>
                      <a:pt x="4803" y="821"/>
                      <a:pt x="3789" y="0"/>
                      <a:pt x="2732" y="0"/>
                    </a:cubicBezTo>
                    <a:close/>
                  </a:path>
                </a:pathLst>
              </a:custGeom>
              <a:solidFill>
                <a:schemeClr val="accent2"/>
              </a:solidFill>
              <a:ln>
                <a:noFill/>
              </a:ln>
            </p:spPr>
            <p:style>
              <a:lnRef idx="0"/>
              <a:fillRef idx="0"/>
              <a:effectRef idx="0"/>
              <a:fontRef idx="minor"/>
            </p:style>
          </p:sp>
          <p:sp>
            <p:nvSpPr>
              <p:cNvPr id="1320" name="CustomShape 415"/>
              <p:cNvSpPr/>
              <p:nvPr/>
            </p:nvSpPr>
            <p:spPr>
              <a:xfrm>
                <a:off x="5382720" y="779760"/>
                <a:ext cx="17640" cy="15480"/>
              </a:xfrm>
              <a:custGeom>
                <a:avLst/>
                <a:gdLst/>
                <a:ahLst/>
                <a:rect l="l" t="t" r="r" b="b"/>
                <a:pathLst>
                  <a:path w="1659" h="1659">
                    <a:moveTo>
                      <a:pt x="823" y="1"/>
                    </a:moveTo>
                    <a:cubicBezTo>
                      <a:pt x="364" y="1"/>
                      <a:pt x="1" y="376"/>
                      <a:pt x="1" y="823"/>
                    </a:cubicBezTo>
                    <a:cubicBezTo>
                      <a:pt x="1" y="1283"/>
                      <a:pt x="364" y="1658"/>
                      <a:pt x="823" y="1658"/>
                    </a:cubicBezTo>
                    <a:cubicBezTo>
                      <a:pt x="1283" y="1658"/>
                      <a:pt x="1658" y="1283"/>
                      <a:pt x="1658" y="823"/>
                    </a:cubicBezTo>
                    <a:cubicBezTo>
                      <a:pt x="1658" y="376"/>
                      <a:pt x="1283" y="1"/>
                      <a:pt x="823" y="1"/>
                    </a:cubicBezTo>
                    <a:close/>
                  </a:path>
                </a:pathLst>
              </a:custGeom>
              <a:solidFill>
                <a:schemeClr val="accent2"/>
              </a:solidFill>
              <a:ln>
                <a:noFill/>
              </a:ln>
            </p:spPr>
            <p:style>
              <a:lnRef idx="0"/>
              <a:fillRef idx="0"/>
              <a:effectRef idx="0"/>
              <a:fontRef idx="minor"/>
            </p:style>
          </p:sp>
        </p:grpSp>
        <p:grpSp>
          <p:nvGrpSpPr>
            <p:cNvPr id="1321" name="Group 416"/>
            <p:cNvGrpSpPr/>
            <p:nvPr/>
          </p:nvGrpSpPr>
          <p:grpSpPr>
            <a:xfrm>
              <a:off x="5806080" y="827280"/>
              <a:ext cx="51840" cy="38520"/>
              <a:chOff x="5806080" y="827280"/>
              <a:chExt cx="51840" cy="38520"/>
            </a:xfrm>
          </p:grpSpPr>
          <p:sp>
            <p:nvSpPr>
              <p:cNvPr id="1322" name="CustomShape 417"/>
              <p:cNvSpPr/>
              <p:nvPr/>
            </p:nvSpPr>
            <p:spPr>
              <a:xfrm>
                <a:off x="5806080" y="827280"/>
                <a:ext cx="51840" cy="38520"/>
              </a:xfrm>
              <a:custGeom>
                <a:avLst/>
                <a:gdLst/>
                <a:ahLst/>
                <a:rect l="l" t="t" r="r" b="b"/>
                <a:pathLst>
                  <a:path w="4816" h="4114">
                    <a:moveTo>
                      <a:pt x="2744" y="0"/>
                    </a:moveTo>
                    <a:cubicBezTo>
                      <a:pt x="2240" y="0"/>
                      <a:pt x="1725" y="188"/>
                      <a:pt x="1307" y="606"/>
                    </a:cubicBezTo>
                    <a:cubicBezTo>
                      <a:pt x="1" y="1900"/>
                      <a:pt x="920" y="4114"/>
                      <a:pt x="2759" y="4114"/>
                    </a:cubicBezTo>
                    <a:cubicBezTo>
                      <a:pt x="3896" y="4114"/>
                      <a:pt x="4815" y="3195"/>
                      <a:pt x="4815" y="2057"/>
                    </a:cubicBezTo>
                    <a:cubicBezTo>
                      <a:pt x="4815" y="821"/>
                      <a:pt x="3801" y="0"/>
                      <a:pt x="2744" y="0"/>
                    </a:cubicBezTo>
                    <a:close/>
                  </a:path>
                </a:pathLst>
              </a:custGeom>
              <a:solidFill>
                <a:schemeClr val="accent2"/>
              </a:solidFill>
              <a:ln>
                <a:noFill/>
              </a:ln>
            </p:spPr>
            <p:style>
              <a:lnRef idx="0"/>
              <a:fillRef idx="0"/>
              <a:effectRef idx="0"/>
              <a:fontRef idx="minor"/>
            </p:style>
          </p:sp>
          <p:sp>
            <p:nvSpPr>
              <p:cNvPr id="1323" name="CustomShape 418"/>
              <p:cNvSpPr/>
              <p:nvPr/>
            </p:nvSpPr>
            <p:spPr>
              <a:xfrm>
                <a:off x="5824080" y="838800"/>
                <a:ext cx="20520" cy="15480"/>
              </a:xfrm>
              <a:custGeom>
                <a:avLst/>
                <a:gdLst/>
                <a:ahLst/>
                <a:rect l="l" t="t" r="r" b="b"/>
                <a:pathLst>
                  <a:path w="1937" h="1659">
                    <a:moveTo>
                      <a:pt x="1114" y="1"/>
                    </a:moveTo>
                    <a:cubicBezTo>
                      <a:pt x="376" y="1"/>
                      <a:pt x="1" y="896"/>
                      <a:pt x="521" y="1416"/>
                    </a:cubicBezTo>
                    <a:cubicBezTo>
                      <a:pt x="692" y="1583"/>
                      <a:pt x="899" y="1658"/>
                      <a:pt x="1102" y="1658"/>
                    </a:cubicBezTo>
                    <a:cubicBezTo>
                      <a:pt x="1529" y="1658"/>
                      <a:pt x="1936" y="1324"/>
                      <a:pt x="1936" y="823"/>
                    </a:cubicBezTo>
                    <a:cubicBezTo>
                      <a:pt x="1936" y="376"/>
                      <a:pt x="1573" y="1"/>
                      <a:pt x="1114" y="1"/>
                    </a:cubicBezTo>
                    <a:close/>
                  </a:path>
                </a:pathLst>
              </a:custGeom>
              <a:solidFill>
                <a:schemeClr val="accent2"/>
              </a:solidFill>
              <a:ln>
                <a:noFill/>
              </a:ln>
            </p:spPr>
            <p:style>
              <a:lnRef idx="0"/>
              <a:fillRef idx="0"/>
              <a:effectRef idx="0"/>
              <a:fontRef idx="minor"/>
            </p:style>
          </p:sp>
        </p:grpSp>
        <p:grpSp>
          <p:nvGrpSpPr>
            <p:cNvPr id="1324" name="Group 419"/>
            <p:cNvGrpSpPr/>
            <p:nvPr/>
          </p:nvGrpSpPr>
          <p:grpSpPr>
            <a:xfrm>
              <a:off x="4823280" y="891720"/>
              <a:ext cx="51840" cy="38520"/>
              <a:chOff x="4823280" y="891720"/>
              <a:chExt cx="51840" cy="38520"/>
            </a:xfrm>
          </p:grpSpPr>
          <p:sp>
            <p:nvSpPr>
              <p:cNvPr id="1325" name="CustomShape 420"/>
              <p:cNvSpPr/>
              <p:nvPr/>
            </p:nvSpPr>
            <p:spPr>
              <a:xfrm>
                <a:off x="4823280" y="891720"/>
                <a:ext cx="51840" cy="38520"/>
              </a:xfrm>
              <a:custGeom>
                <a:avLst/>
                <a:gdLst/>
                <a:ahLst/>
                <a:rect l="l" t="t" r="r" b="b"/>
                <a:pathLst>
                  <a:path w="4816" h="4126">
                    <a:moveTo>
                      <a:pt x="2739" y="0"/>
                    </a:moveTo>
                    <a:cubicBezTo>
                      <a:pt x="2233" y="0"/>
                      <a:pt x="1717" y="188"/>
                      <a:pt x="1295" y="605"/>
                    </a:cubicBezTo>
                    <a:cubicBezTo>
                      <a:pt x="1" y="1900"/>
                      <a:pt x="920" y="4126"/>
                      <a:pt x="2759" y="4126"/>
                    </a:cubicBezTo>
                    <a:cubicBezTo>
                      <a:pt x="3884" y="4113"/>
                      <a:pt x="4803" y="3206"/>
                      <a:pt x="4815" y="2069"/>
                    </a:cubicBezTo>
                    <a:cubicBezTo>
                      <a:pt x="4815" y="824"/>
                      <a:pt x="3800" y="0"/>
                      <a:pt x="2739" y="0"/>
                    </a:cubicBezTo>
                    <a:close/>
                  </a:path>
                </a:pathLst>
              </a:custGeom>
              <a:solidFill>
                <a:schemeClr val="accent2"/>
              </a:solidFill>
              <a:ln>
                <a:noFill/>
              </a:ln>
            </p:spPr>
            <p:style>
              <a:lnRef idx="0"/>
              <a:fillRef idx="0"/>
              <a:effectRef idx="0"/>
              <a:fontRef idx="minor"/>
            </p:style>
          </p:sp>
          <p:sp>
            <p:nvSpPr>
              <p:cNvPr id="1326" name="CustomShape 421"/>
              <p:cNvSpPr/>
              <p:nvPr/>
            </p:nvSpPr>
            <p:spPr>
              <a:xfrm>
                <a:off x="4844160" y="903240"/>
                <a:ext cx="17640" cy="15480"/>
              </a:xfrm>
              <a:custGeom>
                <a:avLst/>
                <a:gdLst/>
                <a:ahLst/>
                <a:rect l="l" t="t" r="r" b="b"/>
                <a:pathLst>
                  <a:path w="1658" h="1658">
                    <a:moveTo>
                      <a:pt x="835" y="0"/>
                    </a:moveTo>
                    <a:cubicBezTo>
                      <a:pt x="375" y="0"/>
                      <a:pt x="0" y="375"/>
                      <a:pt x="0" y="835"/>
                    </a:cubicBezTo>
                    <a:cubicBezTo>
                      <a:pt x="0" y="1283"/>
                      <a:pt x="375" y="1658"/>
                      <a:pt x="835" y="1658"/>
                    </a:cubicBezTo>
                    <a:cubicBezTo>
                      <a:pt x="1295" y="1658"/>
                      <a:pt x="1657" y="1283"/>
                      <a:pt x="1657" y="835"/>
                    </a:cubicBezTo>
                    <a:cubicBezTo>
                      <a:pt x="1657" y="375"/>
                      <a:pt x="1295" y="0"/>
                      <a:pt x="835" y="0"/>
                    </a:cubicBezTo>
                    <a:close/>
                  </a:path>
                </a:pathLst>
              </a:custGeom>
              <a:solidFill>
                <a:schemeClr val="accent2"/>
              </a:solidFill>
              <a:ln>
                <a:noFill/>
              </a:ln>
            </p:spPr>
            <p:style>
              <a:lnRef idx="0"/>
              <a:fillRef idx="0"/>
              <a:effectRef idx="0"/>
              <a:fontRef idx="minor"/>
            </p:style>
          </p:sp>
        </p:grpSp>
        <p:grpSp>
          <p:nvGrpSpPr>
            <p:cNvPr id="1327" name="Group 422"/>
            <p:cNvGrpSpPr/>
            <p:nvPr/>
          </p:nvGrpSpPr>
          <p:grpSpPr>
            <a:xfrm>
              <a:off x="5270040" y="1486440"/>
              <a:ext cx="51840" cy="38520"/>
              <a:chOff x="5270040" y="1486440"/>
              <a:chExt cx="51840" cy="38520"/>
            </a:xfrm>
          </p:grpSpPr>
          <p:sp>
            <p:nvSpPr>
              <p:cNvPr id="1328" name="CustomShape 423"/>
              <p:cNvSpPr/>
              <p:nvPr/>
            </p:nvSpPr>
            <p:spPr>
              <a:xfrm>
                <a:off x="5270040" y="1486440"/>
                <a:ext cx="51840" cy="38520"/>
              </a:xfrm>
              <a:custGeom>
                <a:avLst/>
                <a:gdLst/>
                <a:ahLst/>
                <a:rect l="l" t="t" r="r" b="b"/>
                <a:pathLst>
                  <a:path w="4804" h="4123">
                    <a:moveTo>
                      <a:pt x="2738" y="1"/>
                    </a:moveTo>
                    <a:cubicBezTo>
                      <a:pt x="2232" y="1"/>
                      <a:pt x="1715" y="190"/>
                      <a:pt x="1295" y="614"/>
                    </a:cubicBezTo>
                    <a:cubicBezTo>
                      <a:pt x="1" y="1909"/>
                      <a:pt x="908" y="4122"/>
                      <a:pt x="2747" y="4122"/>
                    </a:cubicBezTo>
                    <a:cubicBezTo>
                      <a:pt x="3884" y="4122"/>
                      <a:pt x="4803" y="3203"/>
                      <a:pt x="4803" y="2066"/>
                    </a:cubicBezTo>
                    <a:cubicBezTo>
                      <a:pt x="4803" y="824"/>
                      <a:pt x="3793" y="1"/>
                      <a:pt x="2738" y="1"/>
                    </a:cubicBezTo>
                    <a:close/>
                  </a:path>
                </a:pathLst>
              </a:custGeom>
              <a:solidFill>
                <a:schemeClr val="accent1"/>
              </a:solidFill>
              <a:ln>
                <a:noFill/>
              </a:ln>
            </p:spPr>
            <p:style>
              <a:lnRef idx="0"/>
              <a:fillRef idx="0"/>
              <a:effectRef idx="0"/>
              <a:fontRef idx="minor"/>
            </p:style>
          </p:sp>
          <p:sp>
            <p:nvSpPr>
              <p:cNvPr id="1329" name="CustomShape 424"/>
              <p:cNvSpPr/>
              <p:nvPr/>
            </p:nvSpPr>
            <p:spPr>
              <a:xfrm>
                <a:off x="5290920" y="1498320"/>
                <a:ext cx="17640" cy="15480"/>
              </a:xfrm>
              <a:custGeom>
                <a:avLst/>
                <a:gdLst/>
                <a:ahLst/>
                <a:rect l="l" t="t" r="r" b="b"/>
                <a:pathLst>
                  <a:path w="1658" h="1658">
                    <a:moveTo>
                      <a:pt x="835" y="0"/>
                    </a:moveTo>
                    <a:cubicBezTo>
                      <a:pt x="375" y="0"/>
                      <a:pt x="0" y="375"/>
                      <a:pt x="0" y="835"/>
                    </a:cubicBezTo>
                    <a:cubicBezTo>
                      <a:pt x="0" y="1294"/>
                      <a:pt x="375" y="1657"/>
                      <a:pt x="835" y="1657"/>
                    </a:cubicBezTo>
                    <a:cubicBezTo>
                      <a:pt x="1295" y="1657"/>
                      <a:pt x="1657" y="1294"/>
                      <a:pt x="1657" y="835"/>
                    </a:cubicBezTo>
                    <a:cubicBezTo>
                      <a:pt x="1657" y="375"/>
                      <a:pt x="1295" y="0"/>
                      <a:pt x="835" y="0"/>
                    </a:cubicBezTo>
                    <a:close/>
                  </a:path>
                </a:pathLst>
              </a:custGeom>
              <a:solidFill>
                <a:schemeClr val="accent1"/>
              </a:solidFill>
              <a:ln>
                <a:noFill/>
              </a:ln>
            </p:spPr>
            <p:style>
              <a:lnRef idx="0"/>
              <a:fillRef idx="0"/>
              <a:effectRef idx="0"/>
              <a:fontRef idx="minor"/>
            </p:style>
          </p:sp>
        </p:grpSp>
        <p:grpSp>
          <p:nvGrpSpPr>
            <p:cNvPr id="1330" name="Group 425"/>
            <p:cNvGrpSpPr/>
            <p:nvPr/>
          </p:nvGrpSpPr>
          <p:grpSpPr>
            <a:xfrm>
              <a:off x="5242320" y="1133640"/>
              <a:ext cx="51840" cy="38520"/>
              <a:chOff x="5242320" y="1133640"/>
              <a:chExt cx="51840" cy="38520"/>
            </a:xfrm>
          </p:grpSpPr>
          <p:sp>
            <p:nvSpPr>
              <p:cNvPr id="1331" name="CustomShape 426"/>
              <p:cNvSpPr/>
              <p:nvPr/>
            </p:nvSpPr>
            <p:spPr>
              <a:xfrm>
                <a:off x="5242320" y="1133640"/>
                <a:ext cx="51840" cy="38520"/>
              </a:xfrm>
              <a:custGeom>
                <a:avLst/>
                <a:gdLst/>
                <a:ahLst/>
                <a:rect l="l" t="t" r="r" b="b"/>
                <a:pathLst>
                  <a:path w="4803" h="4114">
                    <a:moveTo>
                      <a:pt x="2736" y="1"/>
                    </a:moveTo>
                    <a:cubicBezTo>
                      <a:pt x="2232" y="1"/>
                      <a:pt x="1717" y="188"/>
                      <a:pt x="1295" y="606"/>
                    </a:cubicBezTo>
                    <a:cubicBezTo>
                      <a:pt x="1" y="1900"/>
                      <a:pt x="920" y="4114"/>
                      <a:pt x="2746" y="4114"/>
                    </a:cubicBezTo>
                    <a:cubicBezTo>
                      <a:pt x="3884" y="4114"/>
                      <a:pt x="4803" y="3195"/>
                      <a:pt x="4803" y="2070"/>
                    </a:cubicBezTo>
                    <a:cubicBezTo>
                      <a:pt x="4803" y="824"/>
                      <a:pt x="3793" y="1"/>
                      <a:pt x="2736" y="1"/>
                    </a:cubicBezTo>
                    <a:close/>
                  </a:path>
                </a:pathLst>
              </a:custGeom>
              <a:solidFill>
                <a:schemeClr val="accent2"/>
              </a:solidFill>
              <a:ln>
                <a:noFill/>
              </a:ln>
            </p:spPr>
            <p:style>
              <a:lnRef idx="0"/>
              <a:fillRef idx="0"/>
              <a:effectRef idx="0"/>
              <a:fontRef idx="minor"/>
            </p:style>
          </p:sp>
          <p:sp>
            <p:nvSpPr>
              <p:cNvPr id="1332" name="CustomShape 427"/>
              <p:cNvSpPr/>
              <p:nvPr/>
            </p:nvSpPr>
            <p:spPr>
              <a:xfrm>
                <a:off x="5263200" y="1145160"/>
                <a:ext cx="17640" cy="15480"/>
              </a:xfrm>
              <a:custGeom>
                <a:avLst/>
                <a:gdLst/>
                <a:ahLst/>
                <a:rect l="l" t="t" r="r" b="b"/>
                <a:pathLst>
                  <a:path w="1659" h="1659">
                    <a:moveTo>
                      <a:pt x="823" y="1"/>
                    </a:moveTo>
                    <a:cubicBezTo>
                      <a:pt x="376" y="1"/>
                      <a:pt x="1" y="364"/>
                      <a:pt x="1" y="823"/>
                    </a:cubicBezTo>
                    <a:cubicBezTo>
                      <a:pt x="1" y="1283"/>
                      <a:pt x="376" y="1658"/>
                      <a:pt x="823" y="1658"/>
                    </a:cubicBezTo>
                    <a:cubicBezTo>
                      <a:pt x="1283" y="1658"/>
                      <a:pt x="1658" y="1283"/>
                      <a:pt x="1658" y="823"/>
                    </a:cubicBezTo>
                    <a:cubicBezTo>
                      <a:pt x="1658" y="364"/>
                      <a:pt x="1283" y="1"/>
                      <a:pt x="823" y="1"/>
                    </a:cubicBezTo>
                    <a:close/>
                  </a:path>
                </a:pathLst>
              </a:custGeom>
              <a:solidFill>
                <a:schemeClr val="accent2"/>
              </a:solidFill>
              <a:ln>
                <a:noFill/>
              </a:ln>
            </p:spPr>
            <p:style>
              <a:lnRef idx="0"/>
              <a:fillRef idx="0"/>
              <a:effectRef idx="0"/>
              <a:fontRef idx="minor"/>
            </p:style>
          </p:sp>
        </p:grpSp>
        <p:grpSp>
          <p:nvGrpSpPr>
            <p:cNvPr id="1333" name="Group 428"/>
            <p:cNvGrpSpPr/>
            <p:nvPr/>
          </p:nvGrpSpPr>
          <p:grpSpPr>
            <a:xfrm>
              <a:off x="5479560" y="1290240"/>
              <a:ext cx="51840" cy="38520"/>
              <a:chOff x="5479560" y="1290240"/>
              <a:chExt cx="51840" cy="38520"/>
            </a:xfrm>
          </p:grpSpPr>
          <p:sp>
            <p:nvSpPr>
              <p:cNvPr id="1334" name="CustomShape 429"/>
              <p:cNvSpPr/>
              <p:nvPr/>
            </p:nvSpPr>
            <p:spPr>
              <a:xfrm>
                <a:off x="5479560" y="1290240"/>
                <a:ext cx="51840" cy="38520"/>
              </a:xfrm>
              <a:custGeom>
                <a:avLst/>
                <a:gdLst/>
                <a:ahLst/>
                <a:rect l="l" t="t" r="r" b="b"/>
                <a:pathLst>
                  <a:path w="4815" h="4117">
                    <a:moveTo>
                      <a:pt x="2740" y="0"/>
                    </a:moveTo>
                    <a:cubicBezTo>
                      <a:pt x="2232" y="0"/>
                      <a:pt x="1714" y="189"/>
                      <a:pt x="1295" y="608"/>
                    </a:cubicBezTo>
                    <a:cubicBezTo>
                      <a:pt x="0" y="1903"/>
                      <a:pt x="920" y="4116"/>
                      <a:pt x="2758" y="4116"/>
                    </a:cubicBezTo>
                    <a:cubicBezTo>
                      <a:pt x="3883" y="4116"/>
                      <a:pt x="4815" y="3197"/>
                      <a:pt x="4815" y="2060"/>
                    </a:cubicBezTo>
                    <a:cubicBezTo>
                      <a:pt x="4815" y="817"/>
                      <a:pt x="3798" y="0"/>
                      <a:pt x="2740" y="0"/>
                    </a:cubicBezTo>
                    <a:close/>
                  </a:path>
                </a:pathLst>
              </a:custGeom>
              <a:solidFill>
                <a:schemeClr val="accent2"/>
              </a:solidFill>
              <a:ln>
                <a:noFill/>
              </a:ln>
            </p:spPr>
            <p:style>
              <a:lnRef idx="0"/>
              <a:fillRef idx="0"/>
              <a:effectRef idx="0"/>
              <a:fontRef idx="minor"/>
            </p:style>
          </p:sp>
          <p:sp>
            <p:nvSpPr>
              <p:cNvPr id="1335" name="CustomShape 430"/>
              <p:cNvSpPr/>
              <p:nvPr/>
            </p:nvSpPr>
            <p:spPr>
              <a:xfrm>
                <a:off x="5497560" y="1302120"/>
                <a:ext cx="20520" cy="15480"/>
              </a:xfrm>
              <a:custGeom>
                <a:avLst/>
                <a:gdLst/>
                <a:ahLst/>
                <a:rect l="l" t="t" r="r" b="b"/>
                <a:pathLst>
                  <a:path w="1936" h="1658">
                    <a:moveTo>
                      <a:pt x="1134" y="0"/>
                    </a:moveTo>
                    <a:cubicBezTo>
                      <a:pt x="1127" y="0"/>
                      <a:pt x="1120" y="0"/>
                      <a:pt x="1113" y="0"/>
                    </a:cubicBezTo>
                    <a:cubicBezTo>
                      <a:pt x="363" y="0"/>
                      <a:pt x="0" y="883"/>
                      <a:pt x="521" y="1416"/>
                    </a:cubicBezTo>
                    <a:cubicBezTo>
                      <a:pt x="691" y="1583"/>
                      <a:pt x="899" y="1657"/>
                      <a:pt x="1101" y="1657"/>
                    </a:cubicBezTo>
                    <a:cubicBezTo>
                      <a:pt x="1529" y="1657"/>
                      <a:pt x="1936" y="1324"/>
                      <a:pt x="1936" y="823"/>
                    </a:cubicBezTo>
                    <a:cubicBezTo>
                      <a:pt x="1936" y="370"/>
                      <a:pt x="1573" y="0"/>
                      <a:pt x="1134" y="0"/>
                    </a:cubicBezTo>
                    <a:close/>
                  </a:path>
                </a:pathLst>
              </a:custGeom>
              <a:solidFill>
                <a:schemeClr val="accent2"/>
              </a:solidFill>
              <a:ln>
                <a:noFill/>
              </a:ln>
            </p:spPr>
            <p:style>
              <a:lnRef idx="0"/>
              <a:fillRef idx="0"/>
              <a:effectRef idx="0"/>
              <a:fontRef idx="minor"/>
            </p:style>
          </p:sp>
        </p:grpSp>
        <p:grpSp>
          <p:nvGrpSpPr>
            <p:cNvPr id="1336" name="Group 431"/>
            <p:cNvGrpSpPr/>
            <p:nvPr/>
          </p:nvGrpSpPr>
          <p:grpSpPr>
            <a:xfrm>
              <a:off x="5092200" y="1220040"/>
              <a:ext cx="74160" cy="55440"/>
              <a:chOff x="5092200" y="1220040"/>
              <a:chExt cx="74160" cy="55440"/>
            </a:xfrm>
          </p:grpSpPr>
          <p:sp>
            <p:nvSpPr>
              <p:cNvPr id="1337" name="CustomShape 432"/>
              <p:cNvSpPr/>
              <p:nvPr/>
            </p:nvSpPr>
            <p:spPr>
              <a:xfrm>
                <a:off x="5092200" y="1220040"/>
                <a:ext cx="74160" cy="55440"/>
              </a:xfrm>
              <a:custGeom>
                <a:avLst/>
                <a:gdLst/>
                <a:ahLst/>
                <a:rect l="l" t="t" r="r" b="b"/>
                <a:pathLst>
                  <a:path w="6860" h="5877">
                    <a:moveTo>
                      <a:pt x="3909" y="0"/>
                    </a:moveTo>
                    <a:cubicBezTo>
                      <a:pt x="3187" y="0"/>
                      <a:pt x="2451" y="269"/>
                      <a:pt x="1852" y="868"/>
                    </a:cubicBezTo>
                    <a:cubicBezTo>
                      <a:pt x="1" y="2719"/>
                      <a:pt x="1307" y="5876"/>
                      <a:pt x="3920" y="5876"/>
                    </a:cubicBezTo>
                    <a:cubicBezTo>
                      <a:pt x="5541" y="5876"/>
                      <a:pt x="6848" y="4558"/>
                      <a:pt x="6860" y="2937"/>
                    </a:cubicBezTo>
                    <a:cubicBezTo>
                      <a:pt x="6860" y="1170"/>
                      <a:pt x="5416" y="0"/>
                      <a:pt x="3909" y="0"/>
                    </a:cubicBezTo>
                    <a:close/>
                  </a:path>
                </a:pathLst>
              </a:custGeom>
              <a:solidFill>
                <a:schemeClr val="accent1"/>
              </a:solidFill>
              <a:ln>
                <a:noFill/>
              </a:ln>
            </p:spPr>
            <p:style>
              <a:lnRef idx="0"/>
              <a:fillRef idx="0"/>
              <a:effectRef idx="0"/>
              <a:fontRef idx="minor"/>
            </p:style>
          </p:sp>
          <p:sp>
            <p:nvSpPr>
              <p:cNvPr id="1338" name="CustomShape 433"/>
              <p:cNvSpPr/>
              <p:nvPr/>
            </p:nvSpPr>
            <p:spPr>
              <a:xfrm>
                <a:off x="5115960" y="1231560"/>
                <a:ext cx="36720" cy="32040"/>
              </a:xfrm>
              <a:custGeom>
                <a:avLst/>
                <a:gdLst/>
                <a:ahLst/>
                <a:rect l="l" t="t" r="r" b="b"/>
                <a:pathLst>
                  <a:path w="3412" h="3413">
                    <a:moveTo>
                      <a:pt x="1706" y="1"/>
                    </a:moveTo>
                    <a:cubicBezTo>
                      <a:pt x="763" y="1"/>
                      <a:pt x="1" y="763"/>
                      <a:pt x="1" y="1707"/>
                    </a:cubicBezTo>
                    <a:cubicBezTo>
                      <a:pt x="1" y="2650"/>
                      <a:pt x="763" y="3412"/>
                      <a:pt x="1706" y="3412"/>
                    </a:cubicBezTo>
                    <a:cubicBezTo>
                      <a:pt x="2650" y="3412"/>
                      <a:pt x="3412" y="2650"/>
                      <a:pt x="3412" y="1707"/>
                    </a:cubicBezTo>
                    <a:cubicBezTo>
                      <a:pt x="3412" y="763"/>
                      <a:pt x="2650" y="1"/>
                      <a:pt x="1706" y="1"/>
                    </a:cubicBezTo>
                    <a:close/>
                  </a:path>
                </a:pathLst>
              </a:custGeom>
              <a:solidFill>
                <a:schemeClr val="accent1"/>
              </a:solidFill>
              <a:ln>
                <a:noFill/>
              </a:ln>
            </p:spPr>
            <p:style>
              <a:lnRef idx="0"/>
              <a:fillRef idx="0"/>
              <a:effectRef idx="0"/>
              <a:fontRef idx="minor"/>
            </p:style>
          </p:sp>
        </p:grpSp>
        <p:grpSp>
          <p:nvGrpSpPr>
            <p:cNvPr id="1339" name="Group 434"/>
            <p:cNvGrpSpPr/>
            <p:nvPr/>
          </p:nvGrpSpPr>
          <p:grpSpPr>
            <a:xfrm>
              <a:off x="5049000" y="1013760"/>
              <a:ext cx="51840" cy="38520"/>
              <a:chOff x="5049000" y="1013760"/>
              <a:chExt cx="51840" cy="38520"/>
            </a:xfrm>
          </p:grpSpPr>
          <p:sp>
            <p:nvSpPr>
              <p:cNvPr id="1340" name="CustomShape 435"/>
              <p:cNvSpPr/>
              <p:nvPr/>
            </p:nvSpPr>
            <p:spPr>
              <a:xfrm>
                <a:off x="5049000" y="1013760"/>
                <a:ext cx="51840" cy="38520"/>
              </a:xfrm>
              <a:custGeom>
                <a:avLst/>
                <a:gdLst/>
                <a:ahLst/>
                <a:rect l="l" t="t" r="r" b="b"/>
                <a:pathLst>
                  <a:path w="4815" h="4126">
                    <a:moveTo>
                      <a:pt x="2742" y="1"/>
                    </a:moveTo>
                    <a:cubicBezTo>
                      <a:pt x="2238" y="1"/>
                      <a:pt x="1724" y="188"/>
                      <a:pt x="1307" y="606"/>
                    </a:cubicBezTo>
                    <a:cubicBezTo>
                      <a:pt x="0" y="1912"/>
                      <a:pt x="919" y="4126"/>
                      <a:pt x="2758" y="4126"/>
                    </a:cubicBezTo>
                    <a:cubicBezTo>
                      <a:pt x="3895" y="4114"/>
                      <a:pt x="4815" y="3194"/>
                      <a:pt x="4815" y="2069"/>
                    </a:cubicBezTo>
                    <a:cubicBezTo>
                      <a:pt x="4815" y="824"/>
                      <a:pt x="3799" y="1"/>
                      <a:pt x="2742" y="1"/>
                    </a:cubicBezTo>
                    <a:close/>
                  </a:path>
                </a:pathLst>
              </a:custGeom>
              <a:solidFill>
                <a:schemeClr val="accent1"/>
              </a:solidFill>
              <a:ln>
                <a:noFill/>
              </a:ln>
            </p:spPr>
            <p:style>
              <a:lnRef idx="0"/>
              <a:fillRef idx="0"/>
              <a:effectRef idx="0"/>
              <a:fontRef idx="minor"/>
            </p:style>
          </p:sp>
          <p:sp>
            <p:nvSpPr>
              <p:cNvPr id="1341" name="CustomShape 436"/>
              <p:cNvSpPr/>
              <p:nvPr/>
            </p:nvSpPr>
            <p:spPr>
              <a:xfrm>
                <a:off x="5067000" y="1025280"/>
                <a:ext cx="20520" cy="15480"/>
              </a:xfrm>
              <a:custGeom>
                <a:avLst/>
                <a:gdLst/>
                <a:ahLst/>
                <a:rect l="l" t="t" r="r" b="b"/>
                <a:pathLst>
                  <a:path w="1936" h="1661">
                    <a:moveTo>
                      <a:pt x="1113" y="1"/>
                    </a:moveTo>
                    <a:cubicBezTo>
                      <a:pt x="375" y="1"/>
                      <a:pt x="0" y="896"/>
                      <a:pt x="520" y="1416"/>
                    </a:cubicBezTo>
                    <a:cubicBezTo>
                      <a:pt x="689" y="1585"/>
                      <a:pt x="898" y="1661"/>
                      <a:pt x="1103" y="1661"/>
                    </a:cubicBezTo>
                    <a:cubicBezTo>
                      <a:pt x="1528" y="1661"/>
                      <a:pt x="1936" y="1333"/>
                      <a:pt x="1936" y="835"/>
                    </a:cubicBezTo>
                    <a:cubicBezTo>
                      <a:pt x="1936" y="376"/>
                      <a:pt x="1573" y="1"/>
                      <a:pt x="1113" y="1"/>
                    </a:cubicBezTo>
                    <a:close/>
                  </a:path>
                </a:pathLst>
              </a:custGeom>
              <a:solidFill>
                <a:schemeClr val="accent1"/>
              </a:solidFill>
              <a:ln>
                <a:noFill/>
              </a:ln>
            </p:spPr>
            <p:style>
              <a:lnRef idx="0"/>
              <a:fillRef idx="0"/>
              <a:effectRef idx="0"/>
              <a:fontRef idx="minor"/>
            </p:style>
          </p:sp>
        </p:grpSp>
        <p:grpSp>
          <p:nvGrpSpPr>
            <p:cNvPr id="1342" name="Group 437"/>
            <p:cNvGrpSpPr/>
            <p:nvPr/>
          </p:nvGrpSpPr>
          <p:grpSpPr>
            <a:xfrm>
              <a:off x="5627520" y="984960"/>
              <a:ext cx="51840" cy="38520"/>
              <a:chOff x="5627520" y="984960"/>
              <a:chExt cx="51840" cy="38520"/>
            </a:xfrm>
          </p:grpSpPr>
          <p:sp>
            <p:nvSpPr>
              <p:cNvPr id="1343" name="CustomShape 438"/>
              <p:cNvSpPr/>
              <p:nvPr/>
            </p:nvSpPr>
            <p:spPr>
              <a:xfrm>
                <a:off x="5627520" y="984960"/>
                <a:ext cx="51840" cy="38520"/>
              </a:xfrm>
              <a:custGeom>
                <a:avLst/>
                <a:gdLst/>
                <a:ahLst/>
                <a:rect l="l" t="t" r="r" b="b"/>
                <a:pathLst>
                  <a:path w="4815" h="4126">
                    <a:moveTo>
                      <a:pt x="2742" y="0"/>
                    </a:moveTo>
                    <a:cubicBezTo>
                      <a:pt x="2238" y="0"/>
                      <a:pt x="1724" y="187"/>
                      <a:pt x="1307" y="605"/>
                    </a:cubicBezTo>
                    <a:cubicBezTo>
                      <a:pt x="0" y="1912"/>
                      <a:pt x="920" y="4125"/>
                      <a:pt x="2758" y="4125"/>
                    </a:cubicBezTo>
                    <a:cubicBezTo>
                      <a:pt x="3895" y="4113"/>
                      <a:pt x="4815" y="3194"/>
                      <a:pt x="4815" y="2069"/>
                    </a:cubicBezTo>
                    <a:cubicBezTo>
                      <a:pt x="4815" y="824"/>
                      <a:pt x="3800" y="0"/>
                      <a:pt x="2742" y="0"/>
                    </a:cubicBezTo>
                    <a:close/>
                  </a:path>
                </a:pathLst>
              </a:custGeom>
              <a:solidFill>
                <a:schemeClr val="accent1"/>
              </a:solidFill>
              <a:ln>
                <a:noFill/>
              </a:ln>
            </p:spPr>
            <p:style>
              <a:lnRef idx="0"/>
              <a:fillRef idx="0"/>
              <a:effectRef idx="0"/>
              <a:fontRef idx="minor"/>
            </p:style>
          </p:sp>
          <p:sp>
            <p:nvSpPr>
              <p:cNvPr id="1344" name="CustomShape 439"/>
              <p:cNvSpPr/>
              <p:nvPr/>
            </p:nvSpPr>
            <p:spPr>
              <a:xfrm>
                <a:off x="5645520" y="996840"/>
                <a:ext cx="20520" cy="15480"/>
              </a:xfrm>
              <a:custGeom>
                <a:avLst/>
                <a:gdLst/>
                <a:ahLst/>
                <a:rect l="l" t="t" r="r" b="b"/>
                <a:pathLst>
                  <a:path w="1936" h="1661">
                    <a:moveTo>
                      <a:pt x="1113" y="0"/>
                    </a:moveTo>
                    <a:cubicBezTo>
                      <a:pt x="375" y="0"/>
                      <a:pt x="0" y="895"/>
                      <a:pt x="520" y="1416"/>
                    </a:cubicBezTo>
                    <a:cubicBezTo>
                      <a:pt x="693" y="1585"/>
                      <a:pt x="903" y="1660"/>
                      <a:pt x="1108" y="1660"/>
                    </a:cubicBezTo>
                    <a:cubicBezTo>
                      <a:pt x="1533" y="1660"/>
                      <a:pt x="1936" y="1333"/>
                      <a:pt x="1936" y="835"/>
                    </a:cubicBezTo>
                    <a:cubicBezTo>
                      <a:pt x="1936" y="375"/>
                      <a:pt x="1573" y="0"/>
                      <a:pt x="1113" y="0"/>
                    </a:cubicBezTo>
                    <a:close/>
                  </a:path>
                </a:pathLst>
              </a:custGeom>
              <a:solidFill>
                <a:schemeClr val="accent1"/>
              </a:solidFill>
              <a:ln>
                <a:noFill/>
              </a:ln>
            </p:spPr>
            <p:style>
              <a:lnRef idx="0"/>
              <a:fillRef idx="0"/>
              <a:effectRef idx="0"/>
              <a:fontRef idx="minor"/>
            </p:style>
          </p:sp>
        </p:grpSp>
        <p:grpSp>
          <p:nvGrpSpPr>
            <p:cNvPr id="1345" name="Group 440"/>
            <p:cNvGrpSpPr/>
            <p:nvPr/>
          </p:nvGrpSpPr>
          <p:grpSpPr>
            <a:xfrm>
              <a:off x="4659480" y="1144800"/>
              <a:ext cx="63360" cy="47160"/>
              <a:chOff x="4659480" y="1144800"/>
              <a:chExt cx="63360" cy="47160"/>
            </a:xfrm>
          </p:grpSpPr>
          <p:sp>
            <p:nvSpPr>
              <p:cNvPr id="1346" name="CustomShape 441"/>
              <p:cNvSpPr/>
              <p:nvPr/>
            </p:nvSpPr>
            <p:spPr>
              <a:xfrm>
                <a:off x="4659480" y="1144800"/>
                <a:ext cx="63360" cy="47160"/>
              </a:xfrm>
              <a:custGeom>
                <a:avLst/>
                <a:gdLst/>
                <a:ahLst/>
                <a:rect l="l" t="t" r="r" b="b"/>
                <a:pathLst>
                  <a:path w="5880" h="5036">
                    <a:moveTo>
                      <a:pt x="3345" y="0"/>
                    </a:moveTo>
                    <a:cubicBezTo>
                      <a:pt x="2727" y="0"/>
                      <a:pt x="2097" y="229"/>
                      <a:pt x="1585" y="741"/>
                    </a:cubicBezTo>
                    <a:cubicBezTo>
                      <a:pt x="0" y="2326"/>
                      <a:pt x="1125" y="5036"/>
                      <a:pt x="3363" y="5036"/>
                    </a:cubicBezTo>
                    <a:cubicBezTo>
                      <a:pt x="4754" y="5036"/>
                      <a:pt x="5879" y="3911"/>
                      <a:pt x="5879" y="2520"/>
                    </a:cubicBezTo>
                    <a:cubicBezTo>
                      <a:pt x="5879" y="1005"/>
                      <a:pt x="4638" y="0"/>
                      <a:pt x="3345" y="0"/>
                    </a:cubicBezTo>
                    <a:close/>
                  </a:path>
                </a:pathLst>
              </a:custGeom>
              <a:solidFill>
                <a:schemeClr val="accent2"/>
              </a:solidFill>
              <a:ln>
                <a:noFill/>
              </a:ln>
            </p:spPr>
            <p:style>
              <a:lnRef idx="0"/>
              <a:fillRef idx="0"/>
              <a:effectRef idx="0"/>
              <a:fontRef idx="minor"/>
            </p:style>
          </p:sp>
          <p:sp>
            <p:nvSpPr>
              <p:cNvPr id="1347" name="CustomShape 442"/>
              <p:cNvSpPr/>
              <p:nvPr/>
            </p:nvSpPr>
            <p:spPr>
              <a:xfrm>
                <a:off x="4677480" y="1156680"/>
                <a:ext cx="32400" cy="24120"/>
              </a:xfrm>
              <a:custGeom>
                <a:avLst/>
                <a:gdLst/>
                <a:ahLst/>
                <a:rect l="l" t="t" r="r" b="b"/>
                <a:pathLst>
                  <a:path w="3013" h="2571">
                    <a:moveTo>
                      <a:pt x="1718" y="0"/>
                    </a:moveTo>
                    <a:cubicBezTo>
                      <a:pt x="569" y="0"/>
                      <a:pt x="0" y="1379"/>
                      <a:pt x="811" y="2190"/>
                    </a:cubicBezTo>
                    <a:cubicBezTo>
                      <a:pt x="1074" y="2453"/>
                      <a:pt x="1398" y="2571"/>
                      <a:pt x="1715" y="2571"/>
                    </a:cubicBezTo>
                    <a:cubicBezTo>
                      <a:pt x="2377" y="2571"/>
                      <a:pt x="3013" y="2059"/>
                      <a:pt x="3013" y="1283"/>
                    </a:cubicBezTo>
                    <a:cubicBezTo>
                      <a:pt x="3013" y="581"/>
                      <a:pt x="2432" y="0"/>
                      <a:pt x="1718" y="0"/>
                    </a:cubicBezTo>
                    <a:close/>
                  </a:path>
                </a:pathLst>
              </a:custGeom>
              <a:solidFill>
                <a:schemeClr val="accent2"/>
              </a:solidFill>
              <a:ln>
                <a:noFill/>
              </a:ln>
            </p:spPr>
            <p:style>
              <a:lnRef idx="0"/>
              <a:fillRef idx="0"/>
              <a:effectRef idx="0"/>
              <a:fontRef idx="minor"/>
            </p:style>
          </p:sp>
        </p:grpSp>
        <p:grpSp>
          <p:nvGrpSpPr>
            <p:cNvPr id="1348" name="Group 443"/>
            <p:cNvGrpSpPr/>
            <p:nvPr/>
          </p:nvGrpSpPr>
          <p:grpSpPr>
            <a:xfrm>
              <a:off x="4556880" y="1125720"/>
              <a:ext cx="51840" cy="38520"/>
              <a:chOff x="4556880" y="1125720"/>
              <a:chExt cx="51840" cy="38520"/>
            </a:xfrm>
          </p:grpSpPr>
          <p:sp>
            <p:nvSpPr>
              <p:cNvPr id="1349" name="CustomShape 444"/>
              <p:cNvSpPr/>
              <p:nvPr/>
            </p:nvSpPr>
            <p:spPr>
              <a:xfrm>
                <a:off x="4556880" y="1125720"/>
                <a:ext cx="51840" cy="38520"/>
              </a:xfrm>
              <a:custGeom>
                <a:avLst/>
                <a:gdLst/>
                <a:ahLst/>
                <a:rect l="l" t="t" r="r" b="b"/>
                <a:pathLst>
                  <a:path w="4804" h="4123">
                    <a:moveTo>
                      <a:pt x="2738" y="1"/>
                    </a:moveTo>
                    <a:cubicBezTo>
                      <a:pt x="2231" y="1"/>
                      <a:pt x="1715" y="191"/>
                      <a:pt x="1295" y="614"/>
                    </a:cubicBezTo>
                    <a:cubicBezTo>
                      <a:pt x="1" y="1909"/>
                      <a:pt x="920" y="4122"/>
                      <a:pt x="2747" y="4122"/>
                    </a:cubicBezTo>
                    <a:cubicBezTo>
                      <a:pt x="3884" y="4122"/>
                      <a:pt x="4803" y="3203"/>
                      <a:pt x="4803" y="2066"/>
                    </a:cubicBezTo>
                    <a:cubicBezTo>
                      <a:pt x="4803" y="824"/>
                      <a:pt x="3793" y="1"/>
                      <a:pt x="2738" y="1"/>
                    </a:cubicBezTo>
                    <a:close/>
                  </a:path>
                </a:pathLst>
              </a:custGeom>
              <a:solidFill>
                <a:schemeClr val="accent1"/>
              </a:solidFill>
              <a:ln>
                <a:noFill/>
              </a:ln>
            </p:spPr>
            <p:style>
              <a:lnRef idx="0"/>
              <a:fillRef idx="0"/>
              <a:effectRef idx="0"/>
              <a:fontRef idx="minor"/>
            </p:style>
          </p:sp>
          <p:sp>
            <p:nvSpPr>
              <p:cNvPr id="1350" name="CustomShape 445"/>
              <p:cNvSpPr/>
              <p:nvPr/>
            </p:nvSpPr>
            <p:spPr>
              <a:xfrm>
                <a:off x="4577760" y="1137240"/>
                <a:ext cx="17640" cy="15480"/>
              </a:xfrm>
              <a:custGeom>
                <a:avLst/>
                <a:gdLst/>
                <a:ahLst/>
                <a:rect l="l" t="t" r="r" b="b"/>
                <a:pathLst>
                  <a:path w="1658" h="1658">
                    <a:moveTo>
                      <a:pt x="823" y="0"/>
                    </a:moveTo>
                    <a:cubicBezTo>
                      <a:pt x="363" y="0"/>
                      <a:pt x="0" y="375"/>
                      <a:pt x="0" y="835"/>
                    </a:cubicBezTo>
                    <a:cubicBezTo>
                      <a:pt x="0" y="1295"/>
                      <a:pt x="363" y="1657"/>
                      <a:pt x="823" y="1657"/>
                    </a:cubicBezTo>
                    <a:cubicBezTo>
                      <a:pt x="1282" y="1657"/>
                      <a:pt x="1657" y="1295"/>
                      <a:pt x="1657" y="835"/>
                    </a:cubicBezTo>
                    <a:cubicBezTo>
                      <a:pt x="1657" y="375"/>
                      <a:pt x="1282" y="0"/>
                      <a:pt x="823" y="0"/>
                    </a:cubicBezTo>
                    <a:close/>
                  </a:path>
                </a:pathLst>
              </a:custGeom>
              <a:solidFill>
                <a:schemeClr val="accent1"/>
              </a:solidFill>
              <a:ln>
                <a:noFill/>
              </a:ln>
            </p:spPr>
            <p:style>
              <a:lnRef idx="0"/>
              <a:fillRef idx="0"/>
              <a:effectRef idx="0"/>
              <a:fontRef idx="minor"/>
            </p:style>
          </p:sp>
        </p:grpSp>
        <p:grpSp>
          <p:nvGrpSpPr>
            <p:cNvPr id="1351" name="Group 446"/>
            <p:cNvGrpSpPr/>
            <p:nvPr/>
          </p:nvGrpSpPr>
          <p:grpSpPr>
            <a:xfrm>
              <a:off x="4675320" y="891720"/>
              <a:ext cx="51840" cy="38520"/>
              <a:chOff x="4675320" y="891720"/>
              <a:chExt cx="51840" cy="38520"/>
            </a:xfrm>
          </p:grpSpPr>
          <p:sp>
            <p:nvSpPr>
              <p:cNvPr id="1352" name="CustomShape 447"/>
              <p:cNvSpPr/>
              <p:nvPr/>
            </p:nvSpPr>
            <p:spPr>
              <a:xfrm>
                <a:off x="4675320" y="891720"/>
                <a:ext cx="51840" cy="38520"/>
              </a:xfrm>
              <a:custGeom>
                <a:avLst/>
                <a:gdLst/>
                <a:ahLst/>
                <a:rect l="l" t="t" r="r" b="b"/>
                <a:pathLst>
                  <a:path w="4816" h="4126">
                    <a:moveTo>
                      <a:pt x="2739" y="0"/>
                    </a:moveTo>
                    <a:cubicBezTo>
                      <a:pt x="2233" y="0"/>
                      <a:pt x="1717" y="188"/>
                      <a:pt x="1295" y="605"/>
                    </a:cubicBezTo>
                    <a:cubicBezTo>
                      <a:pt x="1" y="1900"/>
                      <a:pt x="920" y="4126"/>
                      <a:pt x="2759" y="4126"/>
                    </a:cubicBezTo>
                    <a:cubicBezTo>
                      <a:pt x="3884" y="4113"/>
                      <a:pt x="4803" y="3206"/>
                      <a:pt x="4815" y="2069"/>
                    </a:cubicBezTo>
                    <a:cubicBezTo>
                      <a:pt x="4815" y="824"/>
                      <a:pt x="3800" y="0"/>
                      <a:pt x="2739" y="0"/>
                    </a:cubicBezTo>
                    <a:close/>
                  </a:path>
                </a:pathLst>
              </a:custGeom>
              <a:solidFill>
                <a:schemeClr val="accent1"/>
              </a:solidFill>
              <a:ln>
                <a:noFill/>
              </a:ln>
            </p:spPr>
            <p:style>
              <a:lnRef idx="0"/>
              <a:fillRef idx="0"/>
              <a:effectRef idx="0"/>
              <a:fontRef idx="minor"/>
            </p:style>
          </p:sp>
          <p:sp>
            <p:nvSpPr>
              <p:cNvPr id="1353" name="CustomShape 448"/>
              <p:cNvSpPr/>
              <p:nvPr/>
            </p:nvSpPr>
            <p:spPr>
              <a:xfrm>
                <a:off x="4692960" y="903600"/>
                <a:ext cx="20520" cy="15120"/>
              </a:xfrm>
              <a:custGeom>
                <a:avLst/>
                <a:gdLst/>
                <a:ahLst/>
                <a:rect l="l" t="t" r="r" b="b"/>
                <a:pathLst>
                  <a:path w="1933" h="1654">
                    <a:moveTo>
                      <a:pt x="1131" y="0"/>
                    </a:moveTo>
                    <a:cubicBezTo>
                      <a:pt x="1124" y="0"/>
                      <a:pt x="1117" y="0"/>
                      <a:pt x="1110" y="1"/>
                    </a:cubicBezTo>
                    <a:cubicBezTo>
                      <a:pt x="1105" y="0"/>
                      <a:pt x="1100" y="0"/>
                      <a:pt x="1095" y="0"/>
                    </a:cubicBezTo>
                    <a:cubicBezTo>
                      <a:pt x="367" y="0"/>
                      <a:pt x="0" y="887"/>
                      <a:pt x="517" y="1404"/>
                    </a:cubicBezTo>
                    <a:cubicBezTo>
                      <a:pt x="686" y="1577"/>
                      <a:pt x="895" y="1654"/>
                      <a:pt x="1100" y="1654"/>
                    </a:cubicBezTo>
                    <a:cubicBezTo>
                      <a:pt x="1525" y="1654"/>
                      <a:pt x="1932" y="1321"/>
                      <a:pt x="1932" y="823"/>
                    </a:cubicBezTo>
                    <a:cubicBezTo>
                      <a:pt x="1932" y="371"/>
                      <a:pt x="1569" y="0"/>
                      <a:pt x="1131" y="0"/>
                    </a:cubicBezTo>
                    <a:close/>
                  </a:path>
                </a:pathLst>
              </a:custGeom>
              <a:solidFill>
                <a:schemeClr val="accent1"/>
              </a:solidFill>
              <a:ln>
                <a:noFill/>
              </a:ln>
            </p:spPr>
            <p:style>
              <a:lnRef idx="0"/>
              <a:fillRef idx="0"/>
              <a:effectRef idx="0"/>
              <a:fontRef idx="minor"/>
            </p:style>
          </p:sp>
        </p:grpSp>
        <p:grpSp>
          <p:nvGrpSpPr>
            <p:cNvPr id="1354" name="Group 449"/>
            <p:cNvGrpSpPr/>
            <p:nvPr/>
          </p:nvGrpSpPr>
          <p:grpSpPr>
            <a:xfrm>
              <a:off x="4565520" y="1029240"/>
              <a:ext cx="51840" cy="38520"/>
              <a:chOff x="4565520" y="1029240"/>
              <a:chExt cx="51840" cy="38520"/>
            </a:xfrm>
          </p:grpSpPr>
          <p:sp>
            <p:nvSpPr>
              <p:cNvPr id="1355" name="CustomShape 450"/>
              <p:cNvSpPr/>
              <p:nvPr/>
            </p:nvSpPr>
            <p:spPr>
              <a:xfrm>
                <a:off x="4565520" y="1029240"/>
                <a:ext cx="51840" cy="38520"/>
              </a:xfrm>
              <a:custGeom>
                <a:avLst/>
                <a:gdLst/>
                <a:ahLst/>
                <a:rect l="l" t="t" r="r" b="b"/>
                <a:pathLst>
                  <a:path w="4803" h="4126">
                    <a:moveTo>
                      <a:pt x="2730" y="1"/>
                    </a:moveTo>
                    <a:cubicBezTo>
                      <a:pt x="2226" y="1"/>
                      <a:pt x="1712" y="188"/>
                      <a:pt x="1295" y="606"/>
                    </a:cubicBezTo>
                    <a:cubicBezTo>
                      <a:pt x="0" y="1912"/>
                      <a:pt x="920" y="4126"/>
                      <a:pt x="2758" y="4126"/>
                    </a:cubicBezTo>
                    <a:cubicBezTo>
                      <a:pt x="3883" y="4114"/>
                      <a:pt x="4803" y="3195"/>
                      <a:pt x="4803" y="2070"/>
                    </a:cubicBezTo>
                    <a:cubicBezTo>
                      <a:pt x="4803" y="824"/>
                      <a:pt x="3787" y="1"/>
                      <a:pt x="2730" y="1"/>
                    </a:cubicBezTo>
                    <a:close/>
                  </a:path>
                </a:pathLst>
              </a:custGeom>
              <a:solidFill>
                <a:schemeClr val="accent1"/>
              </a:solidFill>
              <a:ln>
                <a:noFill/>
              </a:ln>
            </p:spPr>
            <p:style>
              <a:lnRef idx="0"/>
              <a:fillRef idx="0"/>
              <a:effectRef idx="0"/>
              <a:fontRef idx="minor"/>
            </p:style>
          </p:sp>
          <p:sp>
            <p:nvSpPr>
              <p:cNvPr id="1356" name="CustomShape 451"/>
              <p:cNvSpPr/>
              <p:nvPr/>
            </p:nvSpPr>
            <p:spPr>
              <a:xfrm>
                <a:off x="4586400" y="1041120"/>
                <a:ext cx="17640" cy="15480"/>
              </a:xfrm>
              <a:custGeom>
                <a:avLst/>
                <a:gdLst/>
                <a:ahLst/>
                <a:rect l="l" t="t" r="r" b="b"/>
                <a:pathLst>
                  <a:path w="1658" h="1659">
                    <a:moveTo>
                      <a:pt x="823" y="1"/>
                    </a:moveTo>
                    <a:cubicBezTo>
                      <a:pt x="376" y="1"/>
                      <a:pt x="1" y="376"/>
                      <a:pt x="1" y="836"/>
                    </a:cubicBezTo>
                    <a:cubicBezTo>
                      <a:pt x="1" y="1295"/>
                      <a:pt x="376" y="1658"/>
                      <a:pt x="823" y="1658"/>
                    </a:cubicBezTo>
                    <a:cubicBezTo>
                      <a:pt x="1283" y="1658"/>
                      <a:pt x="1658" y="1295"/>
                      <a:pt x="1658" y="836"/>
                    </a:cubicBezTo>
                    <a:cubicBezTo>
                      <a:pt x="1658" y="376"/>
                      <a:pt x="1283" y="1"/>
                      <a:pt x="823" y="1"/>
                    </a:cubicBezTo>
                    <a:close/>
                  </a:path>
                </a:pathLst>
              </a:custGeom>
              <a:solidFill>
                <a:schemeClr val="accent1"/>
              </a:solidFill>
              <a:ln>
                <a:noFill/>
              </a:ln>
            </p:spPr>
            <p:style>
              <a:lnRef idx="0"/>
              <a:fillRef idx="0"/>
              <a:effectRef idx="0"/>
              <a:fontRef idx="minor"/>
            </p:style>
          </p:sp>
        </p:grpSp>
        <p:grpSp>
          <p:nvGrpSpPr>
            <p:cNvPr id="1357" name="Group 452"/>
            <p:cNvGrpSpPr/>
            <p:nvPr/>
          </p:nvGrpSpPr>
          <p:grpSpPr>
            <a:xfrm>
              <a:off x="4890600" y="1076760"/>
              <a:ext cx="72720" cy="54000"/>
              <a:chOff x="4890600" y="1076760"/>
              <a:chExt cx="72720" cy="54000"/>
            </a:xfrm>
          </p:grpSpPr>
          <p:sp>
            <p:nvSpPr>
              <p:cNvPr id="1358" name="CustomShape 453"/>
              <p:cNvSpPr/>
              <p:nvPr/>
            </p:nvSpPr>
            <p:spPr>
              <a:xfrm>
                <a:off x="4890600" y="1076760"/>
                <a:ext cx="72720" cy="54000"/>
              </a:xfrm>
              <a:custGeom>
                <a:avLst/>
                <a:gdLst/>
                <a:ahLst/>
                <a:rect l="l" t="t" r="r" b="b"/>
                <a:pathLst>
                  <a:path w="6715" h="5762">
                    <a:moveTo>
                      <a:pt x="3823" y="1"/>
                    </a:moveTo>
                    <a:cubicBezTo>
                      <a:pt x="3117" y="1"/>
                      <a:pt x="2398" y="263"/>
                      <a:pt x="1815" y="851"/>
                    </a:cubicBezTo>
                    <a:cubicBezTo>
                      <a:pt x="1" y="2665"/>
                      <a:pt x="1283" y="5762"/>
                      <a:pt x="3847" y="5762"/>
                    </a:cubicBezTo>
                    <a:cubicBezTo>
                      <a:pt x="5432" y="5762"/>
                      <a:pt x="6714" y="4468"/>
                      <a:pt x="6714" y="2883"/>
                    </a:cubicBezTo>
                    <a:cubicBezTo>
                      <a:pt x="6714" y="1148"/>
                      <a:pt x="5298" y="1"/>
                      <a:pt x="3823" y="1"/>
                    </a:cubicBezTo>
                    <a:close/>
                  </a:path>
                </a:pathLst>
              </a:custGeom>
              <a:solidFill>
                <a:schemeClr val="accent1"/>
              </a:solidFill>
              <a:ln>
                <a:noFill/>
              </a:ln>
            </p:spPr>
            <p:style>
              <a:lnRef idx="0"/>
              <a:fillRef idx="0"/>
              <a:effectRef idx="0"/>
              <a:fontRef idx="minor"/>
            </p:style>
          </p:sp>
          <p:sp>
            <p:nvSpPr>
              <p:cNvPr id="1359" name="CustomShape 454"/>
              <p:cNvSpPr/>
              <p:nvPr/>
            </p:nvSpPr>
            <p:spPr>
              <a:xfrm>
                <a:off x="4908600" y="1088280"/>
                <a:ext cx="41400" cy="30960"/>
              </a:xfrm>
              <a:custGeom>
                <a:avLst/>
                <a:gdLst/>
                <a:ahLst/>
                <a:rect l="l" t="t" r="r" b="b"/>
                <a:pathLst>
                  <a:path w="3848" h="3295">
                    <a:moveTo>
                      <a:pt x="2202" y="1"/>
                    </a:moveTo>
                    <a:cubicBezTo>
                      <a:pt x="727" y="1"/>
                      <a:pt x="1" y="1779"/>
                      <a:pt x="1029" y="2807"/>
                    </a:cubicBezTo>
                    <a:cubicBezTo>
                      <a:pt x="1365" y="3144"/>
                      <a:pt x="1779" y="3294"/>
                      <a:pt x="2185" y="3294"/>
                    </a:cubicBezTo>
                    <a:cubicBezTo>
                      <a:pt x="3034" y="3294"/>
                      <a:pt x="3847" y="2636"/>
                      <a:pt x="3847" y="1646"/>
                    </a:cubicBezTo>
                    <a:cubicBezTo>
                      <a:pt x="3847" y="739"/>
                      <a:pt x="3110" y="1"/>
                      <a:pt x="2202" y="1"/>
                    </a:cubicBezTo>
                    <a:close/>
                  </a:path>
                </a:pathLst>
              </a:custGeom>
              <a:solidFill>
                <a:schemeClr val="accent1"/>
              </a:solidFill>
              <a:ln>
                <a:noFill/>
              </a:ln>
            </p:spPr>
            <p:style>
              <a:lnRef idx="0"/>
              <a:fillRef idx="0"/>
              <a:effectRef idx="0"/>
              <a:fontRef idx="minor"/>
            </p:style>
          </p:sp>
        </p:grpSp>
        <p:grpSp>
          <p:nvGrpSpPr>
            <p:cNvPr id="1360" name="Group 455"/>
            <p:cNvGrpSpPr/>
            <p:nvPr/>
          </p:nvGrpSpPr>
          <p:grpSpPr>
            <a:xfrm>
              <a:off x="4784400" y="1329120"/>
              <a:ext cx="43200" cy="32040"/>
              <a:chOff x="4784400" y="1329120"/>
              <a:chExt cx="43200" cy="32040"/>
            </a:xfrm>
          </p:grpSpPr>
          <p:sp>
            <p:nvSpPr>
              <p:cNvPr id="1361" name="CustomShape 456"/>
              <p:cNvSpPr/>
              <p:nvPr/>
            </p:nvSpPr>
            <p:spPr>
              <a:xfrm>
                <a:off x="4784400" y="1329120"/>
                <a:ext cx="43200" cy="32040"/>
              </a:xfrm>
              <a:custGeom>
                <a:avLst/>
                <a:gdLst/>
                <a:ahLst/>
                <a:rect l="l" t="t" r="r" b="b"/>
                <a:pathLst>
                  <a:path w="3993" h="3432">
                    <a:moveTo>
                      <a:pt x="2272" y="0"/>
                    </a:moveTo>
                    <a:cubicBezTo>
                      <a:pt x="1853" y="0"/>
                      <a:pt x="1425" y="156"/>
                      <a:pt x="1077" y="504"/>
                    </a:cubicBezTo>
                    <a:cubicBezTo>
                      <a:pt x="0" y="1581"/>
                      <a:pt x="750" y="3432"/>
                      <a:pt x="2274" y="3432"/>
                    </a:cubicBezTo>
                    <a:cubicBezTo>
                      <a:pt x="3218" y="3432"/>
                      <a:pt x="3992" y="2658"/>
                      <a:pt x="3992" y="1714"/>
                    </a:cubicBezTo>
                    <a:cubicBezTo>
                      <a:pt x="3992" y="683"/>
                      <a:pt x="3150" y="0"/>
                      <a:pt x="2272" y="0"/>
                    </a:cubicBezTo>
                    <a:close/>
                  </a:path>
                </a:pathLst>
              </a:custGeom>
              <a:solidFill>
                <a:schemeClr val="accent2"/>
              </a:solidFill>
              <a:ln>
                <a:noFill/>
              </a:ln>
            </p:spPr>
            <p:style>
              <a:lnRef idx="0"/>
              <a:fillRef idx="0"/>
              <a:effectRef idx="0"/>
              <a:fontRef idx="minor"/>
            </p:style>
          </p:sp>
          <p:sp>
            <p:nvSpPr>
              <p:cNvPr id="1362" name="CustomShape 457"/>
              <p:cNvSpPr/>
              <p:nvPr/>
            </p:nvSpPr>
            <p:spPr>
              <a:xfrm>
                <a:off x="4802040" y="1341000"/>
                <a:ext cx="11880" cy="9000"/>
              </a:xfrm>
              <a:custGeom>
                <a:avLst/>
                <a:gdLst/>
                <a:ahLst/>
                <a:rect l="l" t="t" r="r" b="b"/>
                <a:pathLst>
                  <a:path w="1126" h="976">
                    <a:moveTo>
                      <a:pt x="641" y="0"/>
                    </a:moveTo>
                    <a:cubicBezTo>
                      <a:pt x="218" y="0"/>
                      <a:pt x="0" y="520"/>
                      <a:pt x="303" y="835"/>
                    </a:cubicBezTo>
                    <a:cubicBezTo>
                      <a:pt x="400" y="932"/>
                      <a:pt x="519" y="975"/>
                      <a:pt x="636" y="975"/>
                    </a:cubicBezTo>
                    <a:cubicBezTo>
                      <a:pt x="885" y="975"/>
                      <a:pt x="1125" y="780"/>
                      <a:pt x="1125" y="484"/>
                    </a:cubicBezTo>
                    <a:cubicBezTo>
                      <a:pt x="1125" y="218"/>
                      <a:pt x="907" y="0"/>
                      <a:pt x="641" y="0"/>
                    </a:cubicBezTo>
                    <a:close/>
                  </a:path>
                </a:pathLst>
              </a:custGeom>
              <a:solidFill>
                <a:schemeClr val="accent2"/>
              </a:solidFill>
              <a:ln>
                <a:noFill/>
              </a:ln>
            </p:spPr>
            <p:style>
              <a:lnRef idx="0"/>
              <a:fillRef idx="0"/>
              <a:effectRef idx="0"/>
              <a:fontRef idx="minor"/>
            </p:style>
          </p:sp>
        </p:grpSp>
        <p:grpSp>
          <p:nvGrpSpPr>
            <p:cNvPr id="1363" name="Group 458"/>
            <p:cNvGrpSpPr/>
            <p:nvPr/>
          </p:nvGrpSpPr>
          <p:grpSpPr>
            <a:xfrm>
              <a:off x="4894200" y="1373760"/>
              <a:ext cx="55080" cy="41040"/>
              <a:chOff x="4894200" y="1373760"/>
              <a:chExt cx="55080" cy="41040"/>
            </a:xfrm>
          </p:grpSpPr>
          <p:sp>
            <p:nvSpPr>
              <p:cNvPr id="1364" name="CustomShape 459"/>
              <p:cNvSpPr/>
              <p:nvPr/>
            </p:nvSpPr>
            <p:spPr>
              <a:xfrm>
                <a:off x="4894200" y="1373760"/>
                <a:ext cx="55080" cy="41040"/>
              </a:xfrm>
              <a:custGeom>
                <a:avLst/>
                <a:gdLst/>
                <a:ahLst/>
                <a:rect l="l" t="t" r="r" b="b"/>
                <a:pathLst>
                  <a:path w="5118" h="4383">
                    <a:moveTo>
                      <a:pt x="2908" y="0"/>
                    </a:moveTo>
                    <a:cubicBezTo>
                      <a:pt x="2371" y="0"/>
                      <a:pt x="1825" y="200"/>
                      <a:pt x="1379" y="645"/>
                    </a:cubicBezTo>
                    <a:cubicBezTo>
                      <a:pt x="0" y="2024"/>
                      <a:pt x="968" y="4383"/>
                      <a:pt x="2915" y="4383"/>
                    </a:cubicBezTo>
                    <a:cubicBezTo>
                      <a:pt x="4125" y="4383"/>
                      <a:pt x="5105" y="3403"/>
                      <a:pt x="5117" y="2193"/>
                    </a:cubicBezTo>
                    <a:cubicBezTo>
                      <a:pt x="5109" y="875"/>
                      <a:pt x="4031" y="0"/>
                      <a:pt x="2908" y="0"/>
                    </a:cubicBezTo>
                    <a:close/>
                  </a:path>
                </a:pathLst>
              </a:custGeom>
              <a:solidFill>
                <a:schemeClr val="accent1"/>
              </a:solidFill>
              <a:ln>
                <a:noFill/>
              </a:ln>
            </p:spPr>
            <p:style>
              <a:lnRef idx="0"/>
              <a:fillRef idx="0"/>
              <a:effectRef idx="0"/>
              <a:fontRef idx="minor"/>
            </p:style>
          </p:sp>
          <p:sp>
            <p:nvSpPr>
              <p:cNvPr id="1365" name="CustomShape 460"/>
              <p:cNvSpPr/>
              <p:nvPr/>
            </p:nvSpPr>
            <p:spPr>
              <a:xfrm>
                <a:off x="4911840" y="1385280"/>
                <a:ext cx="24120" cy="18000"/>
              </a:xfrm>
              <a:custGeom>
                <a:avLst/>
                <a:gdLst/>
                <a:ahLst/>
                <a:rect l="l" t="t" r="r" b="b"/>
                <a:pathLst>
                  <a:path w="2251" h="1931">
                    <a:moveTo>
                      <a:pt x="1295" y="1"/>
                    </a:moveTo>
                    <a:cubicBezTo>
                      <a:pt x="436" y="1"/>
                      <a:pt x="0" y="1041"/>
                      <a:pt x="605" y="1646"/>
                    </a:cubicBezTo>
                    <a:cubicBezTo>
                      <a:pt x="801" y="1842"/>
                      <a:pt x="1043" y="1930"/>
                      <a:pt x="1281" y="1930"/>
                    </a:cubicBezTo>
                    <a:cubicBezTo>
                      <a:pt x="1775" y="1930"/>
                      <a:pt x="2250" y="1549"/>
                      <a:pt x="2250" y="968"/>
                    </a:cubicBezTo>
                    <a:cubicBezTo>
                      <a:pt x="2250" y="436"/>
                      <a:pt x="1827" y="1"/>
                      <a:pt x="1295" y="1"/>
                    </a:cubicBezTo>
                    <a:close/>
                  </a:path>
                </a:pathLst>
              </a:custGeom>
              <a:solidFill>
                <a:schemeClr val="accent1"/>
              </a:solidFill>
              <a:ln>
                <a:noFill/>
              </a:ln>
            </p:spPr>
            <p:style>
              <a:lnRef idx="0"/>
              <a:fillRef idx="0"/>
              <a:effectRef idx="0"/>
              <a:fontRef idx="minor"/>
            </p:style>
          </p:sp>
        </p:grpSp>
        <p:grpSp>
          <p:nvGrpSpPr>
            <p:cNvPr id="1366" name="Group 461"/>
            <p:cNvGrpSpPr/>
            <p:nvPr/>
          </p:nvGrpSpPr>
          <p:grpSpPr>
            <a:xfrm>
              <a:off x="4851360" y="1432800"/>
              <a:ext cx="43200" cy="32040"/>
              <a:chOff x="4851360" y="1432800"/>
              <a:chExt cx="43200" cy="32040"/>
            </a:xfrm>
          </p:grpSpPr>
          <p:sp>
            <p:nvSpPr>
              <p:cNvPr id="1367" name="CustomShape 462"/>
              <p:cNvSpPr/>
              <p:nvPr/>
            </p:nvSpPr>
            <p:spPr>
              <a:xfrm>
                <a:off x="4851360" y="1432800"/>
                <a:ext cx="43200" cy="32040"/>
              </a:xfrm>
              <a:custGeom>
                <a:avLst/>
                <a:gdLst/>
                <a:ahLst/>
                <a:rect l="l" t="t" r="r" b="b"/>
                <a:pathLst>
                  <a:path w="3993" h="3421">
                    <a:moveTo>
                      <a:pt x="2273" y="1"/>
                    </a:moveTo>
                    <a:cubicBezTo>
                      <a:pt x="1853" y="1"/>
                      <a:pt x="1425" y="157"/>
                      <a:pt x="1077" y="505"/>
                    </a:cubicBezTo>
                    <a:cubicBezTo>
                      <a:pt x="1" y="1582"/>
                      <a:pt x="763" y="3420"/>
                      <a:pt x="2287" y="3420"/>
                    </a:cubicBezTo>
                    <a:cubicBezTo>
                      <a:pt x="3230" y="3420"/>
                      <a:pt x="3993" y="2658"/>
                      <a:pt x="3993" y="1715"/>
                    </a:cubicBezTo>
                    <a:cubicBezTo>
                      <a:pt x="3993" y="683"/>
                      <a:pt x="3151" y="1"/>
                      <a:pt x="2273" y="1"/>
                    </a:cubicBezTo>
                    <a:close/>
                  </a:path>
                </a:pathLst>
              </a:custGeom>
              <a:solidFill>
                <a:schemeClr val="accent1"/>
              </a:solidFill>
              <a:ln>
                <a:noFill/>
              </a:ln>
            </p:spPr>
            <p:style>
              <a:lnRef idx="0"/>
              <a:fillRef idx="0"/>
              <a:effectRef idx="0"/>
              <a:fontRef idx="minor"/>
            </p:style>
          </p:sp>
          <p:sp>
            <p:nvSpPr>
              <p:cNvPr id="1368" name="CustomShape 463"/>
              <p:cNvSpPr/>
              <p:nvPr/>
            </p:nvSpPr>
            <p:spPr>
              <a:xfrm>
                <a:off x="4869000" y="1444680"/>
                <a:ext cx="11880" cy="8640"/>
              </a:xfrm>
              <a:custGeom>
                <a:avLst/>
                <a:gdLst/>
                <a:ahLst/>
                <a:rect l="l" t="t" r="r" b="b"/>
                <a:pathLst>
                  <a:path w="1138" h="967">
                    <a:moveTo>
                      <a:pt x="654" y="1"/>
                    </a:moveTo>
                    <a:cubicBezTo>
                      <a:pt x="218" y="1"/>
                      <a:pt x="1" y="521"/>
                      <a:pt x="303" y="823"/>
                    </a:cubicBezTo>
                    <a:cubicBezTo>
                      <a:pt x="406" y="922"/>
                      <a:pt x="531" y="967"/>
                      <a:pt x="652" y="967"/>
                    </a:cubicBezTo>
                    <a:cubicBezTo>
                      <a:pt x="902" y="967"/>
                      <a:pt x="1138" y="778"/>
                      <a:pt x="1138" y="485"/>
                    </a:cubicBezTo>
                    <a:cubicBezTo>
                      <a:pt x="1138" y="219"/>
                      <a:pt x="920" y="1"/>
                      <a:pt x="654" y="1"/>
                    </a:cubicBezTo>
                    <a:close/>
                  </a:path>
                </a:pathLst>
              </a:custGeom>
              <a:solidFill>
                <a:schemeClr val="accent1"/>
              </a:solidFill>
              <a:ln>
                <a:noFill/>
              </a:ln>
            </p:spPr>
            <p:style>
              <a:lnRef idx="0"/>
              <a:fillRef idx="0"/>
              <a:effectRef idx="0"/>
              <a:fontRef idx="minor"/>
            </p:style>
          </p:sp>
        </p:grpSp>
        <p:grpSp>
          <p:nvGrpSpPr>
            <p:cNvPr id="1369" name="Group 464"/>
            <p:cNvGrpSpPr/>
            <p:nvPr/>
          </p:nvGrpSpPr>
          <p:grpSpPr>
            <a:xfrm>
              <a:off x="4944960" y="1379160"/>
              <a:ext cx="52560" cy="39240"/>
              <a:chOff x="4944960" y="1379160"/>
              <a:chExt cx="52560" cy="39240"/>
            </a:xfrm>
          </p:grpSpPr>
          <p:sp>
            <p:nvSpPr>
              <p:cNvPr id="1370" name="CustomShape 465"/>
              <p:cNvSpPr/>
              <p:nvPr/>
            </p:nvSpPr>
            <p:spPr>
              <a:xfrm>
                <a:off x="4944960" y="1379160"/>
                <a:ext cx="52560" cy="39240"/>
              </a:xfrm>
              <a:custGeom>
                <a:avLst/>
                <a:gdLst/>
                <a:ahLst/>
                <a:rect l="l" t="t" r="r" b="b"/>
                <a:pathLst>
                  <a:path w="4864" h="4167">
                    <a:moveTo>
                      <a:pt x="2767" y="1"/>
                    </a:moveTo>
                    <a:cubicBezTo>
                      <a:pt x="2259" y="1"/>
                      <a:pt x="1740" y="189"/>
                      <a:pt x="1319" y="611"/>
                    </a:cubicBezTo>
                    <a:cubicBezTo>
                      <a:pt x="0" y="1929"/>
                      <a:pt x="932" y="4167"/>
                      <a:pt x="2783" y="4167"/>
                    </a:cubicBezTo>
                    <a:cubicBezTo>
                      <a:pt x="3932" y="4167"/>
                      <a:pt x="4863" y="3236"/>
                      <a:pt x="4863" y="2086"/>
                    </a:cubicBezTo>
                    <a:cubicBezTo>
                      <a:pt x="4863" y="833"/>
                      <a:pt x="3836" y="1"/>
                      <a:pt x="2767" y="1"/>
                    </a:cubicBezTo>
                    <a:close/>
                  </a:path>
                </a:pathLst>
              </a:custGeom>
              <a:solidFill>
                <a:schemeClr val="accent1"/>
              </a:solidFill>
              <a:ln>
                <a:noFill/>
              </a:ln>
            </p:spPr>
            <p:style>
              <a:lnRef idx="0"/>
              <a:fillRef idx="0"/>
              <a:effectRef idx="0"/>
              <a:fontRef idx="minor"/>
            </p:style>
          </p:sp>
          <p:sp>
            <p:nvSpPr>
              <p:cNvPr id="1371" name="CustomShape 466"/>
              <p:cNvSpPr/>
              <p:nvPr/>
            </p:nvSpPr>
            <p:spPr>
              <a:xfrm>
                <a:off x="4962600" y="1391040"/>
                <a:ext cx="21240" cy="15840"/>
              </a:xfrm>
              <a:custGeom>
                <a:avLst/>
                <a:gdLst/>
                <a:ahLst/>
                <a:rect l="l" t="t" r="r" b="b"/>
                <a:pathLst>
                  <a:path w="1985" h="1702">
                    <a:moveTo>
                      <a:pt x="1138" y="1"/>
                    </a:moveTo>
                    <a:cubicBezTo>
                      <a:pt x="388" y="1"/>
                      <a:pt x="1" y="908"/>
                      <a:pt x="533" y="1452"/>
                    </a:cubicBezTo>
                    <a:cubicBezTo>
                      <a:pt x="709" y="1624"/>
                      <a:pt x="923" y="1702"/>
                      <a:pt x="1132" y="1702"/>
                    </a:cubicBezTo>
                    <a:cubicBezTo>
                      <a:pt x="1569" y="1702"/>
                      <a:pt x="1984" y="1363"/>
                      <a:pt x="1984" y="847"/>
                    </a:cubicBezTo>
                    <a:cubicBezTo>
                      <a:pt x="1984" y="376"/>
                      <a:pt x="1609" y="1"/>
                      <a:pt x="1138" y="1"/>
                    </a:cubicBezTo>
                    <a:close/>
                  </a:path>
                </a:pathLst>
              </a:custGeom>
              <a:solidFill>
                <a:schemeClr val="accent1"/>
              </a:solidFill>
              <a:ln>
                <a:noFill/>
              </a:ln>
            </p:spPr>
            <p:style>
              <a:lnRef idx="0"/>
              <a:fillRef idx="0"/>
              <a:effectRef idx="0"/>
              <a:fontRef idx="minor"/>
            </p:style>
          </p:sp>
        </p:grpSp>
        <p:grpSp>
          <p:nvGrpSpPr>
            <p:cNvPr id="1372" name="Group 467"/>
            <p:cNvGrpSpPr/>
            <p:nvPr/>
          </p:nvGrpSpPr>
          <p:grpSpPr>
            <a:xfrm>
              <a:off x="4969440" y="1436040"/>
              <a:ext cx="43200" cy="32040"/>
              <a:chOff x="4969440" y="1436040"/>
              <a:chExt cx="43200" cy="32040"/>
            </a:xfrm>
          </p:grpSpPr>
          <p:sp>
            <p:nvSpPr>
              <p:cNvPr id="1373" name="CustomShape 468"/>
              <p:cNvSpPr/>
              <p:nvPr/>
            </p:nvSpPr>
            <p:spPr>
              <a:xfrm>
                <a:off x="4969440" y="1436040"/>
                <a:ext cx="43200" cy="32040"/>
              </a:xfrm>
              <a:custGeom>
                <a:avLst/>
                <a:gdLst/>
                <a:ahLst/>
                <a:rect l="l" t="t" r="r" b="b"/>
                <a:pathLst>
                  <a:path w="4005" h="3429">
                    <a:moveTo>
                      <a:pt x="2274" y="0"/>
                    </a:moveTo>
                    <a:cubicBezTo>
                      <a:pt x="1855" y="0"/>
                      <a:pt x="1427" y="155"/>
                      <a:pt x="1077" y="501"/>
                    </a:cubicBezTo>
                    <a:cubicBezTo>
                      <a:pt x="1" y="1578"/>
                      <a:pt x="763" y="3429"/>
                      <a:pt x="2287" y="3429"/>
                    </a:cubicBezTo>
                    <a:cubicBezTo>
                      <a:pt x="3230" y="3429"/>
                      <a:pt x="3993" y="2667"/>
                      <a:pt x="4005" y="1723"/>
                    </a:cubicBezTo>
                    <a:cubicBezTo>
                      <a:pt x="4005" y="689"/>
                      <a:pt x="3158" y="0"/>
                      <a:pt x="2274" y="0"/>
                    </a:cubicBezTo>
                    <a:close/>
                  </a:path>
                </a:pathLst>
              </a:custGeom>
              <a:solidFill>
                <a:schemeClr val="accent2"/>
              </a:solidFill>
              <a:ln>
                <a:noFill/>
              </a:ln>
            </p:spPr>
            <p:style>
              <a:lnRef idx="0"/>
              <a:fillRef idx="0"/>
              <a:effectRef idx="0"/>
              <a:fontRef idx="minor"/>
            </p:style>
          </p:sp>
          <p:sp>
            <p:nvSpPr>
              <p:cNvPr id="1374" name="CustomShape 469"/>
              <p:cNvSpPr/>
              <p:nvPr/>
            </p:nvSpPr>
            <p:spPr>
              <a:xfrm>
                <a:off x="4987440" y="1447560"/>
                <a:ext cx="11880" cy="8640"/>
              </a:xfrm>
              <a:custGeom>
                <a:avLst/>
                <a:gdLst/>
                <a:ahLst/>
                <a:rect l="l" t="t" r="r" b="b"/>
                <a:pathLst>
                  <a:path w="1126" h="967">
                    <a:moveTo>
                      <a:pt x="642" y="0"/>
                    </a:moveTo>
                    <a:cubicBezTo>
                      <a:pt x="206" y="0"/>
                      <a:pt x="1" y="521"/>
                      <a:pt x="303" y="823"/>
                    </a:cubicBezTo>
                    <a:cubicBezTo>
                      <a:pt x="402" y="922"/>
                      <a:pt x="524" y="966"/>
                      <a:pt x="644" y="966"/>
                    </a:cubicBezTo>
                    <a:cubicBezTo>
                      <a:pt x="890" y="966"/>
                      <a:pt x="1126" y="777"/>
                      <a:pt x="1126" y="484"/>
                    </a:cubicBezTo>
                    <a:cubicBezTo>
                      <a:pt x="1126" y="218"/>
                      <a:pt x="908" y="0"/>
                      <a:pt x="642" y="0"/>
                    </a:cubicBezTo>
                    <a:close/>
                  </a:path>
                </a:pathLst>
              </a:custGeom>
              <a:solidFill>
                <a:schemeClr val="accent2"/>
              </a:solidFill>
              <a:ln>
                <a:noFill/>
              </a:ln>
            </p:spPr>
            <p:style>
              <a:lnRef idx="0"/>
              <a:fillRef idx="0"/>
              <a:effectRef idx="0"/>
              <a:fontRef idx="minor"/>
            </p:style>
          </p:sp>
        </p:grpSp>
        <p:grpSp>
          <p:nvGrpSpPr>
            <p:cNvPr id="1375" name="Group 470"/>
            <p:cNvGrpSpPr/>
            <p:nvPr/>
          </p:nvGrpSpPr>
          <p:grpSpPr>
            <a:xfrm>
              <a:off x="5015880" y="1424880"/>
              <a:ext cx="43200" cy="32040"/>
              <a:chOff x="5015880" y="1424880"/>
              <a:chExt cx="43200" cy="32040"/>
            </a:xfrm>
          </p:grpSpPr>
          <p:sp>
            <p:nvSpPr>
              <p:cNvPr id="1376" name="CustomShape 471"/>
              <p:cNvSpPr/>
              <p:nvPr/>
            </p:nvSpPr>
            <p:spPr>
              <a:xfrm>
                <a:off x="5015880" y="1424880"/>
                <a:ext cx="43200" cy="32040"/>
              </a:xfrm>
              <a:custGeom>
                <a:avLst/>
                <a:gdLst/>
                <a:ahLst/>
                <a:rect l="l" t="t" r="r" b="b"/>
                <a:pathLst>
                  <a:path w="4005" h="3429">
                    <a:moveTo>
                      <a:pt x="2281" y="1"/>
                    </a:moveTo>
                    <a:cubicBezTo>
                      <a:pt x="1858" y="1"/>
                      <a:pt x="1428" y="159"/>
                      <a:pt x="1077" y="513"/>
                    </a:cubicBezTo>
                    <a:cubicBezTo>
                      <a:pt x="1" y="1590"/>
                      <a:pt x="775" y="3429"/>
                      <a:pt x="2299" y="3429"/>
                    </a:cubicBezTo>
                    <a:cubicBezTo>
                      <a:pt x="3231" y="3417"/>
                      <a:pt x="3993" y="2655"/>
                      <a:pt x="4005" y="1711"/>
                    </a:cubicBezTo>
                    <a:cubicBezTo>
                      <a:pt x="3997" y="682"/>
                      <a:pt x="3157" y="1"/>
                      <a:pt x="2281" y="1"/>
                    </a:cubicBezTo>
                    <a:close/>
                  </a:path>
                </a:pathLst>
              </a:custGeom>
              <a:solidFill>
                <a:schemeClr val="accent2"/>
              </a:solidFill>
              <a:ln>
                <a:noFill/>
              </a:ln>
            </p:spPr>
            <p:style>
              <a:lnRef idx="0"/>
              <a:fillRef idx="0"/>
              <a:effectRef idx="0"/>
              <a:fontRef idx="minor"/>
            </p:style>
          </p:sp>
          <p:sp>
            <p:nvSpPr>
              <p:cNvPr id="1377" name="CustomShape 472"/>
              <p:cNvSpPr/>
              <p:nvPr/>
            </p:nvSpPr>
            <p:spPr>
              <a:xfrm>
                <a:off x="5035680" y="1436760"/>
                <a:ext cx="10080" cy="8640"/>
              </a:xfrm>
              <a:custGeom>
                <a:avLst/>
                <a:gdLst/>
                <a:ahLst/>
                <a:rect l="l" t="t" r="r" b="b"/>
                <a:pathLst>
                  <a:path w="969" h="968">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chemeClr val="accent2"/>
              </a:solidFill>
              <a:ln>
                <a:noFill/>
              </a:ln>
            </p:spPr>
            <p:style>
              <a:lnRef idx="0"/>
              <a:fillRef idx="0"/>
              <a:effectRef idx="0"/>
              <a:fontRef idx="minor"/>
            </p:style>
          </p:sp>
        </p:grpSp>
        <p:grpSp>
          <p:nvGrpSpPr>
            <p:cNvPr id="1378" name="Group 473"/>
            <p:cNvGrpSpPr/>
            <p:nvPr/>
          </p:nvGrpSpPr>
          <p:grpSpPr>
            <a:xfrm>
              <a:off x="5047560" y="1461240"/>
              <a:ext cx="43200" cy="32040"/>
              <a:chOff x="5047560" y="1461240"/>
              <a:chExt cx="43200" cy="32040"/>
            </a:xfrm>
          </p:grpSpPr>
          <p:sp>
            <p:nvSpPr>
              <p:cNvPr id="1379" name="CustomShape 474"/>
              <p:cNvSpPr/>
              <p:nvPr/>
            </p:nvSpPr>
            <p:spPr>
              <a:xfrm>
                <a:off x="5047560" y="1461240"/>
                <a:ext cx="43200" cy="32040"/>
              </a:xfrm>
              <a:custGeom>
                <a:avLst/>
                <a:gdLst/>
                <a:ahLst/>
                <a:rect l="l" t="t" r="r" b="b"/>
                <a:pathLst>
                  <a:path w="4005" h="3420">
                    <a:moveTo>
                      <a:pt x="2284" y="0"/>
                    </a:moveTo>
                    <a:cubicBezTo>
                      <a:pt x="1865" y="0"/>
                      <a:pt x="1437" y="156"/>
                      <a:pt x="1089" y="504"/>
                    </a:cubicBezTo>
                    <a:cubicBezTo>
                      <a:pt x="0" y="1581"/>
                      <a:pt x="774" y="3419"/>
                      <a:pt x="2298" y="3419"/>
                    </a:cubicBezTo>
                    <a:cubicBezTo>
                      <a:pt x="3242" y="3419"/>
                      <a:pt x="4004" y="2657"/>
                      <a:pt x="4004" y="1714"/>
                    </a:cubicBezTo>
                    <a:cubicBezTo>
                      <a:pt x="4004" y="682"/>
                      <a:pt x="3162" y="0"/>
                      <a:pt x="2284" y="0"/>
                    </a:cubicBezTo>
                    <a:close/>
                  </a:path>
                </a:pathLst>
              </a:custGeom>
              <a:solidFill>
                <a:schemeClr val="accent1"/>
              </a:solidFill>
              <a:ln>
                <a:noFill/>
              </a:ln>
            </p:spPr>
            <p:style>
              <a:lnRef idx="0"/>
              <a:fillRef idx="0"/>
              <a:effectRef idx="0"/>
              <a:fontRef idx="minor"/>
            </p:style>
          </p:sp>
          <p:sp>
            <p:nvSpPr>
              <p:cNvPr id="1380" name="CustomShape 475"/>
              <p:cNvSpPr/>
              <p:nvPr/>
            </p:nvSpPr>
            <p:spPr>
              <a:xfrm>
                <a:off x="5065560" y="1473120"/>
                <a:ext cx="11880" cy="8640"/>
              </a:xfrm>
              <a:custGeom>
                <a:avLst/>
                <a:gdLst/>
                <a:ahLst/>
                <a:rect l="l" t="t" r="r" b="b"/>
                <a:pathLst>
                  <a:path w="1126" h="967">
                    <a:moveTo>
                      <a:pt x="653" y="1"/>
                    </a:moveTo>
                    <a:cubicBezTo>
                      <a:pt x="218" y="1"/>
                      <a:pt x="0" y="521"/>
                      <a:pt x="303" y="823"/>
                    </a:cubicBezTo>
                    <a:cubicBezTo>
                      <a:pt x="402" y="922"/>
                      <a:pt x="524" y="967"/>
                      <a:pt x="643" y="967"/>
                    </a:cubicBezTo>
                    <a:cubicBezTo>
                      <a:pt x="890" y="967"/>
                      <a:pt x="1125" y="778"/>
                      <a:pt x="1125" y="485"/>
                    </a:cubicBezTo>
                    <a:cubicBezTo>
                      <a:pt x="1125" y="219"/>
                      <a:pt x="920" y="1"/>
                      <a:pt x="653" y="1"/>
                    </a:cubicBezTo>
                    <a:close/>
                  </a:path>
                </a:pathLst>
              </a:custGeom>
              <a:solidFill>
                <a:schemeClr val="accent1"/>
              </a:solidFill>
              <a:ln>
                <a:noFill/>
              </a:ln>
            </p:spPr>
            <p:style>
              <a:lnRef idx="0"/>
              <a:fillRef idx="0"/>
              <a:effectRef idx="0"/>
              <a:fontRef idx="minor"/>
            </p:style>
          </p:sp>
        </p:grpSp>
        <p:grpSp>
          <p:nvGrpSpPr>
            <p:cNvPr id="1381" name="Group 476"/>
            <p:cNvGrpSpPr/>
            <p:nvPr/>
          </p:nvGrpSpPr>
          <p:grpSpPr>
            <a:xfrm>
              <a:off x="4932720" y="1465920"/>
              <a:ext cx="43200" cy="32040"/>
              <a:chOff x="4932720" y="1465920"/>
              <a:chExt cx="43200" cy="32040"/>
            </a:xfrm>
          </p:grpSpPr>
          <p:sp>
            <p:nvSpPr>
              <p:cNvPr id="1382" name="CustomShape 477"/>
              <p:cNvSpPr/>
              <p:nvPr/>
            </p:nvSpPr>
            <p:spPr>
              <a:xfrm>
                <a:off x="4932720" y="1465920"/>
                <a:ext cx="43200" cy="32040"/>
              </a:xfrm>
              <a:custGeom>
                <a:avLst/>
                <a:gdLst/>
                <a:ahLst/>
                <a:rect l="l" t="t" r="r" b="b"/>
                <a:pathLst>
                  <a:path w="3993" h="3420">
                    <a:moveTo>
                      <a:pt x="2271" y="0"/>
                    </a:moveTo>
                    <a:cubicBezTo>
                      <a:pt x="1852" y="0"/>
                      <a:pt x="1425" y="156"/>
                      <a:pt x="1077" y="504"/>
                    </a:cubicBezTo>
                    <a:cubicBezTo>
                      <a:pt x="1" y="1581"/>
                      <a:pt x="751" y="3419"/>
                      <a:pt x="2287" y="3419"/>
                    </a:cubicBezTo>
                    <a:cubicBezTo>
                      <a:pt x="3218" y="3419"/>
                      <a:pt x="3992" y="2657"/>
                      <a:pt x="3992" y="1726"/>
                    </a:cubicBezTo>
                    <a:cubicBezTo>
                      <a:pt x="3992" y="686"/>
                      <a:pt x="3150" y="0"/>
                      <a:pt x="2271" y="0"/>
                    </a:cubicBezTo>
                    <a:close/>
                  </a:path>
                </a:pathLst>
              </a:custGeom>
              <a:solidFill>
                <a:schemeClr val="accent2"/>
              </a:solidFill>
              <a:ln>
                <a:noFill/>
              </a:ln>
            </p:spPr>
            <p:style>
              <a:lnRef idx="0"/>
              <a:fillRef idx="0"/>
              <a:effectRef idx="0"/>
              <a:fontRef idx="minor"/>
            </p:style>
          </p:sp>
          <p:sp>
            <p:nvSpPr>
              <p:cNvPr id="1383" name="CustomShape 478"/>
              <p:cNvSpPr/>
              <p:nvPr/>
            </p:nvSpPr>
            <p:spPr>
              <a:xfrm>
                <a:off x="4950360" y="1477440"/>
                <a:ext cx="11880" cy="9000"/>
              </a:xfrm>
              <a:custGeom>
                <a:avLst/>
                <a:gdLst/>
                <a:ahLst/>
                <a:rect l="l" t="t" r="r" b="b"/>
                <a:pathLst>
                  <a:path w="1138" h="977">
                    <a:moveTo>
                      <a:pt x="654" y="1"/>
                    </a:moveTo>
                    <a:cubicBezTo>
                      <a:pt x="218" y="1"/>
                      <a:pt x="1" y="533"/>
                      <a:pt x="303" y="835"/>
                    </a:cubicBezTo>
                    <a:cubicBezTo>
                      <a:pt x="404" y="933"/>
                      <a:pt x="527" y="976"/>
                      <a:pt x="647" y="976"/>
                    </a:cubicBezTo>
                    <a:cubicBezTo>
                      <a:pt x="899" y="976"/>
                      <a:pt x="1138" y="784"/>
                      <a:pt x="1138" y="497"/>
                    </a:cubicBezTo>
                    <a:cubicBezTo>
                      <a:pt x="1138" y="218"/>
                      <a:pt x="920" y="1"/>
                      <a:pt x="654" y="1"/>
                    </a:cubicBezTo>
                    <a:close/>
                  </a:path>
                </a:pathLst>
              </a:custGeom>
              <a:solidFill>
                <a:schemeClr val="accent2"/>
              </a:solidFill>
              <a:ln>
                <a:noFill/>
              </a:ln>
            </p:spPr>
            <p:style>
              <a:lnRef idx="0"/>
              <a:fillRef idx="0"/>
              <a:effectRef idx="0"/>
              <a:fontRef idx="minor"/>
            </p:style>
          </p:sp>
        </p:grpSp>
        <p:grpSp>
          <p:nvGrpSpPr>
            <p:cNvPr id="1384" name="Group 479"/>
            <p:cNvGrpSpPr/>
            <p:nvPr/>
          </p:nvGrpSpPr>
          <p:grpSpPr>
            <a:xfrm>
              <a:off x="4948200" y="1521000"/>
              <a:ext cx="43200" cy="32040"/>
              <a:chOff x="4948200" y="1521000"/>
              <a:chExt cx="43200" cy="32040"/>
            </a:xfrm>
          </p:grpSpPr>
          <p:sp>
            <p:nvSpPr>
              <p:cNvPr id="1385" name="CustomShape 480"/>
              <p:cNvSpPr/>
              <p:nvPr/>
            </p:nvSpPr>
            <p:spPr>
              <a:xfrm>
                <a:off x="4948200" y="1521000"/>
                <a:ext cx="43200" cy="32040"/>
              </a:xfrm>
              <a:custGeom>
                <a:avLst/>
                <a:gdLst/>
                <a:ahLst/>
                <a:rect l="l" t="t" r="r" b="b"/>
                <a:pathLst>
                  <a:path w="4005" h="3432">
                    <a:moveTo>
                      <a:pt x="2276" y="0"/>
                    </a:moveTo>
                    <a:cubicBezTo>
                      <a:pt x="1855" y="0"/>
                      <a:pt x="1426" y="156"/>
                      <a:pt x="1078" y="504"/>
                    </a:cubicBezTo>
                    <a:cubicBezTo>
                      <a:pt x="1" y="1581"/>
                      <a:pt x="763" y="3432"/>
                      <a:pt x="2287" y="3432"/>
                    </a:cubicBezTo>
                    <a:cubicBezTo>
                      <a:pt x="3231" y="3432"/>
                      <a:pt x="3993" y="2658"/>
                      <a:pt x="4005" y="1714"/>
                    </a:cubicBezTo>
                    <a:cubicBezTo>
                      <a:pt x="4005" y="683"/>
                      <a:pt x="3158" y="0"/>
                      <a:pt x="2276" y="0"/>
                    </a:cubicBezTo>
                    <a:close/>
                  </a:path>
                </a:pathLst>
              </a:custGeom>
              <a:solidFill>
                <a:schemeClr val="accent1"/>
              </a:solidFill>
              <a:ln>
                <a:noFill/>
              </a:ln>
            </p:spPr>
            <p:style>
              <a:lnRef idx="0"/>
              <a:fillRef idx="0"/>
              <a:effectRef idx="0"/>
              <a:fontRef idx="minor"/>
            </p:style>
          </p:sp>
          <p:sp>
            <p:nvSpPr>
              <p:cNvPr id="1386" name="CustomShape 481"/>
              <p:cNvSpPr/>
              <p:nvPr/>
            </p:nvSpPr>
            <p:spPr>
              <a:xfrm>
                <a:off x="4966200" y="1532520"/>
                <a:ext cx="11880" cy="9000"/>
              </a:xfrm>
              <a:custGeom>
                <a:avLst/>
                <a:gdLst/>
                <a:ahLst/>
                <a:rect l="l" t="t" r="r" b="b"/>
                <a:pathLst>
                  <a:path w="1126" h="976">
                    <a:moveTo>
                      <a:pt x="641" y="0"/>
                    </a:moveTo>
                    <a:cubicBezTo>
                      <a:pt x="206" y="0"/>
                      <a:pt x="0" y="520"/>
                      <a:pt x="303" y="835"/>
                    </a:cubicBezTo>
                    <a:cubicBezTo>
                      <a:pt x="399" y="932"/>
                      <a:pt x="519" y="975"/>
                      <a:pt x="636" y="975"/>
                    </a:cubicBezTo>
                    <a:cubicBezTo>
                      <a:pt x="885" y="975"/>
                      <a:pt x="1125" y="780"/>
                      <a:pt x="1125" y="484"/>
                    </a:cubicBezTo>
                    <a:cubicBezTo>
                      <a:pt x="1125" y="218"/>
                      <a:pt x="907" y="0"/>
                      <a:pt x="641" y="0"/>
                    </a:cubicBezTo>
                    <a:close/>
                  </a:path>
                </a:pathLst>
              </a:custGeom>
              <a:solidFill>
                <a:schemeClr val="accent1"/>
              </a:solidFill>
              <a:ln>
                <a:noFill/>
              </a:ln>
            </p:spPr>
            <p:style>
              <a:lnRef idx="0"/>
              <a:fillRef idx="0"/>
              <a:effectRef idx="0"/>
              <a:fontRef idx="minor"/>
            </p:style>
          </p:sp>
        </p:grpSp>
        <p:grpSp>
          <p:nvGrpSpPr>
            <p:cNvPr id="1387" name="Group 482"/>
            <p:cNvGrpSpPr/>
            <p:nvPr/>
          </p:nvGrpSpPr>
          <p:grpSpPr>
            <a:xfrm>
              <a:off x="4890960" y="1504800"/>
              <a:ext cx="43200" cy="32040"/>
              <a:chOff x="4890960" y="1504800"/>
              <a:chExt cx="43200" cy="32040"/>
            </a:xfrm>
          </p:grpSpPr>
          <p:sp>
            <p:nvSpPr>
              <p:cNvPr id="1388" name="CustomShape 483"/>
              <p:cNvSpPr/>
              <p:nvPr/>
            </p:nvSpPr>
            <p:spPr>
              <a:xfrm>
                <a:off x="4890960" y="1504800"/>
                <a:ext cx="43200" cy="32040"/>
              </a:xfrm>
              <a:custGeom>
                <a:avLst/>
                <a:gdLst/>
                <a:ahLst/>
                <a:rect l="l" t="t" r="r" b="b"/>
                <a:pathLst>
                  <a:path w="4001" h="3420">
                    <a:moveTo>
                      <a:pt x="2276" y="1"/>
                    </a:moveTo>
                    <a:cubicBezTo>
                      <a:pt x="1855" y="1"/>
                      <a:pt x="1426" y="156"/>
                      <a:pt x="1077" y="505"/>
                    </a:cubicBezTo>
                    <a:cubicBezTo>
                      <a:pt x="1" y="1581"/>
                      <a:pt x="763" y="3420"/>
                      <a:pt x="2287" y="3420"/>
                    </a:cubicBezTo>
                    <a:cubicBezTo>
                      <a:pt x="3231" y="3420"/>
                      <a:pt x="3993" y="2658"/>
                      <a:pt x="3993" y="1714"/>
                    </a:cubicBezTo>
                    <a:cubicBezTo>
                      <a:pt x="4001" y="683"/>
                      <a:pt x="3156" y="1"/>
                      <a:pt x="2276" y="1"/>
                    </a:cubicBezTo>
                    <a:close/>
                  </a:path>
                </a:pathLst>
              </a:custGeom>
              <a:solidFill>
                <a:schemeClr val="accent1"/>
              </a:solidFill>
              <a:ln>
                <a:noFill/>
              </a:ln>
            </p:spPr>
            <p:style>
              <a:lnRef idx="0"/>
              <a:fillRef idx="0"/>
              <a:effectRef idx="0"/>
              <a:fontRef idx="minor"/>
            </p:style>
          </p:sp>
          <p:sp>
            <p:nvSpPr>
              <p:cNvPr id="1389" name="CustomShape 484"/>
              <p:cNvSpPr/>
              <p:nvPr/>
            </p:nvSpPr>
            <p:spPr>
              <a:xfrm>
                <a:off x="4910400" y="1516320"/>
                <a:ext cx="10080" cy="8640"/>
              </a:xfrm>
              <a:custGeom>
                <a:avLst/>
                <a:gdLst/>
                <a:ahLst/>
                <a:rect l="l" t="t" r="r" b="b"/>
                <a:pathLst>
                  <a:path w="968" h="969">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chemeClr val="accent1"/>
              </a:solidFill>
              <a:ln>
                <a:noFill/>
              </a:ln>
            </p:spPr>
            <p:style>
              <a:lnRef idx="0"/>
              <a:fillRef idx="0"/>
              <a:effectRef idx="0"/>
              <a:fontRef idx="minor"/>
            </p:style>
          </p:sp>
        </p:grpSp>
        <p:grpSp>
          <p:nvGrpSpPr>
            <p:cNvPr id="1390" name="Group 485"/>
            <p:cNvGrpSpPr/>
            <p:nvPr/>
          </p:nvGrpSpPr>
          <p:grpSpPr>
            <a:xfrm>
              <a:off x="5146920" y="1324800"/>
              <a:ext cx="43200" cy="32040"/>
              <a:chOff x="5146920" y="1324800"/>
              <a:chExt cx="43200" cy="32040"/>
            </a:xfrm>
          </p:grpSpPr>
          <p:sp>
            <p:nvSpPr>
              <p:cNvPr id="1391" name="CustomShape 486"/>
              <p:cNvSpPr/>
              <p:nvPr/>
            </p:nvSpPr>
            <p:spPr>
              <a:xfrm>
                <a:off x="5146920" y="1324800"/>
                <a:ext cx="43200" cy="32040"/>
              </a:xfrm>
              <a:custGeom>
                <a:avLst/>
                <a:gdLst/>
                <a:ahLst/>
                <a:rect l="l" t="t" r="r" b="b"/>
                <a:pathLst>
                  <a:path w="3993" h="3432">
                    <a:moveTo>
                      <a:pt x="2272" y="1"/>
                    </a:moveTo>
                    <a:cubicBezTo>
                      <a:pt x="1853" y="1"/>
                      <a:pt x="1425" y="156"/>
                      <a:pt x="1077" y="505"/>
                    </a:cubicBezTo>
                    <a:cubicBezTo>
                      <a:pt x="0" y="1581"/>
                      <a:pt x="762" y="3432"/>
                      <a:pt x="2286" y="3432"/>
                    </a:cubicBezTo>
                    <a:cubicBezTo>
                      <a:pt x="3230" y="3432"/>
                      <a:pt x="3992" y="2658"/>
                      <a:pt x="3992" y="1714"/>
                    </a:cubicBezTo>
                    <a:cubicBezTo>
                      <a:pt x="3992" y="683"/>
                      <a:pt x="3150" y="1"/>
                      <a:pt x="2272" y="1"/>
                    </a:cubicBezTo>
                    <a:close/>
                  </a:path>
                </a:pathLst>
              </a:custGeom>
              <a:solidFill>
                <a:schemeClr val="accent2"/>
              </a:solidFill>
              <a:ln>
                <a:noFill/>
              </a:ln>
            </p:spPr>
            <p:style>
              <a:lnRef idx="0"/>
              <a:fillRef idx="0"/>
              <a:effectRef idx="0"/>
              <a:fontRef idx="minor"/>
            </p:style>
          </p:sp>
          <p:sp>
            <p:nvSpPr>
              <p:cNvPr id="1392" name="CustomShape 487"/>
              <p:cNvSpPr/>
              <p:nvPr/>
            </p:nvSpPr>
            <p:spPr>
              <a:xfrm>
                <a:off x="5166360" y="1336320"/>
                <a:ext cx="10080" cy="8640"/>
              </a:xfrm>
              <a:custGeom>
                <a:avLst/>
                <a:gdLst/>
                <a:ahLst/>
                <a:rect l="l" t="t" r="r" b="b"/>
                <a:pathLst>
                  <a:path w="969" h="969">
                    <a:moveTo>
                      <a:pt x="484" y="0"/>
                    </a:moveTo>
                    <a:cubicBezTo>
                      <a:pt x="218" y="0"/>
                      <a:pt x="1" y="218"/>
                      <a:pt x="1" y="484"/>
                    </a:cubicBezTo>
                    <a:cubicBezTo>
                      <a:pt x="1" y="750"/>
                      <a:pt x="218" y="968"/>
                      <a:pt x="484" y="968"/>
                    </a:cubicBezTo>
                    <a:cubicBezTo>
                      <a:pt x="751" y="968"/>
                      <a:pt x="968" y="750"/>
                      <a:pt x="968" y="484"/>
                    </a:cubicBezTo>
                    <a:cubicBezTo>
                      <a:pt x="968" y="218"/>
                      <a:pt x="751" y="0"/>
                      <a:pt x="484" y="0"/>
                    </a:cubicBezTo>
                    <a:close/>
                  </a:path>
                </a:pathLst>
              </a:custGeom>
              <a:solidFill>
                <a:schemeClr val="accent2"/>
              </a:solidFill>
              <a:ln>
                <a:noFill/>
              </a:ln>
            </p:spPr>
            <p:style>
              <a:lnRef idx="0"/>
              <a:fillRef idx="0"/>
              <a:effectRef idx="0"/>
              <a:fontRef idx="minor"/>
            </p:style>
          </p:sp>
        </p:grpSp>
        <p:grpSp>
          <p:nvGrpSpPr>
            <p:cNvPr id="1393" name="Group 488"/>
            <p:cNvGrpSpPr/>
            <p:nvPr/>
          </p:nvGrpSpPr>
          <p:grpSpPr>
            <a:xfrm>
              <a:off x="5162040" y="1456920"/>
              <a:ext cx="43200" cy="32040"/>
              <a:chOff x="5162040" y="1456920"/>
              <a:chExt cx="43200" cy="32040"/>
            </a:xfrm>
          </p:grpSpPr>
          <p:sp>
            <p:nvSpPr>
              <p:cNvPr id="1394" name="CustomShape 489"/>
              <p:cNvSpPr/>
              <p:nvPr/>
            </p:nvSpPr>
            <p:spPr>
              <a:xfrm>
                <a:off x="5162040" y="1456920"/>
                <a:ext cx="43200" cy="32040"/>
              </a:xfrm>
              <a:custGeom>
                <a:avLst/>
                <a:gdLst/>
                <a:ahLst/>
                <a:rect l="l" t="t" r="r" b="b"/>
                <a:pathLst>
                  <a:path w="4005" h="3432">
                    <a:moveTo>
                      <a:pt x="2275" y="0"/>
                    </a:moveTo>
                    <a:cubicBezTo>
                      <a:pt x="1854" y="0"/>
                      <a:pt x="1425" y="156"/>
                      <a:pt x="1077" y="504"/>
                    </a:cubicBezTo>
                    <a:cubicBezTo>
                      <a:pt x="0" y="1581"/>
                      <a:pt x="762" y="3432"/>
                      <a:pt x="2286" y="3432"/>
                    </a:cubicBezTo>
                    <a:cubicBezTo>
                      <a:pt x="3230" y="3420"/>
                      <a:pt x="3992" y="2657"/>
                      <a:pt x="4004" y="1714"/>
                    </a:cubicBezTo>
                    <a:cubicBezTo>
                      <a:pt x="4004" y="683"/>
                      <a:pt x="3157" y="0"/>
                      <a:pt x="2275" y="0"/>
                    </a:cubicBezTo>
                    <a:close/>
                  </a:path>
                </a:pathLst>
              </a:custGeom>
              <a:solidFill>
                <a:schemeClr val="accent2"/>
              </a:solidFill>
              <a:ln>
                <a:noFill/>
              </a:ln>
            </p:spPr>
            <p:style>
              <a:lnRef idx="0"/>
              <a:fillRef idx="0"/>
              <a:effectRef idx="0"/>
              <a:fontRef idx="minor"/>
            </p:style>
          </p:sp>
          <p:sp>
            <p:nvSpPr>
              <p:cNvPr id="1395" name="CustomShape 490"/>
              <p:cNvSpPr/>
              <p:nvPr/>
            </p:nvSpPr>
            <p:spPr>
              <a:xfrm>
                <a:off x="5179680" y="1468440"/>
                <a:ext cx="11880" cy="9000"/>
              </a:xfrm>
              <a:custGeom>
                <a:avLst/>
                <a:gdLst/>
                <a:ahLst/>
                <a:rect l="l" t="t" r="r" b="b"/>
                <a:pathLst>
                  <a:path w="1126" h="973">
                    <a:moveTo>
                      <a:pt x="641" y="1"/>
                    </a:moveTo>
                    <a:cubicBezTo>
                      <a:pt x="206" y="1"/>
                      <a:pt x="0" y="521"/>
                      <a:pt x="303" y="824"/>
                    </a:cubicBezTo>
                    <a:cubicBezTo>
                      <a:pt x="402" y="926"/>
                      <a:pt x="524" y="972"/>
                      <a:pt x="644" y="972"/>
                    </a:cubicBezTo>
                    <a:cubicBezTo>
                      <a:pt x="890" y="972"/>
                      <a:pt x="1125" y="778"/>
                      <a:pt x="1125" y="485"/>
                    </a:cubicBezTo>
                    <a:cubicBezTo>
                      <a:pt x="1125" y="219"/>
                      <a:pt x="908" y="1"/>
                      <a:pt x="641" y="1"/>
                    </a:cubicBezTo>
                    <a:close/>
                  </a:path>
                </a:pathLst>
              </a:custGeom>
              <a:solidFill>
                <a:schemeClr val="accent2"/>
              </a:solidFill>
              <a:ln>
                <a:noFill/>
              </a:ln>
            </p:spPr>
            <p:style>
              <a:lnRef idx="0"/>
              <a:fillRef idx="0"/>
              <a:effectRef idx="0"/>
              <a:fontRef idx="minor"/>
            </p:style>
          </p:sp>
        </p:grpSp>
        <p:grpSp>
          <p:nvGrpSpPr>
            <p:cNvPr id="1396" name="Group 491"/>
            <p:cNvGrpSpPr/>
            <p:nvPr/>
          </p:nvGrpSpPr>
          <p:grpSpPr>
            <a:xfrm>
              <a:off x="5162040" y="1490040"/>
              <a:ext cx="43200" cy="32040"/>
              <a:chOff x="5162040" y="1490040"/>
              <a:chExt cx="43200" cy="32040"/>
            </a:xfrm>
          </p:grpSpPr>
          <p:sp>
            <p:nvSpPr>
              <p:cNvPr id="1397" name="CustomShape 492"/>
              <p:cNvSpPr/>
              <p:nvPr/>
            </p:nvSpPr>
            <p:spPr>
              <a:xfrm>
                <a:off x="5162040" y="1490040"/>
                <a:ext cx="43200" cy="32040"/>
              </a:xfrm>
              <a:custGeom>
                <a:avLst/>
                <a:gdLst/>
                <a:ahLst/>
                <a:rect l="l" t="t" r="r" b="b"/>
                <a:pathLst>
                  <a:path w="4005" h="3432">
                    <a:moveTo>
                      <a:pt x="2275" y="0"/>
                    </a:moveTo>
                    <a:cubicBezTo>
                      <a:pt x="1854" y="0"/>
                      <a:pt x="1425" y="156"/>
                      <a:pt x="1077" y="504"/>
                    </a:cubicBezTo>
                    <a:cubicBezTo>
                      <a:pt x="0" y="1581"/>
                      <a:pt x="762" y="3432"/>
                      <a:pt x="2286" y="3432"/>
                    </a:cubicBezTo>
                    <a:cubicBezTo>
                      <a:pt x="3230" y="3419"/>
                      <a:pt x="3992" y="2657"/>
                      <a:pt x="4004" y="1714"/>
                    </a:cubicBezTo>
                    <a:cubicBezTo>
                      <a:pt x="4004" y="683"/>
                      <a:pt x="3157" y="0"/>
                      <a:pt x="2275" y="0"/>
                    </a:cubicBezTo>
                    <a:close/>
                  </a:path>
                </a:pathLst>
              </a:custGeom>
              <a:solidFill>
                <a:schemeClr val="accent1"/>
              </a:solidFill>
              <a:ln>
                <a:noFill/>
              </a:ln>
            </p:spPr>
            <p:style>
              <a:lnRef idx="0"/>
              <a:fillRef idx="0"/>
              <a:effectRef idx="0"/>
              <a:fontRef idx="minor"/>
            </p:style>
          </p:sp>
          <p:sp>
            <p:nvSpPr>
              <p:cNvPr id="1398" name="CustomShape 493"/>
              <p:cNvSpPr/>
              <p:nvPr/>
            </p:nvSpPr>
            <p:spPr>
              <a:xfrm>
                <a:off x="5179680" y="1501560"/>
                <a:ext cx="11880" cy="8640"/>
              </a:xfrm>
              <a:custGeom>
                <a:avLst/>
                <a:gdLst/>
                <a:ahLst/>
                <a:rect l="l" t="t" r="r" b="b"/>
                <a:pathLst>
                  <a:path w="1126" h="967">
                    <a:moveTo>
                      <a:pt x="641" y="1"/>
                    </a:moveTo>
                    <a:cubicBezTo>
                      <a:pt x="206" y="1"/>
                      <a:pt x="0" y="521"/>
                      <a:pt x="303" y="824"/>
                    </a:cubicBezTo>
                    <a:cubicBezTo>
                      <a:pt x="402" y="922"/>
                      <a:pt x="524" y="967"/>
                      <a:pt x="643" y="967"/>
                    </a:cubicBezTo>
                    <a:cubicBezTo>
                      <a:pt x="890" y="967"/>
                      <a:pt x="1125" y="778"/>
                      <a:pt x="1125" y="485"/>
                    </a:cubicBezTo>
                    <a:cubicBezTo>
                      <a:pt x="1125" y="219"/>
                      <a:pt x="908" y="1"/>
                      <a:pt x="641" y="1"/>
                    </a:cubicBezTo>
                    <a:close/>
                  </a:path>
                </a:pathLst>
              </a:custGeom>
              <a:solidFill>
                <a:schemeClr val="accent1"/>
              </a:solidFill>
              <a:ln>
                <a:noFill/>
              </a:ln>
            </p:spPr>
            <p:style>
              <a:lnRef idx="0"/>
              <a:fillRef idx="0"/>
              <a:effectRef idx="0"/>
              <a:fontRef idx="minor"/>
            </p:style>
          </p:sp>
        </p:grpSp>
        <p:grpSp>
          <p:nvGrpSpPr>
            <p:cNvPr id="1399" name="Group 494"/>
            <p:cNvGrpSpPr/>
            <p:nvPr/>
          </p:nvGrpSpPr>
          <p:grpSpPr>
            <a:xfrm>
              <a:off x="5215320" y="1594800"/>
              <a:ext cx="43200" cy="32040"/>
              <a:chOff x="5215320" y="1594800"/>
              <a:chExt cx="43200" cy="32040"/>
            </a:xfrm>
          </p:grpSpPr>
          <p:sp>
            <p:nvSpPr>
              <p:cNvPr id="1400" name="CustomShape 495"/>
              <p:cNvSpPr/>
              <p:nvPr/>
            </p:nvSpPr>
            <p:spPr>
              <a:xfrm>
                <a:off x="5215320" y="1594800"/>
                <a:ext cx="43200" cy="32040"/>
              </a:xfrm>
              <a:custGeom>
                <a:avLst/>
                <a:gdLst/>
                <a:ahLst/>
                <a:rect l="l" t="t" r="r" b="b"/>
                <a:pathLst>
                  <a:path w="3993" h="3433">
                    <a:moveTo>
                      <a:pt x="2273" y="1"/>
                    </a:moveTo>
                    <a:cubicBezTo>
                      <a:pt x="1853" y="1"/>
                      <a:pt x="1425" y="157"/>
                      <a:pt x="1077" y="505"/>
                    </a:cubicBezTo>
                    <a:cubicBezTo>
                      <a:pt x="0" y="1581"/>
                      <a:pt x="763" y="3432"/>
                      <a:pt x="2287" y="3432"/>
                    </a:cubicBezTo>
                    <a:cubicBezTo>
                      <a:pt x="3230" y="3432"/>
                      <a:pt x="3992" y="2658"/>
                      <a:pt x="3992" y="1714"/>
                    </a:cubicBezTo>
                    <a:cubicBezTo>
                      <a:pt x="3992" y="683"/>
                      <a:pt x="3151" y="1"/>
                      <a:pt x="2273" y="1"/>
                    </a:cubicBezTo>
                    <a:close/>
                  </a:path>
                </a:pathLst>
              </a:custGeom>
              <a:solidFill>
                <a:schemeClr val="accent2"/>
              </a:solidFill>
              <a:ln>
                <a:noFill/>
              </a:ln>
            </p:spPr>
            <p:style>
              <a:lnRef idx="0"/>
              <a:fillRef idx="0"/>
              <a:effectRef idx="0"/>
              <a:fontRef idx="minor"/>
            </p:style>
          </p:sp>
          <p:sp>
            <p:nvSpPr>
              <p:cNvPr id="1401" name="CustomShape 496"/>
              <p:cNvSpPr/>
              <p:nvPr/>
            </p:nvSpPr>
            <p:spPr>
              <a:xfrm>
                <a:off x="5232960" y="1606320"/>
                <a:ext cx="11880" cy="9000"/>
              </a:xfrm>
              <a:custGeom>
                <a:avLst/>
                <a:gdLst/>
                <a:ahLst/>
                <a:rect l="l" t="t" r="r" b="b"/>
                <a:pathLst>
                  <a:path w="1138" h="972">
                    <a:moveTo>
                      <a:pt x="654" y="0"/>
                    </a:moveTo>
                    <a:cubicBezTo>
                      <a:pt x="218" y="0"/>
                      <a:pt x="1" y="521"/>
                      <a:pt x="303" y="823"/>
                    </a:cubicBezTo>
                    <a:cubicBezTo>
                      <a:pt x="406" y="926"/>
                      <a:pt x="531" y="972"/>
                      <a:pt x="652" y="972"/>
                    </a:cubicBezTo>
                    <a:cubicBezTo>
                      <a:pt x="902" y="972"/>
                      <a:pt x="1138" y="777"/>
                      <a:pt x="1138" y="484"/>
                    </a:cubicBezTo>
                    <a:cubicBezTo>
                      <a:pt x="1138" y="218"/>
                      <a:pt x="920" y="0"/>
                      <a:pt x="654" y="0"/>
                    </a:cubicBezTo>
                    <a:close/>
                  </a:path>
                </a:pathLst>
              </a:custGeom>
              <a:solidFill>
                <a:schemeClr val="accent2"/>
              </a:solidFill>
              <a:ln>
                <a:noFill/>
              </a:ln>
            </p:spPr>
            <p:style>
              <a:lnRef idx="0"/>
              <a:fillRef idx="0"/>
              <a:effectRef idx="0"/>
              <a:fontRef idx="minor"/>
            </p:style>
          </p:sp>
        </p:grpSp>
        <p:grpSp>
          <p:nvGrpSpPr>
            <p:cNvPr id="1402" name="Group 497"/>
            <p:cNvGrpSpPr/>
            <p:nvPr/>
          </p:nvGrpSpPr>
          <p:grpSpPr>
            <a:xfrm>
              <a:off x="5319000" y="1461240"/>
              <a:ext cx="43200" cy="32040"/>
              <a:chOff x="5319000" y="1461240"/>
              <a:chExt cx="43200" cy="32040"/>
            </a:xfrm>
          </p:grpSpPr>
          <p:sp>
            <p:nvSpPr>
              <p:cNvPr id="1403" name="CustomShape 498"/>
              <p:cNvSpPr/>
              <p:nvPr/>
            </p:nvSpPr>
            <p:spPr>
              <a:xfrm>
                <a:off x="5319000" y="1461240"/>
                <a:ext cx="43200" cy="32040"/>
              </a:xfrm>
              <a:custGeom>
                <a:avLst/>
                <a:gdLst/>
                <a:ahLst/>
                <a:rect l="l" t="t" r="r" b="b"/>
                <a:pathLst>
                  <a:path w="4005" h="3420">
                    <a:moveTo>
                      <a:pt x="2276" y="0"/>
                    </a:moveTo>
                    <a:cubicBezTo>
                      <a:pt x="1855" y="0"/>
                      <a:pt x="1426" y="156"/>
                      <a:pt x="1078" y="504"/>
                    </a:cubicBezTo>
                    <a:cubicBezTo>
                      <a:pt x="1" y="1581"/>
                      <a:pt x="763" y="3419"/>
                      <a:pt x="2287" y="3419"/>
                    </a:cubicBezTo>
                    <a:cubicBezTo>
                      <a:pt x="3231" y="3419"/>
                      <a:pt x="4005" y="2657"/>
                      <a:pt x="4005" y="1714"/>
                    </a:cubicBezTo>
                    <a:cubicBezTo>
                      <a:pt x="4005" y="682"/>
                      <a:pt x="3158" y="0"/>
                      <a:pt x="2276" y="0"/>
                    </a:cubicBezTo>
                    <a:close/>
                  </a:path>
                </a:pathLst>
              </a:custGeom>
              <a:solidFill>
                <a:schemeClr val="accent2"/>
              </a:solidFill>
              <a:ln>
                <a:noFill/>
              </a:ln>
            </p:spPr>
            <p:style>
              <a:lnRef idx="0"/>
              <a:fillRef idx="0"/>
              <a:effectRef idx="0"/>
              <a:fontRef idx="minor"/>
            </p:style>
          </p:sp>
          <p:sp>
            <p:nvSpPr>
              <p:cNvPr id="1404" name="CustomShape 499"/>
              <p:cNvSpPr/>
              <p:nvPr/>
            </p:nvSpPr>
            <p:spPr>
              <a:xfrm>
                <a:off x="5337000" y="1473120"/>
                <a:ext cx="11880" cy="8640"/>
              </a:xfrm>
              <a:custGeom>
                <a:avLst/>
                <a:gdLst/>
                <a:ahLst/>
                <a:rect l="l" t="t" r="r" b="b"/>
                <a:pathLst>
                  <a:path w="1126" h="965">
                    <a:moveTo>
                      <a:pt x="641" y="1"/>
                    </a:moveTo>
                    <a:cubicBezTo>
                      <a:pt x="218" y="1"/>
                      <a:pt x="0" y="521"/>
                      <a:pt x="303" y="823"/>
                    </a:cubicBezTo>
                    <a:cubicBezTo>
                      <a:pt x="400" y="921"/>
                      <a:pt x="520" y="964"/>
                      <a:pt x="638" y="964"/>
                    </a:cubicBezTo>
                    <a:cubicBezTo>
                      <a:pt x="886" y="964"/>
                      <a:pt x="1125" y="772"/>
                      <a:pt x="1125" y="485"/>
                    </a:cubicBezTo>
                    <a:cubicBezTo>
                      <a:pt x="1125" y="219"/>
                      <a:pt x="907" y="1"/>
                      <a:pt x="641" y="1"/>
                    </a:cubicBezTo>
                    <a:close/>
                  </a:path>
                </a:pathLst>
              </a:custGeom>
              <a:solidFill>
                <a:schemeClr val="accent2"/>
              </a:solidFill>
              <a:ln>
                <a:noFill/>
              </a:ln>
            </p:spPr>
            <p:style>
              <a:lnRef idx="0"/>
              <a:fillRef idx="0"/>
              <a:effectRef idx="0"/>
              <a:fontRef idx="minor"/>
            </p:style>
          </p:sp>
        </p:grpSp>
        <p:grpSp>
          <p:nvGrpSpPr>
            <p:cNvPr id="1405" name="Group 500"/>
            <p:cNvGrpSpPr/>
            <p:nvPr/>
          </p:nvGrpSpPr>
          <p:grpSpPr>
            <a:xfrm>
              <a:off x="5378400" y="1510560"/>
              <a:ext cx="43200" cy="32040"/>
              <a:chOff x="5378400" y="1510560"/>
              <a:chExt cx="43200" cy="32040"/>
            </a:xfrm>
          </p:grpSpPr>
          <p:sp>
            <p:nvSpPr>
              <p:cNvPr id="1406" name="CustomShape 501"/>
              <p:cNvSpPr/>
              <p:nvPr/>
            </p:nvSpPr>
            <p:spPr>
              <a:xfrm>
                <a:off x="5378400" y="1510560"/>
                <a:ext cx="43200" cy="32040"/>
              </a:xfrm>
              <a:custGeom>
                <a:avLst/>
                <a:gdLst/>
                <a:ahLst/>
                <a:rect l="l" t="t" r="r" b="b"/>
                <a:pathLst>
                  <a:path w="4005" h="3421">
                    <a:moveTo>
                      <a:pt x="2281" y="1"/>
                    </a:moveTo>
                    <a:cubicBezTo>
                      <a:pt x="1860" y="1"/>
                      <a:pt x="1429" y="157"/>
                      <a:pt x="1077" y="505"/>
                    </a:cubicBezTo>
                    <a:cubicBezTo>
                      <a:pt x="1" y="1581"/>
                      <a:pt x="763" y="3420"/>
                      <a:pt x="2287" y="3420"/>
                    </a:cubicBezTo>
                    <a:cubicBezTo>
                      <a:pt x="3231" y="3420"/>
                      <a:pt x="4005" y="2658"/>
                      <a:pt x="4005" y="1714"/>
                    </a:cubicBezTo>
                    <a:cubicBezTo>
                      <a:pt x="4005" y="683"/>
                      <a:pt x="3163" y="1"/>
                      <a:pt x="2281" y="1"/>
                    </a:cubicBezTo>
                    <a:close/>
                  </a:path>
                </a:pathLst>
              </a:custGeom>
              <a:solidFill>
                <a:schemeClr val="accent2"/>
              </a:solidFill>
              <a:ln>
                <a:noFill/>
              </a:ln>
            </p:spPr>
            <p:style>
              <a:lnRef idx="0"/>
              <a:fillRef idx="0"/>
              <a:effectRef idx="0"/>
              <a:fontRef idx="minor"/>
            </p:style>
          </p:sp>
          <p:sp>
            <p:nvSpPr>
              <p:cNvPr id="1407" name="CustomShape 502"/>
              <p:cNvSpPr/>
              <p:nvPr/>
            </p:nvSpPr>
            <p:spPr>
              <a:xfrm>
                <a:off x="5396400" y="1522440"/>
                <a:ext cx="11880" cy="8640"/>
              </a:xfrm>
              <a:custGeom>
                <a:avLst/>
                <a:gdLst/>
                <a:ahLst/>
                <a:rect l="l" t="t" r="r" b="b"/>
                <a:pathLst>
                  <a:path w="1126" h="967">
                    <a:moveTo>
                      <a:pt x="642" y="1"/>
                    </a:moveTo>
                    <a:cubicBezTo>
                      <a:pt x="219" y="1"/>
                      <a:pt x="1" y="521"/>
                      <a:pt x="303" y="823"/>
                    </a:cubicBezTo>
                    <a:cubicBezTo>
                      <a:pt x="402" y="922"/>
                      <a:pt x="524" y="967"/>
                      <a:pt x="644" y="967"/>
                    </a:cubicBezTo>
                    <a:cubicBezTo>
                      <a:pt x="890" y="967"/>
                      <a:pt x="1126" y="778"/>
                      <a:pt x="1126" y="484"/>
                    </a:cubicBezTo>
                    <a:cubicBezTo>
                      <a:pt x="1126" y="218"/>
                      <a:pt x="908" y="1"/>
                      <a:pt x="642" y="1"/>
                    </a:cubicBezTo>
                    <a:close/>
                  </a:path>
                </a:pathLst>
              </a:custGeom>
              <a:solidFill>
                <a:schemeClr val="accent2"/>
              </a:solidFill>
              <a:ln>
                <a:noFill/>
              </a:ln>
            </p:spPr>
            <p:style>
              <a:lnRef idx="0"/>
              <a:fillRef idx="0"/>
              <a:effectRef idx="0"/>
              <a:fontRef idx="minor"/>
            </p:style>
          </p:sp>
        </p:grpSp>
        <p:grpSp>
          <p:nvGrpSpPr>
            <p:cNvPr id="1408" name="Group 503"/>
            <p:cNvGrpSpPr/>
            <p:nvPr/>
          </p:nvGrpSpPr>
          <p:grpSpPr>
            <a:xfrm>
              <a:off x="5403240" y="1566720"/>
              <a:ext cx="43200" cy="32040"/>
              <a:chOff x="5403240" y="1566720"/>
              <a:chExt cx="43200" cy="32040"/>
            </a:xfrm>
          </p:grpSpPr>
          <p:sp>
            <p:nvSpPr>
              <p:cNvPr id="1409" name="CustomShape 504"/>
              <p:cNvSpPr/>
              <p:nvPr/>
            </p:nvSpPr>
            <p:spPr>
              <a:xfrm>
                <a:off x="5403240" y="1566720"/>
                <a:ext cx="43200" cy="32040"/>
              </a:xfrm>
              <a:custGeom>
                <a:avLst/>
                <a:gdLst/>
                <a:ahLst/>
                <a:rect l="l" t="t" r="r" b="b"/>
                <a:pathLst>
                  <a:path w="3993" h="3426">
                    <a:moveTo>
                      <a:pt x="2273" y="1"/>
                    </a:moveTo>
                    <a:cubicBezTo>
                      <a:pt x="1854" y="1"/>
                      <a:pt x="1426" y="158"/>
                      <a:pt x="1077" y="510"/>
                    </a:cubicBezTo>
                    <a:cubicBezTo>
                      <a:pt x="1" y="1587"/>
                      <a:pt x="763" y="3425"/>
                      <a:pt x="2287" y="3425"/>
                    </a:cubicBezTo>
                    <a:cubicBezTo>
                      <a:pt x="3231" y="3425"/>
                      <a:pt x="3993" y="2663"/>
                      <a:pt x="3993" y="1720"/>
                    </a:cubicBezTo>
                    <a:cubicBezTo>
                      <a:pt x="3993" y="688"/>
                      <a:pt x="3151" y="1"/>
                      <a:pt x="2273" y="1"/>
                    </a:cubicBezTo>
                    <a:close/>
                  </a:path>
                </a:pathLst>
              </a:custGeom>
              <a:solidFill>
                <a:schemeClr val="accent2"/>
              </a:solidFill>
              <a:ln>
                <a:noFill/>
              </a:ln>
            </p:spPr>
            <p:style>
              <a:lnRef idx="0"/>
              <a:fillRef idx="0"/>
              <a:effectRef idx="0"/>
              <a:fontRef idx="minor"/>
            </p:style>
          </p:sp>
          <p:sp>
            <p:nvSpPr>
              <p:cNvPr id="1410" name="CustomShape 505"/>
              <p:cNvSpPr/>
              <p:nvPr/>
            </p:nvSpPr>
            <p:spPr>
              <a:xfrm>
                <a:off x="5422680" y="1578240"/>
                <a:ext cx="10080" cy="8640"/>
              </a:xfrm>
              <a:custGeom>
                <a:avLst/>
                <a:gdLst/>
                <a:ahLst/>
                <a:rect l="l" t="t" r="r" b="b"/>
                <a:pathLst>
                  <a:path w="969" h="969">
                    <a:moveTo>
                      <a:pt x="484" y="1"/>
                    </a:moveTo>
                    <a:cubicBezTo>
                      <a:pt x="218" y="1"/>
                      <a:pt x="0" y="218"/>
                      <a:pt x="0" y="485"/>
                    </a:cubicBezTo>
                    <a:cubicBezTo>
                      <a:pt x="0" y="763"/>
                      <a:pt x="218" y="968"/>
                      <a:pt x="484" y="968"/>
                    </a:cubicBezTo>
                    <a:cubicBezTo>
                      <a:pt x="750" y="968"/>
                      <a:pt x="968" y="763"/>
                      <a:pt x="968" y="485"/>
                    </a:cubicBezTo>
                    <a:cubicBezTo>
                      <a:pt x="968" y="218"/>
                      <a:pt x="750" y="1"/>
                      <a:pt x="484" y="1"/>
                    </a:cubicBezTo>
                    <a:close/>
                  </a:path>
                </a:pathLst>
              </a:custGeom>
              <a:solidFill>
                <a:schemeClr val="accent2"/>
              </a:solidFill>
              <a:ln>
                <a:noFill/>
              </a:ln>
            </p:spPr>
            <p:style>
              <a:lnRef idx="0"/>
              <a:fillRef idx="0"/>
              <a:effectRef idx="0"/>
              <a:fontRef idx="minor"/>
            </p:style>
          </p:sp>
        </p:grpSp>
        <p:grpSp>
          <p:nvGrpSpPr>
            <p:cNvPr id="1411" name="Group 506"/>
            <p:cNvGrpSpPr/>
            <p:nvPr/>
          </p:nvGrpSpPr>
          <p:grpSpPr>
            <a:xfrm>
              <a:off x="5469120" y="1566360"/>
              <a:ext cx="43200" cy="32040"/>
              <a:chOff x="5469120" y="1566360"/>
              <a:chExt cx="43200" cy="32040"/>
            </a:xfrm>
          </p:grpSpPr>
          <p:sp>
            <p:nvSpPr>
              <p:cNvPr id="1412" name="CustomShape 507"/>
              <p:cNvSpPr/>
              <p:nvPr/>
            </p:nvSpPr>
            <p:spPr>
              <a:xfrm>
                <a:off x="5469120" y="1566360"/>
                <a:ext cx="43200" cy="32040"/>
              </a:xfrm>
              <a:custGeom>
                <a:avLst/>
                <a:gdLst/>
                <a:ahLst/>
                <a:rect l="l" t="t" r="r" b="b"/>
                <a:pathLst>
                  <a:path w="3993" h="3430">
                    <a:moveTo>
                      <a:pt x="2266" y="1"/>
                    </a:moveTo>
                    <a:cubicBezTo>
                      <a:pt x="1848" y="1"/>
                      <a:pt x="1423" y="156"/>
                      <a:pt x="1077" y="502"/>
                    </a:cubicBezTo>
                    <a:cubicBezTo>
                      <a:pt x="0" y="1578"/>
                      <a:pt x="762" y="3429"/>
                      <a:pt x="2287" y="3429"/>
                    </a:cubicBezTo>
                    <a:cubicBezTo>
                      <a:pt x="3230" y="3429"/>
                      <a:pt x="3992" y="2667"/>
                      <a:pt x="3992" y="1724"/>
                    </a:cubicBezTo>
                    <a:cubicBezTo>
                      <a:pt x="3992" y="690"/>
                      <a:pt x="3146" y="1"/>
                      <a:pt x="2266" y="1"/>
                    </a:cubicBezTo>
                    <a:close/>
                  </a:path>
                </a:pathLst>
              </a:custGeom>
              <a:solidFill>
                <a:schemeClr val="accent2"/>
              </a:solidFill>
              <a:ln>
                <a:noFill/>
              </a:ln>
            </p:spPr>
            <p:style>
              <a:lnRef idx="0"/>
              <a:fillRef idx="0"/>
              <a:effectRef idx="0"/>
              <a:fontRef idx="minor"/>
            </p:style>
          </p:sp>
          <p:sp>
            <p:nvSpPr>
              <p:cNvPr id="1413" name="CustomShape 508"/>
              <p:cNvSpPr/>
              <p:nvPr/>
            </p:nvSpPr>
            <p:spPr>
              <a:xfrm>
                <a:off x="5486760" y="1578240"/>
                <a:ext cx="11880" cy="8640"/>
              </a:xfrm>
              <a:custGeom>
                <a:avLst/>
                <a:gdLst/>
                <a:ahLst/>
                <a:rect l="l" t="t" r="r" b="b"/>
                <a:pathLst>
                  <a:path w="1138" h="965">
                    <a:moveTo>
                      <a:pt x="654" y="1"/>
                    </a:moveTo>
                    <a:cubicBezTo>
                      <a:pt x="218" y="1"/>
                      <a:pt x="0" y="521"/>
                      <a:pt x="303" y="823"/>
                    </a:cubicBezTo>
                    <a:cubicBezTo>
                      <a:pt x="404" y="921"/>
                      <a:pt x="527" y="964"/>
                      <a:pt x="646" y="964"/>
                    </a:cubicBezTo>
                    <a:cubicBezTo>
                      <a:pt x="898" y="964"/>
                      <a:pt x="1138" y="772"/>
                      <a:pt x="1138" y="485"/>
                    </a:cubicBezTo>
                    <a:cubicBezTo>
                      <a:pt x="1138" y="206"/>
                      <a:pt x="920" y="1"/>
                      <a:pt x="654" y="1"/>
                    </a:cubicBezTo>
                    <a:close/>
                  </a:path>
                </a:pathLst>
              </a:custGeom>
              <a:solidFill>
                <a:schemeClr val="accent2"/>
              </a:solidFill>
              <a:ln>
                <a:noFill/>
              </a:ln>
            </p:spPr>
            <p:style>
              <a:lnRef idx="0"/>
              <a:fillRef idx="0"/>
              <a:effectRef idx="0"/>
              <a:fontRef idx="minor"/>
            </p:style>
          </p:sp>
        </p:grpSp>
        <p:grpSp>
          <p:nvGrpSpPr>
            <p:cNvPr id="1414" name="Group 509"/>
            <p:cNvGrpSpPr/>
            <p:nvPr/>
          </p:nvGrpSpPr>
          <p:grpSpPr>
            <a:xfrm>
              <a:off x="5072760" y="1152360"/>
              <a:ext cx="43200" cy="32040"/>
              <a:chOff x="5072760" y="1152360"/>
              <a:chExt cx="43200" cy="32040"/>
            </a:xfrm>
          </p:grpSpPr>
          <p:sp>
            <p:nvSpPr>
              <p:cNvPr id="1415" name="CustomShape 510"/>
              <p:cNvSpPr/>
              <p:nvPr/>
            </p:nvSpPr>
            <p:spPr>
              <a:xfrm>
                <a:off x="5072760" y="1152360"/>
                <a:ext cx="43200" cy="32040"/>
              </a:xfrm>
              <a:custGeom>
                <a:avLst/>
                <a:gdLst/>
                <a:ahLst/>
                <a:rect l="l" t="t" r="r" b="b"/>
                <a:pathLst>
                  <a:path w="3993" h="3432">
                    <a:moveTo>
                      <a:pt x="2273" y="0"/>
                    </a:moveTo>
                    <a:cubicBezTo>
                      <a:pt x="1853" y="0"/>
                      <a:pt x="1425" y="156"/>
                      <a:pt x="1077" y="504"/>
                    </a:cubicBezTo>
                    <a:cubicBezTo>
                      <a:pt x="1" y="1581"/>
                      <a:pt x="763" y="3431"/>
                      <a:pt x="2287" y="3431"/>
                    </a:cubicBezTo>
                    <a:cubicBezTo>
                      <a:pt x="3230" y="3431"/>
                      <a:pt x="3993" y="2657"/>
                      <a:pt x="3993" y="1714"/>
                    </a:cubicBezTo>
                    <a:cubicBezTo>
                      <a:pt x="3993" y="682"/>
                      <a:pt x="3151" y="0"/>
                      <a:pt x="2273" y="0"/>
                    </a:cubicBezTo>
                    <a:close/>
                  </a:path>
                </a:pathLst>
              </a:custGeom>
              <a:solidFill>
                <a:schemeClr val="accent2"/>
              </a:solidFill>
              <a:ln>
                <a:noFill/>
              </a:ln>
            </p:spPr>
            <p:style>
              <a:lnRef idx="0"/>
              <a:fillRef idx="0"/>
              <a:effectRef idx="0"/>
              <a:fontRef idx="minor"/>
            </p:style>
          </p:sp>
          <p:sp>
            <p:nvSpPr>
              <p:cNvPr id="1416" name="CustomShape 511"/>
              <p:cNvSpPr/>
              <p:nvPr/>
            </p:nvSpPr>
            <p:spPr>
              <a:xfrm>
                <a:off x="5090400" y="1164240"/>
                <a:ext cx="11880" cy="8640"/>
              </a:xfrm>
              <a:custGeom>
                <a:avLst/>
                <a:gdLst/>
                <a:ahLst/>
                <a:rect l="l" t="t" r="r" b="b"/>
                <a:pathLst>
                  <a:path w="1138" h="967">
                    <a:moveTo>
                      <a:pt x="654" y="1"/>
                    </a:moveTo>
                    <a:cubicBezTo>
                      <a:pt x="218" y="1"/>
                      <a:pt x="1" y="521"/>
                      <a:pt x="315" y="823"/>
                    </a:cubicBezTo>
                    <a:cubicBezTo>
                      <a:pt x="414" y="922"/>
                      <a:pt x="536" y="967"/>
                      <a:pt x="656" y="967"/>
                    </a:cubicBezTo>
                    <a:cubicBezTo>
                      <a:pt x="902" y="967"/>
                      <a:pt x="1138" y="778"/>
                      <a:pt x="1138" y="485"/>
                    </a:cubicBezTo>
                    <a:cubicBezTo>
                      <a:pt x="1138" y="219"/>
                      <a:pt x="920" y="1"/>
                      <a:pt x="654" y="1"/>
                    </a:cubicBezTo>
                    <a:close/>
                  </a:path>
                </a:pathLst>
              </a:custGeom>
              <a:solidFill>
                <a:schemeClr val="accent2"/>
              </a:solidFill>
              <a:ln>
                <a:noFill/>
              </a:ln>
            </p:spPr>
            <p:style>
              <a:lnRef idx="0"/>
              <a:fillRef idx="0"/>
              <a:effectRef idx="0"/>
              <a:fontRef idx="minor"/>
            </p:style>
          </p:sp>
        </p:grpSp>
        <p:grpSp>
          <p:nvGrpSpPr>
            <p:cNvPr id="1417" name="Group 512"/>
            <p:cNvGrpSpPr/>
            <p:nvPr/>
          </p:nvGrpSpPr>
          <p:grpSpPr>
            <a:xfrm>
              <a:off x="4826520" y="1353960"/>
              <a:ext cx="43200" cy="32040"/>
              <a:chOff x="4826520" y="1353960"/>
              <a:chExt cx="43200" cy="32040"/>
            </a:xfrm>
          </p:grpSpPr>
          <p:sp>
            <p:nvSpPr>
              <p:cNvPr id="1418" name="CustomShape 513"/>
              <p:cNvSpPr/>
              <p:nvPr/>
            </p:nvSpPr>
            <p:spPr>
              <a:xfrm>
                <a:off x="4826520" y="1353960"/>
                <a:ext cx="43200" cy="32040"/>
              </a:xfrm>
              <a:custGeom>
                <a:avLst/>
                <a:gdLst/>
                <a:ahLst/>
                <a:rect l="l" t="t" r="r" b="b"/>
                <a:pathLst>
                  <a:path w="3993" h="3429">
                    <a:moveTo>
                      <a:pt x="2266" y="0"/>
                    </a:moveTo>
                    <a:cubicBezTo>
                      <a:pt x="1848" y="0"/>
                      <a:pt x="1423" y="155"/>
                      <a:pt x="1077" y="501"/>
                    </a:cubicBezTo>
                    <a:cubicBezTo>
                      <a:pt x="0" y="1578"/>
                      <a:pt x="762" y="3429"/>
                      <a:pt x="2287" y="3429"/>
                    </a:cubicBezTo>
                    <a:cubicBezTo>
                      <a:pt x="3230" y="3429"/>
                      <a:pt x="3992" y="2667"/>
                      <a:pt x="3992" y="1723"/>
                    </a:cubicBezTo>
                    <a:cubicBezTo>
                      <a:pt x="3992" y="689"/>
                      <a:pt x="3146" y="0"/>
                      <a:pt x="2266" y="0"/>
                    </a:cubicBezTo>
                    <a:close/>
                  </a:path>
                </a:pathLst>
              </a:custGeom>
              <a:solidFill>
                <a:schemeClr val="accent1"/>
              </a:solidFill>
              <a:ln>
                <a:noFill/>
              </a:ln>
            </p:spPr>
            <p:style>
              <a:lnRef idx="0"/>
              <a:fillRef idx="0"/>
              <a:effectRef idx="0"/>
              <a:fontRef idx="minor"/>
            </p:style>
          </p:sp>
          <p:sp>
            <p:nvSpPr>
              <p:cNvPr id="1419" name="CustomShape 514"/>
              <p:cNvSpPr/>
              <p:nvPr/>
            </p:nvSpPr>
            <p:spPr>
              <a:xfrm>
                <a:off x="4844160" y="1365480"/>
                <a:ext cx="11880" cy="9000"/>
              </a:xfrm>
              <a:custGeom>
                <a:avLst/>
                <a:gdLst/>
                <a:ahLst/>
                <a:rect l="l" t="t" r="r" b="b"/>
                <a:pathLst>
                  <a:path w="1126" h="976">
                    <a:moveTo>
                      <a:pt x="642" y="0"/>
                    </a:moveTo>
                    <a:cubicBezTo>
                      <a:pt x="218" y="12"/>
                      <a:pt x="0" y="520"/>
                      <a:pt x="303" y="835"/>
                    </a:cubicBezTo>
                    <a:cubicBezTo>
                      <a:pt x="400" y="932"/>
                      <a:pt x="520" y="976"/>
                      <a:pt x="638" y="976"/>
                    </a:cubicBezTo>
                    <a:cubicBezTo>
                      <a:pt x="886" y="976"/>
                      <a:pt x="1125" y="783"/>
                      <a:pt x="1125" y="496"/>
                    </a:cubicBezTo>
                    <a:cubicBezTo>
                      <a:pt x="1125" y="218"/>
                      <a:pt x="908" y="0"/>
                      <a:pt x="642" y="0"/>
                    </a:cubicBezTo>
                    <a:close/>
                  </a:path>
                </a:pathLst>
              </a:custGeom>
              <a:solidFill>
                <a:schemeClr val="accent1"/>
              </a:solidFill>
              <a:ln>
                <a:noFill/>
              </a:ln>
            </p:spPr>
            <p:style>
              <a:lnRef idx="0"/>
              <a:fillRef idx="0"/>
              <a:effectRef idx="0"/>
              <a:fontRef idx="minor"/>
            </p:style>
          </p:sp>
        </p:grpSp>
        <p:grpSp>
          <p:nvGrpSpPr>
            <p:cNvPr id="1420" name="Group 515"/>
            <p:cNvGrpSpPr/>
            <p:nvPr/>
          </p:nvGrpSpPr>
          <p:grpSpPr>
            <a:xfrm>
              <a:off x="4779000" y="1369800"/>
              <a:ext cx="43200" cy="32040"/>
              <a:chOff x="4779000" y="1369800"/>
              <a:chExt cx="43200" cy="32040"/>
            </a:xfrm>
          </p:grpSpPr>
          <p:sp>
            <p:nvSpPr>
              <p:cNvPr id="1421" name="CustomShape 516"/>
              <p:cNvSpPr/>
              <p:nvPr/>
            </p:nvSpPr>
            <p:spPr>
              <a:xfrm>
                <a:off x="4779000" y="1369800"/>
                <a:ext cx="43200" cy="32040"/>
              </a:xfrm>
              <a:custGeom>
                <a:avLst/>
                <a:gdLst/>
                <a:ahLst/>
                <a:rect l="l" t="t" r="r" b="b"/>
                <a:pathLst>
                  <a:path w="3993" h="3432">
                    <a:moveTo>
                      <a:pt x="2273" y="1"/>
                    </a:moveTo>
                    <a:cubicBezTo>
                      <a:pt x="1853" y="1"/>
                      <a:pt x="1425" y="156"/>
                      <a:pt x="1077" y="505"/>
                    </a:cubicBezTo>
                    <a:cubicBezTo>
                      <a:pt x="0" y="1581"/>
                      <a:pt x="762" y="3420"/>
                      <a:pt x="2287" y="3432"/>
                    </a:cubicBezTo>
                    <a:cubicBezTo>
                      <a:pt x="3230" y="3432"/>
                      <a:pt x="3992" y="2658"/>
                      <a:pt x="3992" y="1714"/>
                    </a:cubicBezTo>
                    <a:cubicBezTo>
                      <a:pt x="3992" y="683"/>
                      <a:pt x="3150" y="1"/>
                      <a:pt x="2273" y="1"/>
                    </a:cubicBezTo>
                    <a:close/>
                  </a:path>
                </a:pathLst>
              </a:custGeom>
              <a:solidFill>
                <a:schemeClr val="accent1"/>
              </a:solidFill>
              <a:ln>
                <a:noFill/>
              </a:ln>
            </p:spPr>
            <p:style>
              <a:lnRef idx="0"/>
              <a:fillRef idx="0"/>
              <a:effectRef idx="0"/>
              <a:fontRef idx="minor"/>
            </p:style>
          </p:sp>
          <p:sp>
            <p:nvSpPr>
              <p:cNvPr id="1422" name="CustomShape 517"/>
              <p:cNvSpPr/>
              <p:nvPr/>
            </p:nvSpPr>
            <p:spPr>
              <a:xfrm>
                <a:off x="4796640" y="1381320"/>
                <a:ext cx="11880" cy="8640"/>
              </a:xfrm>
              <a:custGeom>
                <a:avLst/>
                <a:gdLst/>
                <a:ahLst/>
                <a:rect l="l" t="t" r="r" b="b"/>
                <a:pathLst>
                  <a:path w="1126" h="965">
                    <a:moveTo>
                      <a:pt x="664" y="1"/>
                    </a:moveTo>
                    <a:cubicBezTo>
                      <a:pt x="656" y="1"/>
                      <a:pt x="649" y="1"/>
                      <a:pt x="641" y="1"/>
                    </a:cubicBezTo>
                    <a:cubicBezTo>
                      <a:pt x="218" y="1"/>
                      <a:pt x="0" y="522"/>
                      <a:pt x="303" y="824"/>
                    </a:cubicBezTo>
                    <a:cubicBezTo>
                      <a:pt x="400" y="921"/>
                      <a:pt x="520" y="965"/>
                      <a:pt x="638" y="965"/>
                    </a:cubicBezTo>
                    <a:cubicBezTo>
                      <a:pt x="886" y="965"/>
                      <a:pt x="1125" y="772"/>
                      <a:pt x="1125" y="485"/>
                    </a:cubicBezTo>
                    <a:cubicBezTo>
                      <a:pt x="1125" y="215"/>
                      <a:pt x="931" y="1"/>
                      <a:pt x="664" y="1"/>
                    </a:cubicBezTo>
                    <a:close/>
                  </a:path>
                </a:pathLst>
              </a:custGeom>
              <a:solidFill>
                <a:schemeClr val="accent1"/>
              </a:solidFill>
              <a:ln>
                <a:noFill/>
              </a:ln>
            </p:spPr>
            <p:style>
              <a:lnRef idx="0"/>
              <a:fillRef idx="0"/>
              <a:effectRef idx="0"/>
              <a:fontRef idx="minor"/>
            </p:style>
          </p:sp>
        </p:grpSp>
        <p:grpSp>
          <p:nvGrpSpPr>
            <p:cNvPr id="1423" name="Group 518"/>
            <p:cNvGrpSpPr/>
            <p:nvPr/>
          </p:nvGrpSpPr>
          <p:grpSpPr>
            <a:xfrm>
              <a:off x="5256360" y="1272960"/>
              <a:ext cx="43200" cy="32040"/>
              <a:chOff x="5256360" y="1272960"/>
              <a:chExt cx="43200" cy="32040"/>
            </a:xfrm>
          </p:grpSpPr>
          <p:sp>
            <p:nvSpPr>
              <p:cNvPr id="1424" name="CustomShape 519"/>
              <p:cNvSpPr/>
              <p:nvPr/>
            </p:nvSpPr>
            <p:spPr>
              <a:xfrm>
                <a:off x="5256360" y="1272960"/>
                <a:ext cx="43200" cy="32040"/>
              </a:xfrm>
              <a:custGeom>
                <a:avLst/>
                <a:gdLst/>
                <a:ahLst/>
                <a:rect l="l" t="t" r="r" b="b"/>
                <a:pathLst>
                  <a:path w="3993" h="3433">
                    <a:moveTo>
                      <a:pt x="2273" y="1"/>
                    </a:moveTo>
                    <a:cubicBezTo>
                      <a:pt x="1853" y="1"/>
                      <a:pt x="1426" y="157"/>
                      <a:pt x="1077" y="505"/>
                    </a:cubicBezTo>
                    <a:cubicBezTo>
                      <a:pt x="1" y="1582"/>
                      <a:pt x="763" y="3432"/>
                      <a:pt x="2287" y="3432"/>
                    </a:cubicBezTo>
                    <a:cubicBezTo>
                      <a:pt x="3231" y="3420"/>
                      <a:pt x="3993" y="2658"/>
                      <a:pt x="3993" y="1715"/>
                    </a:cubicBezTo>
                    <a:cubicBezTo>
                      <a:pt x="3993" y="683"/>
                      <a:pt x="3151" y="1"/>
                      <a:pt x="2273" y="1"/>
                    </a:cubicBezTo>
                    <a:close/>
                  </a:path>
                </a:pathLst>
              </a:custGeom>
              <a:solidFill>
                <a:schemeClr val="accent2"/>
              </a:solidFill>
              <a:ln>
                <a:noFill/>
              </a:ln>
            </p:spPr>
            <p:style>
              <a:lnRef idx="0"/>
              <a:fillRef idx="0"/>
              <a:effectRef idx="0"/>
              <a:fontRef idx="minor"/>
            </p:style>
          </p:sp>
          <p:sp>
            <p:nvSpPr>
              <p:cNvPr id="1425" name="CustomShape 520"/>
              <p:cNvSpPr/>
              <p:nvPr/>
            </p:nvSpPr>
            <p:spPr>
              <a:xfrm>
                <a:off x="5276160" y="1284840"/>
                <a:ext cx="10080" cy="8640"/>
              </a:xfrm>
              <a:custGeom>
                <a:avLst/>
                <a:gdLst/>
                <a:ahLst/>
                <a:rect l="l" t="t" r="r" b="b"/>
                <a:pathLst>
                  <a:path w="969" h="969">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chemeClr val="accent2"/>
              </a:solidFill>
              <a:ln>
                <a:noFill/>
              </a:ln>
            </p:spPr>
            <p:style>
              <a:lnRef idx="0"/>
              <a:fillRef idx="0"/>
              <a:effectRef idx="0"/>
              <a:fontRef idx="minor"/>
            </p:style>
          </p:sp>
        </p:grpSp>
        <p:sp>
          <p:nvSpPr>
            <p:cNvPr id="1426" name="CustomShape 521"/>
            <p:cNvSpPr/>
            <p:nvPr/>
          </p:nvSpPr>
          <p:spPr>
            <a:xfrm>
              <a:off x="5194080" y="1034640"/>
              <a:ext cx="58320" cy="43560"/>
            </a:xfrm>
            <a:custGeom>
              <a:avLst/>
              <a:gdLst/>
              <a:ahLst/>
              <a:rect l="l" t="t" r="r" b="b"/>
              <a:pathLst>
                <a:path w="5409" h="4644">
                  <a:moveTo>
                    <a:pt x="3085" y="1"/>
                  </a:moveTo>
                  <a:cubicBezTo>
                    <a:pt x="2516" y="1"/>
                    <a:pt x="1935" y="213"/>
                    <a:pt x="1465" y="688"/>
                  </a:cubicBezTo>
                  <a:cubicBezTo>
                    <a:pt x="1" y="2140"/>
                    <a:pt x="1029" y="4632"/>
                    <a:pt x="3098" y="4644"/>
                  </a:cubicBezTo>
                  <a:cubicBezTo>
                    <a:pt x="4380" y="4632"/>
                    <a:pt x="5408" y="3603"/>
                    <a:pt x="5408" y="2321"/>
                  </a:cubicBezTo>
                  <a:cubicBezTo>
                    <a:pt x="5408" y="923"/>
                    <a:pt x="4270" y="1"/>
                    <a:pt x="3085" y="1"/>
                  </a:cubicBezTo>
                  <a:close/>
                </a:path>
              </a:pathLst>
            </a:custGeom>
            <a:solidFill>
              <a:schemeClr val="accent2"/>
            </a:solidFill>
            <a:ln>
              <a:noFill/>
            </a:ln>
          </p:spPr>
          <p:style>
            <a:lnRef idx="0"/>
            <a:fillRef idx="0"/>
            <a:effectRef idx="0"/>
            <a:fontRef idx="minor"/>
          </p:style>
        </p:sp>
        <p:grpSp>
          <p:nvGrpSpPr>
            <p:cNvPr id="1427" name="Group 522"/>
            <p:cNvGrpSpPr/>
            <p:nvPr/>
          </p:nvGrpSpPr>
          <p:grpSpPr>
            <a:xfrm>
              <a:off x="5369040" y="907560"/>
              <a:ext cx="55080" cy="41040"/>
              <a:chOff x="5369040" y="907560"/>
              <a:chExt cx="55080" cy="41040"/>
            </a:xfrm>
          </p:grpSpPr>
          <p:sp>
            <p:nvSpPr>
              <p:cNvPr id="1428" name="CustomShape 523"/>
              <p:cNvSpPr/>
              <p:nvPr/>
            </p:nvSpPr>
            <p:spPr>
              <a:xfrm>
                <a:off x="5369040" y="907560"/>
                <a:ext cx="55080" cy="41040"/>
              </a:xfrm>
              <a:custGeom>
                <a:avLst/>
                <a:gdLst/>
                <a:ahLst/>
                <a:rect l="l" t="t" r="r" b="b"/>
                <a:pathLst>
                  <a:path w="5118" h="4374">
                    <a:moveTo>
                      <a:pt x="2915" y="0"/>
                    </a:moveTo>
                    <a:cubicBezTo>
                      <a:pt x="2376" y="0"/>
                      <a:pt x="1827" y="201"/>
                      <a:pt x="1380" y="648"/>
                    </a:cubicBezTo>
                    <a:cubicBezTo>
                      <a:pt x="1" y="2015"/>
                      <a:pt x="980" y="4374"/>
                      <a:pt x="2928" y="4374"/>
                    </a:cubicBezTo>
                    <a:cubicBezTo>
                      <a:pt x="4126" y="4374"/>
                      <a:pt x="5105" y="3394"/>
                      <a:pt x="5118" y="2184"/>
                    </a:cubicBezTo>
                    <a:cubicBezTo>
                      <a:pt x="5109" y="869"/>
                      <a:pt x="4036" y="0"/>
                      <a:pt x="2915" y="0"/>
                    </a:cubicBezTo>
                    <a:close/>
                  </a:path>
                </a:pathLst>
              </a:custGeom>
              <a:solidFill>
                <a:schemeClr val="accent1"/>
              </a:solidFill>
              <a:ln>
                <a:noFill/>
              </a:ln>
            </p:spPr>
            <p:style>
              <a:lnRef idx="0"/>
              <a:fillRef idx="0"/>
              <a:effectRef idx="0"/>
              <a:fontRef idx="minor"/>
            </p:style>
          </p:sp>
          <p:sp>
            <p:nvSpPr>
              <p:cNvPr id="1429" name="CustomShape 524"/>
              <p:cNvSpPr/>
              <p:nvPr/>
            </p:nvSpPr>
            <p:spPr>
              <a:xfrm>
                <a:off x="5390280" y="919080"/>
                <a:ext cx="20520" cy="18000"/>
              </a:xfrm>
              <a:custGeom>
                <a:avLst/>
                <a:gdLst/>
                <a:ahLst/>
                <a:rect l="l" t="t" r="r" b="b"/>
                <a:pathLst>
                  <a:path w="1924" h="1925">
                    <a:moveTo>
                      <a:pt x="968" y="1"/>
                    </a:moveTo>
                    <a:cubicBezTo>
                      <a:pt x="436" y="1"/>
                      <a:pt x="0" y="436"/>
                      <a:pt x="0" y="956"/>
                    </a:cubicBezTo>
                    <a:cubicBezTo>
                      <a:pt x="0" y="1489"/>
                      <a:pt x="436" y="1924"/>
                      <a:pt x="968" y="1924"/>
                    </a:cubicBezTo>
                    <a:cubicBezTo>
                      <a:pt x="1500" y="1924"/>
                      <a:pt x="1924" y="1489"/>
                      <a:pt x="1924" y="956"/>
                    </a:cubicBezTo>
                    <a:cubicBezTo>
                      <a:pt x="1924" y="436"/>
                      <a:pt x="1500" y="1"/>
                      <a:pt x="968" y="1"/>
                    </a:cubicBezTo>
                    <a:close/>
                  </a:path>
                </a:pathLst>
              </a:custGeom>
              <a:solidFill>
                <a:schemeClr val="accent1"/>
              </a:solidFill>
              <a:ln>
                <a:noFill/>
              </a:ln>
            </p:spPr>
            <p:style>
              <a:lnRef idx="0"/>
              <a:fillRef idx="0"/>
              <a:effectRef idx="0"/>
              <a:fontRef idx="minor"/>
            </p:style>
          </p:sp>
        </p:grpSp>
        <p:grpSp>
          <p:nvGrpSpPr>
            <p:cNvPr id="1430" name="Group 525"/>
            <p:cNvGrpSpPr/>
            <p:nvPr/>
          </p:nvGrpSpPr>
          <p:grpSpPr>
            <a:xfrm>
              <a:off x="5449320" y="1114920"/>
              <a:ext cx="68400" cy="51120"/>
              <a:chOff x="5449320" y="1114920"/>
              <a:chExt cx="68400" cy="51120"/>
            </a:xfrm>
          </p:grpSpPr>
          <p:sp>
            <p:nvSpPr>
              <p:cNvPr id="1431" name="CustomShape 526"/>
              <p:cNvSpPr/>
              <p:nvPr/>
            </p:nvSpPr>
            <p:spPr>
              <a:xfrm>
                <a:off x="5449320" y="1114920"/>
                <a:ext cx="68400" cy="51120"/>
              </a:xfrm>
              <a:custGeom>
                <a:avLst/>
                <a:gdLst/>
                <a:ahLst/>
                <a:rect l="l" t="t" r="r" b="b"/>
                <a:pathLst>
                  <a:path w="6340" h="5432">
                    <a:moveTo>
                      <a:pt x="3602" y="1"/>
                    </a:moveTo>
                    <a:cubicBezTo>
                      <a:pt x="2936" y="1"/>
                      <a:pt x="2257" y="248"/>
                      <a:pt x="1706" y="799"/>
                    </a:cubicBezTo>
                    <a:cubicBezTo>
                      <a:pt x="1" y="2504"/>
                      <a:pt x="1210" y="5432"/>
                      <a:pt x="3630" y="5432"/>
                    </a:cubicBezTo>
                    <a:cubicBezTo>
                      <a:pt x="5118" y="5432"/>
                      <a:pt x="6339" y="4222"/>
                      <a:pt x="6339" y="2722"/>
                    </a:cubicBezTo>
                    <a:cubicBezTo>
                      <a:pt x="6339" y="1084"/>
                      <a:pt x="4998" y="1"/>
                      <a:pt x="3602" y="1"/>
                    </a:cubicBezTo>
                    <a:close/>
                  </a:path>
                </a:pathLst>
              </a:custGeom>
              <a:solidFill>
                <a:schemeClr val="accent2"/>
              </a:solidFill>
              <a:ln>
                <a:noFill/>
              </a:ln>
            </p:spPr>
            <p:style>
              <a:lnRef idx="0"/>
              <a:fillRef idx="0"/>
              <a:effectRef idx="0"/>
              <a:fontRef idx="minor"/>
            </p:style>
          </p:sp>
          <p:sp>
            <p:nvSpPr>
              <p:cNvPr id="1432" name="CustomShape 527"/>
              <p:cNvSpPr/>
              <p:nvPr/>
            </p:nvSpPr>
            <p:spPr>
              <a:xfrm>
                <a:off x="5466960" y="1126440"/>
                <a:ext cx="37440" cy="27720"/>
              </a:xfrm>
              <a:custGeom>
                <a:avLst/>
                <a:gdLst/>
                <a:ahLst/>
                <a:rect l="l" t="t" r="r" b="b"/>
                <a:pathLst>
                  <a:path w="3473" h="2976">
                    <a:moveTo>
                      <a:pt x="1985" y="0"/>
                    </a:moveTo>
                    <a:cubicBezTo>
                      <a:pt x="666" y="0"/>
                      <a:pt x="1" y="1597"/>
                      <a:pt x="944" y="2540"/>
                    </a:cubicBezTo>
                    <a:cubicBezTo>
                      <a:pt x="1245" y="2841"/>
                      <a:pt x="1614" y="2975"/>
                      <a:pt x="1977" y="2975"/>
                    </a:cubicBezTo>
                    <a:cubicBezTo>
                      <a:pt x="2739" y="2975"/>
                      <a:pt x="3473" y="2381"/>
                      <a:pt x="3473" y="1488"/>
                    </a:cubicBezTo>
                    <a:cubicBezTo>
                      <a:pt x="3473" y="665"/>
                      <a:pt x="2807" y="0"/>
                      <a:pt x="1985" y="0"/>
                    </a:cubicBezTo>
                    <a:close/>
                  </a:path>
                </a:pathLst>
              </a:custGeom>
              <a:solidFill>
                <a:schemeClr val="accent2"/>
              </a:solidFill>
              <a:ln>
                <a:noFill/>
              </a:ln>
            </p:spPr>
            <p:style>
              <a:lnRef idx="0"/>
              <a:fillRef idx="0"/>
              <a:effectRef idx="0"/>
              <a:fontRef idx="minor"/>
            </p:style>
          </p:sp>
        </p:grpSp>
        <p:sp>
          <p:nvSpPr>
            <p:cNvPr id="1433" name="CustomShape 528"/>
            <p:cNvSpPr/>
            <p:nvPr/>
          </p:nvSpPr>
          <p:spPr>
            <a:xfrm>
              <a:off x="5397840" y="1387440"/>
              <a:ext cx="42840" cy="32040"/>
            </a:xfrm>
            <a:custGeom>
              <a:avLst/>
              <a:gdLst/>
              <a:ahLst/>
              <a:rect l="l" t="t" r="r" b="b"/>
              <a:pathLst>
                <a:path w="3992" h="3420">
                  <a:moveTo>
                    <a:pt x="2272" y="1"/>
                  </a:moveTo>
                  <a:cubicBezTo>
                    <a:pt x="1853" y="1"/>
                    <a:pt x="1425" y="156"/>
                    <a:pt x="1077" y="505"/>
                  </a:cubicBezTo>
                  <a:cubicBezTo>
                    <a:pt x="0" y="1581"/>
                    <a:pt x="762" y="3420"/>
                    <a:pt x="2286" y="3420"/>
                  </a:cubicBezTo>
                  <a:cubicBezTo>
                    <a:pt x="3230" y="3420"/>
                    <a:pt x="3992" y="2658"/>
                    <a:pt x="3992" y="1714"/>
                  </a:cubicBezTo>
                  <a:cubicBezTo>
                    <a:pt x="3992" y="683"/>
                    <a:pt x="3150" y="1"/>
                    <a:pt x="2272" y="1"/>
                  </a:cubicBezTo>
                  <a:close/>
                </a:path>
              </a:pathLst>
            </a:custGeom>
            <a:solidFill>
              <a:schemeClr val="accent2"/>
            </a:solidFill>
            <a:ln>
              <a:noFill/>
            </a:ln>
          </p:spPr>
          <p:style>
            <a:lnRef idx="0"/>
            <a:fillRef idx="0"/>
            <a:effectRef idx="0"/>
            <a:fontRef idx="minor"/>
          </p:style>
        </p:sp>
        <p:sp>
          <p:nvSpPr>
            <p:cNvPr id="1434" name="CustomShape 529"/>
            <p:cNvSpPr/>
            <p:nvPr/>
          </p:nvSpPr>
          <p:spPr>
            <a:xfrm>
              <a:off x="5417640" y="1398960"/>
              <a:ext cx="10080" cy="8640"/>
            </a:xfrm>
            <a:custGeom>
              <a:avLst/>
              <a:gdLst/>
              <a:ahLst/>
              <a:rect l="l" t="t" r="r" b="b"/>
              <a:pathLst>
                <a:path w="969" h="969">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chemeClr val="accent2"/>
            </a:solidFill>
            <a:ln>
              <a:noFill/>
            </a:ln>
          </p:spPr>
          <p:style>
            <a:lnRef idx="0"/>
            <a:fillRef idx="0"/>
            <a:effectRef idx="0"/>
            <a:fontRef idx="minor"/>
          </p:style>
        </p:sp>
        <p:grpSp>
          <p:nvGrpSpPr>
            <p:cNvPr id="1435" name="Group 530"/>
            <p:cNvGrpSpPr/>
            <p:nvPr/>
          </p:nvGrpSpPr>
          <p:grpSpPr>
            <a:xfrm>
              <a:off x="5469120" y="1475280"/>
              <a:ext cx="43200" cy="32040"/>
              <a:chOff x="5469120" y="1475280"/>
              <a:chExt cx="43200" cy="32040"/>
            </a:xfrm>
          </p:grpSpPr>
          <p:sp>
            <p:nvSpPr>
              <p:cNvPr id="1436" name="CustomShape 531"/>
              <p:cNvSpPr/>
              <p:nvPr/>
            </p:nvSpPr>
            <p:spPr>
              <a:xfrm>
                <a:off x="5469120" y="1475280"/>
                <a:ext cx="43200" cy="32040"/>
              </a:xfrm>
              <a:custGeom>
                <a:avLst/>
                <a:gdLst/>
                <a:ahLst/>
                <a:rect l="l" t="t" r="r" b="b"/>
                <a:pathLst>
                  <a:path w="3993" h="3420">
                    <a:moveTo>
                      <a:pt x="2273" y="1"/>
                    </a:moveTo>
                    <a:cubicBezTo>
                      <a:pt x="1853" y="1"/>
                      <a:pt x="1425" y="157"/>
                      <a:pt x="1077" y="505"/>
                    </a:cubicBezTo>
                    <a:cubicBezTo>
                      <a:pt x="0" y="1581"/>
                      <a:pt x="762" y="3420"/>
                      <a:pt x="2287" y="3420"/>
                    </a:cubicBezTo>
                    <a:cubicBezTo>
                      <a:pt x="3230" y="3420"/>
                      <a:pt x="3992" y="2658"/>
                      <a:pt x="3992" y="1714"/>
                    </a:cubicBezTo>
                    <a:cubicBezTo>
                      <a:pt x="3992" y="683"/>
                      <a:pt x="3151" y="1"/>
                      <a:pt x="2273" y="1"/>
                    </a:cubicBezTo>
                    <a:close/>
                  </a:path>
                </a:pathLst>
              </a:custGeom>
              <a:solidFill>
                <a:schemeClr val="accent1"/>
              </a:solidFill>
              <a:ln>
                <a:noFill/>
              </a:ln>
            </p:spPr>
            <p:style>
              <a:lnRef idx="0"/>
              <a:fillRef idx="0"/>
              <a:effectRef idx="0"/>
              <a:fontRef idx="minor"/>
            </p:style>
          </p:sp>
          <p:sp>
            <p:nvSpPr>
              <p:cNvPr id="1437" name="CustomShape 532"/>
              <p:cNvSpPr/>
              <p:nvPr/>
            </p:nvSpPr>
            <p:spPr>
              <a:xfrm>
                <a:off x="5486760" y="1486800"/>
                <a:ext cx="11880" cy="8640"/>
              </a:xfrm>
              <a:custGeom>
                <a:avLst/>
                <a:gdLst/>
                <a:ahLst/>
                <a:rect l="l" t="t" r="r" b="b"/>
                <a:pathLst>
                  <a:path w="1138" h="967">
                    <a:moveTo>
                      <a:pt x="654" y="0"/>
                    </a:moveTo>
                    <a:cubicBezTo>
                      <a:pt x="218" y="0"/>
                      <a:pt x="0" y="521"/>
                      <a:pt x="303" y="823"/>
                    </a:cubicBezTo>
                    <a:cubicBezTo>
                      <a:pt x="402" y="922"/>
                      <a:pt x="525" y="966"/>
                      <a:pt x="646" y="966"/>
                    </a:cubicBezTo>
                    <a:cubicBezTo>
                      <a:pt x="896" y="966"/>
                      <a:pt x="1138" y="777"/>
                      <a:pt x="1138" y="484"/>
                    </a:cubicBezTo>
                    <a:cubicBezTo>
                      <a:pt x="1138" y="218"/>
                      <a:pt x="920" y="0"/>
                      <a:pt x="654" y="0"/>
                    </a:cubicBezTo>
                    <a:close/>
                  </a:path>
                </a:pathLst>
              </a:custGeom>
              <a:solidFill>
                <a:schemeClr val="accent1"/>
              </a:solidFill>
              <a:ln>
                <a:noFill/>
              </a:ln>
            </p:spPr>
            <p:style>
              <a:lnRef idx="0"/>
              <a:fillRef idx="0"/>
              <a:effectRef idx="0"/>
              <a:fontRef idx="minor"/>
            </p:style>
          </p:sp>
        </p:grpSp>
        <p:grpSp>
          <p:nvGrpSpPr>
            <p:cNvPr id="1438" name="Group 533"/>
            <p:cNvGrpSpPr/>
            <p:nvPr/>
          </p:nvGrpSpPr>
          <p:grpSpPr>
            <a:xfrm>
              <a:off x="5603400" y="1382760"/>
              <a:ext cx="43200" cy="32040"/>
              <a:chOff x="5603400" y="1382760"/>
              <a:chExt cx="43200" cy="32040"/>
            </a:xfrm>
          </p:grpSpPr>
          <p:sp>
            <p:nvSpPr>
              <p:cNvPr id="1439" name="CustomShape 534"/>
              <p:cNvSpPr/>
              <p:nvPr/>
            </p:nvSpPr>
            <p:spPr>
              <a:xfrm>
                <a:off x="5603400" y="1382760"/>
                <a:ext cx="43200" cy="32040"/>
              </a:xfrm>
              <a:custGeom>
                <a:avLst/>
                <a:gdLst/>
                <a:ahLst/>
                <a:rect l="l" t="t" r="r" b="b"/>
                <a:pathLst>
                  <a:path w="3993" h="3420">
                    <a:moveTo>
                      <a:pt x="2273" y="1"/>
                    </a:moveTo>
                    <a:cubicBezTo>
                      <a:pt x="1853" y="1"/>
                      <a:pt x="1425" y="157"/>
                      <a:pt x="1077" y="505"/>
                    </a:cubicBezTo>
                    <a:cubicBezTo>
                      <a:pt x="0" y="1581"/>
                      <a:pt x="762" y="3420"/>
                      <a:pt x="2287" y="3420"/>
                    </a:cubicBezTo>
                    <a:cubicBezTo>
                      <a:pt x="3230" y="3420"/>
                      <a:pt x="3992" y="2658"/>
                      <a:pt x="3992" y="1714"/>
                    </a:cubicBezTo>
                    <a:cubicBezTo>
                      <a:pt x="3992" y="683"/>
                      <a:pt x="3151" y="1"/>
                      <a:pt x="2273" y="1"/>
                    </a:cubicBezTo>
                    <a:close/>
                  </a:path>
                </a:pathLst>
              </a:custGeom>
              <a:solidFill>
                <a:schemeClr val="accent2"/>
              </a:solidFill>
              <a:ln>
                <a:noFill/>
              </a:ln>
            </p:spPr>
            <p:style>
              <a:lnRef idx="0"/>
              <a:fillRef idx="0"/>
              <a:effectRef idx="0"/>
              <a:fontRef idx="minor"/>
            </p:style>
          </p:sp>
          <p:sp>
            <p:nvSpPr>
              <p:cNvPr id="1440" name="CustomShape 535"/>
              <p:cNvSpPr/>
              <p:nvPr/>
            </p:nvSpPr>
            <p:spPr>
              <a:xfrm>
                <a:off x="5623200" y="1394640"/>
                <a:ext cx="10080" cy="8640"/>
              </a:xfrm>
              <a:custGeom>
                <a:avLst/>
                <a:gdLst/>
                <a:ahLst/>
                <a:rect l="l" t="t" r="r" b="b"/>
                <a:pathLst>
                  <a:path w="969" h="969">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chemeClr val="accent2"/>
              </a:solidFill>
              <a:ln>
                <a:noFill/>
              </a:ln>
            </p:spPr>
            <p:style>
              <a:lnRef idx="0"/>
              <a:fillRef idx="0"/>
              <a:effectRef idx="0"/>
              <a:fontRef idx="minor"/>
            </p:style>
          </p:sp>
        </p:grpSp>
        <p:grpSp>
          <p:nvGrpSpPr>
            <p:cNvPr id="1441" name="Group 536"/>
            <p:cNvGrpSpPr/>
            <p:nvPr/>
          </p:nvGrpSpPr>
          <p:grpSpPr>
            <a:xfrm>
              <a:off x="5566680" y="1290240"/>
              <a:ext cx="43200" cy="32040"/>
              <a:chOff x="5566680" y="1290240"/>
              <a:chExt cx="43200" cy="32040"/>
            </a:xfrm>
          </p:grpSpPr>
          <p:sp>
            <p:nvSpPr>
              <p:cNvPr id="1442" name="CustomShape 537"/>
              <p:cNvSpPr/>
              <p:nvPr/>
            </p:nvSpPr>
            <p:spPr>
              <a:xfrm>
                <a:off x="5566680" y="1290240"/>
                <a:ext cx="43200" cy="32040"/>
              </a:xfrm>
              <a:custGeom>
                <a:avLst/>
                <a:gdLst/>
                <a:ahLst/>
                <a:rect l="l" t="t" r="r" b="b"/>
                <a:pathLst>
                  <a:path w="4005" h="3432">
                    <a:moveTo>
                      <a:pt x="2285" y="0"/>
                    </a:moveTo>
                    <a:cubicBezTo>
                      <a:pt x="1865" y="0"/>
                      <a:pt x="1437" y="156"/>
                      <a:pt x="1089" y="504"/>
                    </a:cubicBezTo>
                    <a:cubicBezTo>
                      <a:pt x="0" y="1581"/>
                      <a:pt x="774" y="3432"/>
                      <a:pt x="2299" y="3432"/>
                    </a:cubicBezTo>
                    <a:cubicBezTo>
                      <a:pt x="3242" y="3432"/>
                      <a:pt x="4004" y="2658"/>
                      <a:pt x="4004" y="1714"/>
                    </a:cubicBezTo>
                    <a:cubicBezTo>
                      <a:pt x="4004" y="683"/>
                      <a:pt x="3163" y="0"/>
                      <a:pt x="2285" y="0"/>
                    </a:cubicBezTo>
                    <a:close/>
                  </a:path>
                </a:pathLst>
              </a:custGeom>
              <a:solidFill>
                <a:schemeClr val="accent2"/>
              </a:solidFill>
              <a:ln>
                <a:noFill/>
              </a:ln>
            </p:spPr>
            <p:style>
              <a:lnRef idx="0"/>
              <a:fillRef idx="0"/>
              <a:effectRef idx="0"/>
              <a:fontRef idx="minor"/>
            </p:style>
          </p:sp>
          <p:sp>
            <p:nvSpPr>
              <p:cNvPr id="1443" name="CustomShape 538"/>
              <p:cNvSpPr/>
              <p:nvPr/>
            </p:nvSpPr>
            <p:spPr>
              <a:xfrm>
                <a:off x="5586480" y="1302120"/>
                <a:ext cx="10080" cy="8640"/>
              </a:xfrm>
              <a:custGeom>
                <a:avLst/>
                <a:gdLst/>
                <a:ahLst/>
                <a:rect l="l" t="t" r="r" b="b"/>
                <a:pathLst>
                  <a:path w="957" h="956">
                    <a:moveTo>
                      <a:pt x="485" y="0"/>
                    </a:moveTo>
                    <a:cubicBezTo>
                      <a:pt x="206" y="0"/>
                      <a:pt x="1" y="206"/>
                      <a:pt x="1" y="472"/>
                    </a:cubicBezTo>
                    <a:cubicBezTo>
                      <a:pt x="1" y="738"/>
                      <a:pt x="206" y="956"/>
                      <a:pt x="485" y="956"/>
                    </a:cubicBezTo>
                    <a:cubicBezTo>
                      <a:pt x="751" y="956"/>
                      <a:pt x="956" y="738"/>
                      <a:pt x="956" y="472"/>
                    </a:cubicBezTo>
                    <a:cubicBezTo>
                      <a:pt x="956" y="206"/>
                      <a:pt x="751" y="0"/>
                      <a:pt x="485" y="0"/>
                    </a:cubicBezTo>
                    <a:close/>
                  </a:path>
                </a:pathLst>
              </a:custGeom>
              <a:solidFill>
                <a:schemeClr val="accent2"/>
              </a:solidFill>
              <a:ln>
                <a:noFill/>
              </a:ln>
            </p:spPr>
            <p:style>
              <a:lnRef idx="0"/>
              <a:fillRef idx="0"/>
              <a:effectRef idx="0"/>
              <a:fontRef idx="minor"/>
            </p:style>
          </p:sp>
        </p:grpSp>
        <p:grpSp>
          <p:nvGrpSpPr>
            <p:cNvPr id="1444" name="Group 539"/>
            <p:cNvGrpSpPr/>
            <p:nvPr/>
          </p:nvGrpSpPr>
          <p:grpSpPr>
            <a:xfrm>
              <a:off x="5654880" y="1111680"/>
              <a:ext cx="36720" cy="32040"/>
              <a:chOff x="5654880" y="1111680"/>
              <a:chExt cx="36720" cy="32040"/>
            </a:xfrm>
          </p:grpSpPr>
          <p:sp>
            <p:nvSpPr>
              <p:cNvPr id="1445" name="CustomShape 540"/>
              <p:cNvSpPr/>
              <p:nvPr/>
            </p:nvSpPr>
            <p:spPr>
              <a:xfrm>
                <a:off x="5654880" y="1111680"/>
                <a:ext cx="36720" cy="32040"/>
              </a:xfrm>
              <a:custGeom>
                <a:avLst/>
                <a:gdLst/>
                <a:ahLst/>
                <a:rect l="l" t="t" r="r" b="b"/>
                <a:pathLst>
                  <a:path w="3412" h="3424">
                    <a:moveTo>
                      <a:pt x="1706" y="1"/>
                    </a:moveTo>
                    <a:cubicBezTo>
                      <a:pt x="762" y="1"/>
                      <a:pt x="0" y="775"/>
                      <a:pt x="0" y="1718"/>
                    </a:cubicBezTo>
                    <a:cubicBezTo>
                      <a:pt x="0" y="2662"/>
                      <a:pt x="762" y="3424"/>
                      <a:pt x="1706" y="3424"/>
                    </a:cubicBezTo>
                    <a:cubicBezTo>
                      <a:pt x="2649" y="3424"/>
                      <a:pt x="3411" y="2662"/>
                      <a:pt x="3411" y="1718"/>
                    </a:cubicBezTo>
                    <a:cubicBezTo>
                      <a:pt x="3411" y="775"/>
                      <a:pt x="2649" y="1"/>
                      <a:pt x="1706" y="1"/>
                    </a:cubicBezTo>
                    <a:close/>
                  </a:path>
                </a:pathLst>
              </a:custGeom>
              <a:solidFill>
                <a:schemeClr val="accent2"/>
              </a:solidFill>
              <a:ln>
                <a:noFill/>
              </a:ln>
            </p:spPr>
            <p:style>
              <a:lnRef idx="0"/>
              <a:fillRef idx="0"/>
              <a:effectRef idx="0"/>
              <a:fontRef idx="minor"/>
            </p:style>
          </p:sp>
          <p:sp>
            <p:nvSpPr>
              <p:cNvPr id="1446" name="CustomShape 541"/>
              <p:cNvSpPr/>
              <p:nvPr/>
            </p:nvSpPr>
            <p:spPr>
              <a:xfrm>
                <a:off x="5668200" y="1123560"/>
                <a:ext cx="10080" cy="8640"/>
              </a:xfrm>
              <a:custGeom>
                <a:avLst/>
                <a:gdLst/>
                <a:ahLst/>
                <a:rect l="l" t="t" r="r" b="b"/>
                <a:pathLst>
                  <a:path w="969" h="969">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chemeClr val="accent2"/>
              </a:solidFill>
              <a:ln>
                <a:noFill/>
              </a:ln>
            </p:spPr>
            <p:style>
              <a:lnRef idx="0"/>
              <a:fillRef idx="0"/>
              <a:effectRef idx="0"/>
              <a:fontRef idx="minor"/>
            </p:style>
          </p:sp>
        </p:grpSp>
        <p:grpSp>
          <p:nvGrpSpPr>
            <p:cNvPr id="1447" name="Group 542"/>
            <p:cNvGrpSpPr/>
            <p:nvPr/>
          </p:nvGrpSpPr>
          <p:grpSpPr>
            <a:xfrm>
              <a:off x="5776920" y="1121040"/>
              <a:ext cx="42840" cy="32040"/>
              <a:chOff x="5776920" y="1121040"/>
              <a:chExt cx="42840" cy="32040"/>
            </a:xfrm>
          </p:grpSpPr>
          <p:sp>
            <p:nvSpPr>
              <p:cNvPr id="1448" name="CustomShape 543"/>
              <p:cNvSpPr/>
              <p:nvPr/>
            </p:nvSpPr>
            <p:spPr>
              <a:xfrm>
                <a:off x="5776920" y="1121040"/>
                <a:ext cx="42840" cy="32040"/>
              </a:xfrm>
              <a:custGeom>
                <a:avLst/>
                <a:gdLst/>
                <a:ahLst/>
                <a:rect l="l" t="t" r="r" b="b"/>
                <a:pathLst>
                  <a:path w="3992" h="3420">
                    <a:moveTo>
                      <a:pt x="2272" y="0"/>
                    </a:moveTo>
                    <a:cubicBezTo>
                      <a:pt x="1853" y="0"/>
                      <a:pt x="1425" y="156"/>
                      <a:pt x="1077" y="504"/>
                    </a:cubicBezTo>
                    <a:cubicBezTo>
                      <a:pt x="0" y="1581"/>
                      <a:pt x="762" y="3420"/>
                      <a:pt x="2286" y="3420"/>
                    </a:cubicBezTo>
                    <a:cubicBezTo>
                      <a:pt x="3230" y="3420"/>
                      <a:pt x="3992" y="2658"/>
                      <a:pt x="3992" y="1714"/>
                    </a:cubicBezTo>
                    <a:cubicBezTo>
                      <a:pt x="3992" y="683"/>
                      <a:pt x="3150" y="0"/>
                      <a:pt x="2272" y="0"/>
                    </a:cubicBezTo>
                    <a:close/>
                  </a:path>
                </a:pathLst>
              </a:custGeom>
              <a:solidFill>
                <a:schemeClr val="accent1"/>
              </a:solidFill>
              <a:ln>
                <a:noFill/>
              </a:ln>
            </p:spPr>
            <p:style>
              <a:lnRef idx="0"/>
              <a:fillRef idx="0"/>
              <a:effectRef idx="0"/>
              <a:fontRef idx="minor"/>
            </p:style>
          </p:sp>
          <p:sp>
            <p:nvSpPr>
              <p:cNvPr id="1449" name="CustomShape 544"/>
              <p:cNvSpPr/>
              <p:nvPr/>
            </p:nvSpPr>
            <p:spPr>
              <a:xfrm>
                <a:off x="5796360" y="1132560"/>
                <a:ext cx="10080" cy="8640"/>
              </a:xfrm>
              <a:custGeom>
                <a:avLst/>
                <a:gdLst/>
                <a:ahLst/>
                <a:rect l="l" t="t" r="r" b="b"/>
                <a:pathLst>
                  <a:path w="969" h="968">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chemeClr val="accent1"/>
              </a:solidFill>
              <a:ln>
                <a:noFill/>
              </a:ln>
            </p:spPr>
            <p:style>
              <a:lnRef idx="0"/>
              <a:fillRef idx="0"/>
              <a:effectRef idx="0"/>
              <a:fontRef idx="minor"/>
            </p:style>
          </p:sp>
        </p:grpSp>
        <p:grpSp>
          <p:nvGrpSpPr>
            <p:cNvPr id="1450" name="Group 545"/>
            <p:cNvGrpSpPr/>
            <p:nvPr/>
          </p:nvGrpSpPr>
          <p:grpSpPr>
            <a:xfrm>
              <a:off x="5734800" y="1107000"/>
              <a:ext cx="42840" cy="32040"/>
              <a:chOff x="5734800" y="1107000"/>
              <a:chExt cx="42840" cy="32040"/>
            </a:xfrm>
          </p:grpSpPr>
          <p:sp>
            <p:nvSpPr>
              <p:cNvPr id="1451" name="CustomShape 546"/>
              <p:cNvSpPr/>
              <p:nvPr/>
            </p:nvSpPr>
            <p:spPr>
              <a:xfrm>
                <a:off x="5734800" y="1107000"/>
                <a:ext cx="42840" cy="32040"/>
              </a:xfrm>
              <a:custGeom>
                <a:avLst/>
                <a:gdLst/>
                <a:ahLst/>
                <a:rect l="l" t="t" r="r" b="b"/>
                <a:pathLst>
                  <a:path w="3992" h="3421">
                    <a:moveTo>
                      <a:pt x="2272" y="1"/>
                    </a:moveTo>
                    <a:cubicBezTo>
                      <a:pt x="1853" y="1"/>
                      <a:pt x="1425" y="157"/>
                      <a:pt x="1077" y="505"/>
                    </a:cubicBezTo>
                    <a:cubicBezTo>
                      <a:pt x="0" y="1581"/>
                      <a:pt x="762" y="3420"/>
                      <a:pt x="2286" y="3420"/>
                    </a:cubicBezTo>
                    <a:cubicBezTo>
                      <a:pt x="3230" y="3420"/>
                      <a:pt x="3992" y="2658"/>
                      <a:pt x="3992" y="1714"/>
                    </a:cubicBezTo>
                    <a:cubicBezTo>
                      <a:pt x="3992" y="683"/>
                      <a:pt x="3150" y="1"/>
                      <a:pt x="2272" y="1"/>
                    </a:cubicBezTo>
                    <a:close/>
                  </a:path>
                </a:pathLst>
              </a:custGeom>
              <a:solidFill>
                <a:schemeClr val="accent2"/>
              </a:solidFill>
              <a:ln>
                <a:noFill/>
              </a:ln>
            </p:spPr>
            <p:style>
              <a:lnRef idx="0"/>
              <a:fillRef idx="0"/>
              <a:effectRef idx="0"/>
              <a:fontRef idx="minor"/>
            </p:style>
          </p:sp>
          <p:sp>
            <p:nvSpPr>
              <p:cNvPr id="1452" name="CustomShape 547"/>
              <p:cNvSpPr/>
              <p:nvPr/>
            </p:nvSpPr>
            <p:spPr>
              <a:xfrm>
                <a:off x="5752440" y="1118880"/>
                <a:ext cx="11880" cy="8640"/>
              </a:xfrm>
              <a:custGeom>
                <a:avLst/>
                <a:gdLst/>
                <a:ahLst/>
                <a:rect l="l" t="t" r="r" b="b"/>
                <a:pathLst>
                  <a:path w="1138" h="964">
                    <a:moveTo>
                      <a:pt x="653" y="1"/>
                    </a:moveTo>
                    <a:cubicBezTo>
                      <a:pt x="218" y="1"/>
                      <a:pt x="0" y="521"/>
                      <a:pt x="303" y="823"/>
                    </a:cubicBezTo>
                    <a:cubicBezTo>
                      <a:pt x="404" y="921"/>
                      <a:pt x="526" y="964"/>
                      <a:pt x="646" y="964"/>
                    </a:cubicBezTo>
                    <a:cubicBezTo>
                      <a:pt x="898" y="964"/>
                      <a:pt x="1137" y="771"/>
                      <a:pt x="1137" y="484"/>
                    </a:cubicBezTo>
                    <a:cubicBezTo>
                      <a:pt x="1137" y="218"/>
                      <a:pt x="919" y="1"/>
                      <a:pt x="653" y="1"/>
                    </a:cubicBezTo>
                    <a:close/>
                  </a:path>
                </a:pathLst>
              </a:custGeom>
              <a:solidFill>
                <a:schemeClr val="accent2"/>
              </a:solidFill>
              <a:ln>
                <a:noFill/>
              </a:ln>
            </p:spPr>
            <p:style>
              <a:lnRef idx="0"/>
              <a:fillRef idx="0"/>
              <a:effectRef idx="0"/>
              <a:fontRef idx="minor"/>
            </p:style>
          </p:sp>
        </p:grpSp>
        <p:grpSp>
          <p:nvGrpSpPr>
            <p:cNvPr id="1453" name="Group 548"/>
            <p:cNvGrpSpPr/>
            <p:nvPr/>
          </p:nvGrpSpPr>
          <p:grpSpPr>
            <a:xfrm>
              <a:off x="5841000" y="919800"/>
              <a:ext cx="43200" cy="32040"/>
              <a:chOff x="5841000" y="919800"/>
              <a:chExt cx="43200" cy="32040"/>
            </a:xfrm>
          </p:grpSpPr>
          <p:sp>
            <p:nvSpPr>
              <p:cNvPr id="1454" name="CustomShape 549"/>
              <p:cNvSpPr/>
              <p:nvPr/>
            </p:nvSpPr>
            <p:spPr>
              <a:xfrm>
                <a:off x="5841000" y="919800"/>
                <a:ext cx="43200" cy="32040"/>
              </a:xfrm>
              <a:custGeom>
                <a:avLst/>
                <a:gdLst/>
                <a:ahLst/>
                <a:rect l="l" t="t" r="r" b="b"/>
                <a:pathLst>
                  <a:path w="4005" h="3425">
                    <a:moveTo>
                      <a:pt x="2285" y="0"/>
                    </a:moveTo>
                    <a:cubicBezTo>
                      <a:pt x="1865" y="0"/>
                      <a:pt x="1437" y="157"/>
                      <a:pt x="1089" y="509"/>
                    </a:cubicBezTo>
                    <a:cubicBezTo>
                      <a:pt x="0" y="1586"/>
                      <a:pt x="774" y="3425"/>
                      <a:pt x="2299" y="3425"/>
                    </a:cubicBezTo>
                    <a:cubicBezTo>
                      <a:pt x="3242" y="3425"/>
                      <a:pt x="4004" y="2663"/>
                      <a:pt x="4004" y="1719"/>
                    </a:cubicBezTo>
                    <a:cubicBezTo>
                      <a:pt x="4004" y="688"/>
                      <a:pt x="3163" y="0"/>
                      <a:pt x="2285" y="0"/>
                    </a:cubicBezTo>
                    <a:close/>
                  </a:path>
                </a:pathLst>
              </a:custGeom>
              <a:solidFill>
                <a:schemeClr val="accent2"/>
              </a:solidFill>
              <a:ln>
                <a:noFill/>
              </a:ln>
            </p:spPr>
            <p:style>
              <a:lnRef idx="0"/>
              <a:fillRef idx="0"/>
              <a:effectRef idx="0"/>
              <a:fontRef idx="minor"/>
            </p:style>
          </p:sp>
          <p:sp>
            <p:nvSpPr>
              <p:cNvPr id="1455" name="CustomShape 550"/>
              <p:cNvSpPr/>
              <p:nvPr/>
            </p:nvSpPr>
            <p:spPr>
              <a:xfrm>
                <a:off x="5858640" y="931680"/>
                <a:ext cx="11880" cy="8640"/>
              </a:xfrm>
              <a:custGeom>
                <a:avLst/>
                <a:gdLst/>
                <a:ahLst/>
                <a:rect l="l" t="t" r="r" b="b"/>
                <a:pathLst>
                  <a:path w="1138" h="965">
                    <a:moveTo>
                      <a:pt x="675" y="1"/>
                    </a:moveTo>
                    <a:cubicBezTo>
                      <a:pt x="668" y="1"/>
                      <a:pt x="661" y="1"/>
                      <a:pt x="654" y="1"/>
                    </a:cubicBezTo>
                    <a:cubicBezTo>
                      <a:pt x="218" y="1"/>
                      <a:pt x="0" y="509"/>
                      <a:pt x="303" y="824"/>
                    </a:cubicBezTo>
                    <a:cubicBezTo>
                      <a:pt x="404" y="921"/>
                      <a:pt x="525" y="965"/>
                      <a:pt x="644" y="965"/>
                    </a:cubicBezTo>
                    <a:cubicBezTo>
                      <a:pt x="893" y="965"/>
                      <a:pt x="1129" y="772"/>
                      <a:pt x="1137" y="485"/>
                    </a:cubicBezTo>
                    <a:cubicBezTo>
                      <a:pt x="1137" y="214"/>
                      <a:pt x="931" y="1"/>
                      <a:pt x="675" y="1"/>
                    </a:cubicBezTo>
                    <a:close/>
                  </a:path>
                </a:pathLst>
              </a:custGeom>
              <a:solidFill>
                <a:schemeClr val="accent2"/>
              </a:solidFill>
              <a:ln>
                <a:noFill/>
              </a:ln>
            </p:spPr>
            <p:style>
              <a:lnRef idx="0"/>
              <a:fillRef idx="0"/>
              <a:effectRef idx="0"/>
              <a:fontRef idx="minor"/>
            </p:style>
          </p:sp>
        </p:grpSp>
        <p:grpSp>
          <p:nvGrpSpPr>
            <p:cNvPr id="1456" name="Group 551"/>
            <p:cNvGrpSpPr/>
            <p:nvPr/>
          </p:nvGrpSpPr>
          <p:grpSpPr>
            <a:xfrm>
              <a:off x="4768200" y="1144800"/>
              <a:ext cx="43200" cy="32040"/>
              <a:chOff x="4768200" y="1144800"/>
              <a:chExt cx="43200" cy="32040"/>
            </a:xfrm>
          </p:grpSpPr>
          <p:sp>
            <p:nvSpPr>
              <p:cNvPr id="1457" name="CustomShape 552"/>
              <p:cNvSpPr/>
              <p:nvPr/>
            </p:nvSpPr>
            <p:spPr>
              <a:xfrm>
                <a:off x="4768200" y="1144800"/>
                <a:ext cx="43200" cy="32040"/>
              </a:xfrm>
              <a:custGeom>
                <a:avLst/>
                <a:gdLst/>
                <a:ahLst/>
                <a:rect l="l" t="t" r="r" b="b"/>
                <a:pathLst>
                  <a:path w="4005" h="3420">
                    <a:moveTo>
                      <a:pt x="2285" y="0"/>
                    </a:moveTo>
                    <a:cubicBezTo>
                      <a:pt x="1865" y="0"/>
                      <a:pt x="1437" y="156"/>
                      <a:pt x="1089" y="504"/>
                    </a:cubicBezTo>
                    <a:cubicBezTo>
                      <a:pt x="0" y="1581"/>
                      <a:pt x="775" y="3420"/>
                      <a:pt x="2299" y="3420"/>
                    </a:cubicBezTo>
                    <a:cubicBezTo>
                      <a:pt x="3242" y="3420"/>
                      <a:pt x="4004" y="2658"/>
                      <a:pt x="4004" y="1714"/>
                    </a:cubicBezTo>
                    <a:cubicBezTo>
                      <a:pt x="4004" y="683"/>
                      <a:pt x="3163" y="0"/>
                      <a:pt x="2285" y="0"/>
                    </a:cubicBezTo>
                    <a:close/>
                  </a:path>
                </a:pathLst>
              </a:custGeom>
              <a:solidFill>
                <a:schemeClr val="accent2"/>
              </a:solidFill>
              <a:ln>
                <a:noFill/>
              </a:ln>
            </p:spPr>
            <p:style>
              <a:lnRef idx="0"/>
              <a:fillRef idx="0"/>
              <a:effectRef idx="0"/>
              <a:fontRef idx="minor"/>
            </p:style>
          </p:sp>
          <p:sp>
            <p:nvSpPr>
              <p:cNvPr id="1458" name="CustomShape 553"/>
              <p:cNvSpPr/>
              <p:nvPr/>
            </p:nvSpPr>
            <p:spPr>
              <a:xfrm>
                <a:off x="4786200" y="1156320"/>
                <a:ext cx="11880" cy="8640"/>
              </a:xfrm>
              <a:custGeom>
                <a:avLst/>
                <a:gdLst/>
                <a:ahLst/>
                <a:rect l="l" t="t" r="r" b="b"/>
                <a:pathLst>
                  <a:path w="1138" h="967">
                    <a:moveTo>
                      <a:pt x="654" y="0"/>
                    </a:moveTo>
                    <a:cubicBezTo>
                      <a:pt x="218" y="0"/>
                      <a:pt x="1" y="520"/>
                      <a:pt x="303" y="823"/>
                    </a:cubicBezTo>
                    <a:cubicBezTo>
                      <a:pt x="402" y="922"/>
                      <a:pt x="524" y="966"/>
                      <a:pt x="644" y="966"/>
                    </a:cubicBezTo>
                    <a:cubicBezTo>
                      <a:pt x="891" y="966"/>
                      <a:pt x="1130" y="777"/>
                      <a:pt x="1138" y="484"/>
                    </a:cubicBezTo>
                    <a:cubicBezTo>
                      <a:pt x="1138" y="218"/>
                      <a:pt x="920" y="0"/>
                      <a:pt x="654" y="0"/>
                    </a:cubicBezTo>
                    <a:close/>
                  </a:path>
                </a:pathLst>
              </a:custGeom>
              <a:solidFill>
                <a:schemeClr val="accent2"/>
              </a:solidFill>
              <a:ln>
                <a:noFill/>
              </a:ln>
            </p:spPr>
            <p:style>
              <a:lnRef idx="0"/>
              <a:fillRef idx="0"/>
              <a:effectRef idx="0"/>
              <a:fontRef idx="minor"/>
            </p:style>
          </p:sp>
        </p:grpSp>
        <p:grpSp>
          <p:nvGrpSpPr>
            <p:cNvPr id="1459" name="Group 554"/>
            <p:cNvGrpSpPr/>
            <p:nvPr/>
          </p:nvGrpSpPr>
          <p:grpSpPr>
            <a:xfrm>
              <a:off x="4856760" y="1239480"/>
              <a:ext cx="43200" cy="32040"/>
              <a:chOff x="4856760" y="1239480"/>
              <a:chExt cx="43200" cy="32040"/>
            </a:xfrm>
          </p:grpSpPr>
          <p:sp>
            <p:nvSpPr>
              <p:cNvPr id="1460" name="CustomShape 555"/>
              <p:cNvSpPr/>
              <p:nvPr/>
            </p:nvSpPr>
            <p:spPr>
              <a:xfrm>
                <a:off x="4856760" y="1239480"/>
                <a:ext cx="43200" cy="32040"/>
              </a:xfrm>
              <a:custGeom>
                <a:avLst/>
                <a:gdLst/>
                <a:ahLst/>
                <a:rect l="l" t="t" r="r" b="b"/>
                <a:pathLst>
                  <a:path w="3993" h="3420">
                    <a:moveTo>
                      <a:pt x="2273" y="1"/>
                    </a:moveTo>
                    <a:cubicBezTo>
                      <a:pt x="1853" y="1"/>
                      <a:pt x="1425" y="156"/>
                      <a:pt x="1077" y="505"/>
                    </a:cubicBezTo>
                    <a:cubicBezTo>
                      <a:pt x="0" y="1581"/>
                      <a:pt x="763" y="3420"/>
                      <a:pt x="2287" y="3420"/>
                    </a:cubicBezTo>
                    <a:cubicBezTo>
                      <a:pt x="3230" y="3420"/>
                      <a:pt x="3992" y="2658"/>
                      <a:pt x="3992" y="1714"/>
                    </a:cubicBezTo>
                    <a:cubicBezTo>
                      <a:pt x="3992" y="683"/>
                      <a:pt x="3151" y="1"/>
                      <a:pt x="2273" y="1"/>
                    </a:cubicBezTo>
                    <a:close/>
                  </a:path>
                </a:pathLst>
              </a:custGeom>
              <a:solidFill>
                <a:schemeClr val="accent2"/>
              </a:solidFill>
              <a:ln>
                <a:noFill/>
              </a:ln>
            </p:spPr>
            <p:style>
              <a:lnRef idx="0"/>
              <a:fillRef idx="0"/>
              <a:effectRef idx="0"/>
              <a:fontRef idx="minor"/>
            </p:style>
          </p:sp>
          <p:sp>
            <p:nvSpPr>
              <p:cNvPr id="1461" name="CustomShape 556"/>
              <p:cNvSpPr/>
              <p:nvPr/>
            </p:nvSpPr>
            <p:spPr>
              <a:xfrm>
                <a:off x="4874400" y="1251000"/>
                <a:ext cx="11880" cy="8640"/>
              </a:xfrm>
              <a:custGeom>
                <a:avLst/>
                <a:gdLst/>
                <a:ahLst/>
                <a:rect l="l" t="t" r="r" b="b"/>
                <a:pathLst>
                  <a:path w="1138" h="967">
                    <a:moveTo>
                      <a:pt x="654" y="0"/>
                    </a:moveTo>
                    <a:cubicBezTo>
                      <a:pt x="218" y="0"/>
                      <a:pt x="1" y="521"/>
                      <a:pt x="303" y="823"/>
                    </a:cubicBezTo>
                    <a:cubicBezTo>
                      <a:pt x="402" y="922"/>
                      <a:pt x="524" y="966"/>
                      <a:pt x="644" y="966"/>
                    </a:cubicBezTo>
                    <a:cubicBezTo>
                      <a:pt x="891" y="966"/>
                      <a:pt x="1130" y="777"/>
                      <a:pt x="1138" y="484"/>
                    </a:cubicBezTo>
                    <a:cubicBezTo>
                      <a:pt x="1138" y="218"/>
                      <a:pt x="920" y="0"/>
                      <a:pt x="654" y="0"/>
                    </a:cubicBezTo>
                    <a:close/>
                  </a:path>
                </a:pathLst>
              </a:custGeom>
              <a:solidFill>
                <a:schemeClr val="accent2"/>
              </a:solidFill>
              <a:ln>
                <a:noFill/>
              </a:ln>
            </p:spPr>
            <p:style>
              <a:lnRef idx="0"/>
              <a:fillRef idx="0"/>
              <a:effectRef idx="0"/>
              <a:fontRef idx="minor"/>
            </p:style>
          </p:sp>
        </p:grpSp>
        <p:grpSp>
          <p:nvGrpSpPr>
            <p:cNvPr id="1462" name="Group 557"/>
            <p:cNvGrpSpPr/>
            <p:nvPr/>
          </p:nvGrpSpPr>
          <p:grpSpPr>
            <a:xfrm>
              <a:off x="4834800" y="1272960"/>
              <a:ext cx="43200" cy="32040"/>
              <a:chOff x="4834800" y="1272960"/>
              <a:chExt cx="43200" cy="32040"/>
            </a:xfrm>
          </p:grpSpPr>
          <p:sp>
            <p:nvSpPr>
              <p:cNvPr id="1463" name="CustomShape 558"/>
              <p:cNvSpPr/>
              <p:nvPr/>
            </p:nvSpPr>
            <p:spPr>
              <a:xfrm>
                <a:off x="4834800" y="1272960"/>
                <a:ext cx="43200" cy="32040"/>
              </a:xfrm>
              <a:custGeom>
                <a:avLst/>
                <a:gdLst/>
                <a:ahLst/>
                <a:rect l="l" t="t" r="r" b="b"/>
                <a:pathLst>
                  <a:path w="4005" h="3433">
                    <a:moveTo>
                      <a:pt x="2276" y="1"/>
                    </a:moveTo>
                    <a:cubicBezTo>
                      <a:pt x="1854" y="1"/>
                      <a:pt x="1425" y="157"/>
                      <a:pt x="1077" y="505"/>
                    </a:cubicBezTo>
                    <a:cubicBezTo>
                      <a:pt x="0" y="1582"/>
                      <a:pt x="763" y="3432"/>
                      <a:pt x="2287" y="3432"/>
                    </a:cubicBezTo>
                    <a:cubicBezTo>
                      <a:pt x="3230" y="3420"/>
                      <a:pt x="4004" y="2658"/>
                      <a:pt x="4004" y="1715"/>
                    </a:cubicBezTo>
                    <a:cubicBezTo>
                      <a:pt x="4004" y="683"/>
                      <a:pt x="3157" y="1"/>
                      <a:pt x="2276" y="1"/>
                    </a:cubicBezTo>
                    <a:close/>
                  </a:path>
                </a:pathLst>
              </a:custGeom>
              <a:solidFill>
                <a:schemeClr val="accent2"/>
              </a:solidFill>
              <a:ln>
                <a:noFill/>
              </a:ln>
            </p:spPr>
            <p:style>
              <a:lnRef idx="0"/>
              <a:fillRef idx="0"/>
              <a:effectRef idx="0"/>
              <a:fontRef idx="minor"/>
            </p:style>
          </p:sp>
          <p:sp>
            <p:nvSpPr>
              <p:cNvPr id="1464" name="CustomShape 559"/>
              <p:cNvSpPr/>
              <p:nvPr/>
            </p:nvSpPr>
            <p:spPr>
              <a:xfrm>
                <a:off x="4852800" y="1284840"/>
                <a:ext cx="11880" cy="9000"/>
              </a:xfrm>
              <a:custGeom>
                <a:avLst/>
                <a:gdLst/>
                <a:ahLst/>
                <a:rect l="l" t="t" r="r" b="b"/>
                <a:pathLst>
                  <a:path w="1138" h="973">
                    <a:moveTo>
                      <a:pt x="642" y="1"/>
                    </a:moveTo>
                    <a:cubicBezTo>
                      <a:pt x="218" y="1"/>
                      <a:pt x="1" y="521"/>
                      <a:pt x="303" y="823"/>
                    </a:cubicBezTo>
                    <a:cubicBezTo>
                      <a:pt x="402" y="926"/>
                      <a:pt x="524" y="972"/>
                      <a:pt x="644" y="972"/>
                    </a:cubicBezTo>
                    <a:cubicBezTo>
                      <a:pt x="891" y="972"/>
                      <a:pt x="1130" y="778"/>
                      <a:pt x="1138" y="485"/>
                    </a:cubicBezTo>
                    <a:cubicBezTo>
                      <a:pt x="1138" y="218"/>
                      <a:pt x="920" y="1"/>
                      <a:pt x="642" y="1"/>
                    </a:cubicBezTo>
                    <a:close/>
                  </a:path>
                </a:pathLst>
              </a:custGeom>
              <a:solidFill>
                <a:schemeClr val="accent2"/>
              </a:solidFill>
              <a:ln>
                <a:noFill/>
              </a:ln>
            </p:spPr>
            <p:style>
              <a:lnRef idx="0"/>
              <a:fillRef idx="0"/>
              <a:effectRef idx="0"/>
              <a:fontRef idx="minor"/>
            </p:style>
          </p:sp>
        </p:grpSp>
        <p:grpSp>
          <p:nvGrpSpPr>
            <p:cNvPr id="1465" name="Group 560"/>
            <p:cNvGrpSpPr/>
            <p:nvPr/>
          </p:nvGrpSpPr>
          <p:grpSpPr>
            <a:xfrm>
              <a:off x="4780440" y="1301040"/>
              <a:ext cx="21960" cy="19080"/>
              <a:chOff x="4780440" y="1301040"/>
              <a:chExt cx="21960" cy="19080"/>
            </a:xfrm>
          </p:grpSpPr>
          <p:sp>
            <p:nvSpPr>
              <p:cNvPr id="1466" name="CustomShape 561"/>
              <p:cNvSpPr/>
              <p:nvPr/>
            </p:nvSpPr>
            <p:spPr>
              <a:xfrm>
                <a:off x="4780440" y="1301040"/>
                <a:ext cx="21960" cy="19080"/>
              </a:xfrm>
              <a:custGeom>
                <a:avLst/>
                <a:gdLst/>
                <a:ahLst/>
                <a:rect l="l" t="t" r="r" b="b"/>
                <a:pathLst>
                  <a:path w="2069" h="2058">
                    <a:moveTo>
                      <a:pt x="1029" y="1"/>
                    </a:moveTo>
                    <a:cubicBezTo>
                      <a:pt x="460" y="1"/>
                      <a:pt x="0" y="460"/>
                      <a:pt x="0" y="1029"/>
                    </a:cubicBezTo>
                    <a:cubicBezTo>
                      <a:pt x="0" y="1597"/>
                      <a:pt x="460" y="2057"/>
                      <a:pt x="1029" y="2057"/>
                    </a:cubicBezTo>
                    <a:cubicBezTo>
                      <a:pt x="1609" y="2057"/>
                      <a:pt x="2069" y="1597"/>
                      <a:pt x="2069" y="1029"/>
                    </a:cubicBezTo>
                    <a:cubicBezTo>
                      <a:pt x="2069" y="460"/>
                      <a:pt x="1609" y="1"/>
                      <a:pt x="1029" y="1"/>
                    </a:cubicBezTo>
                    <a:close/>
                  </a:path>
                </a:pathLst>
              </a:custGeom>
              <a:solidFill>
                <a:schemeClr val="accent2"/>
              </a:solidFill>
              <a:ln>
                <a:noFill/>
              </a:ln>
            </p:spPr>
            <p:style>
              <a:lnRef idx="0"/>
              <a:fillRef idx="0"/>
              <a:effectRef idx="0"/>
              <a:fontRef idx="minor"/>
            </p:style>
          </p:sp>
          <p:sp>
            <p:nvSpPr>
              <p:cNvPr id="1467" name="CustomShape 562"/>
              <p:cNvSpPr/>
              <p:nvPr/>
            </p:nvSpPr>
            <p:spPr>
              <a:xfrm>
                <a:off x="4788720" y="1308240"/>
                <a:ext cx="6120" cy="5040"/>
              </a:xfrm>
              <a:custGeom>
                <a:avLst/>
                <a:gdLst/>
                <a:ahLst/>
                <a:rect l="l" t="t" r="r" b="b"/>
                <a:pathLst>
                  <a:path w="594" h="582">
                    <a:moveTo>
                      <a:pt x="291" y="1"/>
                    </a:moveTo>
                    <a:cubicBezTo>
                      <a:pt x="133" y="1"/>
                      <a:pt x="0" y="134"/>
                      <a:pt x="0" y="291"/>
                    </a:cubicBezTo>
                    <a:cubicBezTo>
                      <a:pt x="0" y="460"/>
                      <a:pt x="133" y="581"/>
                      <a:pt x="291" y="581"/>
                    </a:cubicBezTo>
                    <a:cubicBezTo>
                      <a:pt x="460" y="581"/>
                      <a:pt x="593" y="460"/>
                      <a:pt x="593" y="291"/>
                    </a:cubicBezTo>
                    <a:cubicBezTo>
                      <a:pt x="593" y="134"/>
                      <a:pt x="460" y="1"/>
                      <a:pt x="291" y="1"/>
                    </a:cubicBezTo>
                    <a:close/>
                  </a:path>
                </a:pathLst>
              </a:custGeom>
              <a:solidFill>
                <a:schemeClr val="accent2"/>
              </a:solidFill>
              <a:ln>
                <a:noFill/>
              </a:ln>
            </p:spPr>
            <p:style>
              <a:lnRef idx="0"/>
              <a:fillRef idx="0"/>
              <a:effectRef idx="0"/>
              <a:fontRef idx="minor"/>
            </p:style>
          </p:sp>
        </p:grpSp>
        <p:grpSp>
          <p:nvGrpSpPr>
            <p:cNvPr id="1468" name="Group 563"/>
            <p:cNvGrpSpPr/>
            <p:nvPr/>
          </p:nvGrpSpPr>
          <p:grpSpPr>
            <a:xfrm>
              <a:off x="4620960" y="1253160"/>
              <a:ext cx="43200" cy="32040"/>
              <a:chOff x="4620960" y="1253160"/>
              <a:chExt cx="43200" cy="32040"/>
            </a:xfrm>
          </p:grpSpPr>
          <p:sp>
            <p:nvSpPr>
              <p:cNvPr id="1469" name="CustomShape 564"/>
              <p:cNvSpPr/>
              <p:nvPr/>
            </p:nvSpPr>
            <p:spPr>
              <a:xfrm>
                <a:off x="4620960" y="1253160"/>
                <a:ext cx="43200" cy="32040"/>
              </a:xfrm>
              <a:custGeom>
                <a:avLst/>
                <a:gdLst/>
                <a:ahLst/>
                <a:rect l="l" t="t" r="r" b="b"/>
                <a:pathLst>
                  <a:path w="4005" h="3420">
                    <a:moveTo>
                      <a:pt x="2276" y="0"/>
                    </a:moveTo>
                    <a:cubicBezTo>
                      <a:pt x="1855" y="0"/>
                      <a:pt x="1426" y="156"/>
                      <a:pt x="1077" y="504"/>
                    </a:cubicBezTo>
                    <a:cubicBezTo>
                      <a:pt x="1" y="1581"/>
                      <a:pt x="763" y="3419"/>
                      <a:pt x="2287" y="3419"/>
                    </a:cubicBezTo>
                    <a:cubicBezTo>
                      <a:pt x="3231" y="3419"/>
                      <a:pt x="3993" y="2657"/>
                      <a:pt x="4005" y="1714"/>
                    </a:cubicBezTo>
                    <a:cubicBezTo>
                      <a:pt x="4005" y="683"/>
                      <a:pt x="3158" y="0"/>
                      <a:pt x="2276" y="0"/>
                    </a:cubicBezTo>
                    <a:close/>
                  </a:path>
                </a:pathLst>
              </a:custGeom>
              <a:solidFill>
                <a:schemeClr val="accent1"/>
              </a:solidFill>
              <a:ln>
                <a:noFill/>
              </a:ln>
            </p:spPr>
            <p:style>
              <a:lnRef idx="0"/>
              <a:fillRef idx="0"/>
              <a:effectRef idx="0"/>
              <a:fontRef idx="minor"/>
            </p:style>
          </p:sp>
          <p:sp>
            <p:nvSpPr>
              <p:cNvPr id="1470" name="CustomShape 565"/>
              <p:cNvSpPr/>
              <p:nvPr/>
            </p:nvSpPr>
            <p:spPr>
              <a:xfrm>
                <a:off x="4638600" y="1265040"/>
                <a:ext cx="11880" cy="8640"/>
              </a:xfrm>
              <a:custGeom>
                <a:avLst/>
                <a:gdLst/>
                <a:ahLst/>
                <a:rect l="l" t="t" r="r" b="b"/>
                <a:pathLst>
                  <a:path w="1126" h="965">
                    <a:moveTo>
                      <a:pt x="641" y="1"/>
                    </a:moveTo>
                    <a:cubicBezTo>
                      <a:pt x="206" y="1"/>
                      <a:pt x="0" y="521"/>
                      <a:pt x="302" y="824"/>
                    </a:cubicBezTo>
                    <a:cubicBezTo>
                      <a:pt x="400" y="921"/>
                      <a:pt x="520" y="964"/>
                      <a:pt x="638" y="964"/>
                    </a:cubicBezTo>
                    <a:cubicBezTo>
                      <a:pt x="886" y="964"/>
                      <a:pt x="1125" y="772"/>
                      <a:pt x="1125" y="485"/>
                    </a:cubicBezTo>
                    <a:cubicBezTo>
                      <a:pt x="1125" y="219"/>
                      <a:pt x="907" y="1"/>
                      <a:pt x="641" y="1"/>
                    </a:cubicBezTo>
                    <a:close/>
                  </a:path>
                </a:pathLst>
              </a:custGeom>
              <a:solidFill>
                <a:schemeClr val="accent1"/>
              </a:solidFill>
              <a:ln>
                <a:noFill/>
              </a:ln>
            </p:spPr>
            <p:style>
              <a:lnRef idx="0"/>
              <a:fillRef idx="0"/>
              <a:effectRef idx="0"/>
              <a:fontRef idx="minor"/>
            </p:style>
          </p:sp>
        </p:grpSp>
        <p:sp>
          <p:nvSpPr>
            <p:cNvPr id="1471" name="CustomShape 566"/>
            <p:cNvSpPr/>
            <p:nvPr/>
          </p:nvSpPr>
          <p:spPr>
            <a:xfrm>
              <a:off x="4516200" y="1290600"/>
              <a:ext cx="43200" cy="32040"/>
            </a:xfrm>
            <a:custGeom>
              <a:avLst/>
              <a:gdLst/>
              <a:ahLst/>
              <a:rect l="l" t="t" r="r" b="b"/>
              <a:pathLst>
                <a:path w="3993" h="3421">
                  <a:moveTo>
                    <a:pt x="2273" y="1"/>
                  </a:moveTo>
                  <a:cubicBezTo>
                    <a:pt x="1853" y="1"/>
                    <a:pt x="1426" y="157"/>
                    <a:pt x="1077" y="505"/>
                  </a:cubicBezTo>
                  <a:cubicBezTo>
                    <a:pt x="1" y="1581"/>
                    <a:pt x="763" y="3420"/>
                    <a:pt x="2287" y="3420"/>
                  </a:cubicBezTo>
                  <a:cubicBezTo>
                    <a:pt x="3231" y="3420"/>
                    <a:pt x="3993" y="2658"/>
                    <a:pt x="3993" y="1714"/>
                  </a:cubicBezTo>
                  <a:cubicBezTo>
                    <a:pt x="3993" y="683"/>
                    <a:pt x="3151" y="1"/>
                    <a:pt x="2273" y="1"/>
                  </a:cubicBezTo>
                  <a:close/>
                </a:path>
              </a:pathLst>
            </a:custGeom>
            <a:solidFill>
              <a:schemeClr val="accent2"/>
            </a:solidFill>
            <a:ln>
              <a:noFill/>
            </a:ln>
          </p:spPr>
          <p:style>
            <a:lnRef idx="0"/>
            <a:fillRef idx="0"/>
            <a:effectRef idx="0"/>
            <a:fontRef idx="minor"/>
          </p:style>
        </p:sp>
        <p:sp>
          <p:nvSpPr>
            <p:cNvPr id="1472" name="CustomShape 567"/>
            <p:cNvSpPr/>
            <p:nvPr/>
          </p:nvSpPr>
          <p:spPr>
            <a:xfrm>
              <a:off x="4536000" y="1302120"/>
              <a:ext cx="10080" cy="8640"/>
            </a:xfrm>
            <a:custGeom>
              <a:avLst/>
              <a:gdLst/>
              <a:ahLst/>
              <a:rect l="l" t="t" r="r" b="b"/>
              <a:pathLst>
                <a:path w="968" h="969">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chemeClr val="accent2"/>
            </a:solidFill>
            <a:ln>
              <a:noFill/>
            </a:ln>
          </p:spPr>
          <p:style>
            <a:lnRef idx="0"/>
            <a:fillRef idx="0"/>
            <a:effectRef idx="0"/>
            <a:fontRef idx="minor"/>
          </p:style>
        </p:sp>
        <p:grpSp>
          <p:nvGrpSpPr>
            <p:cNvPr id="1473" name="Group 568"/>
            <p:cNvGrpSpPr/>
            <p:nvPr/>
          </p:nvGrpSpPr>
          <p:grpSpPr>
            <a:xfrm>
              <a:off x="4457520" y="1236240"/>
              <a:ext cx="43200" cy="32040"/>
              <a:chOff x="4457520" y="1236240"/>
              <a:chExt cx="43200" cy="32040"/>
            </a:xfrm>
          </p:grpSpPr>
          <p:sp>
            <p:nvSpPr>
              <p:cNvPr id="1474" name="CustomShape 569"/>
              <p:cNvSpPr/>
              <p:nvPr/>
            </p:nvSpPr>
            <p:spPr>
              <a:xfrm>
                <a:off x="4457520" y="1236240"/>
                <a:ext cx="43200" cy="32040"/>
              </a:xfrm>
              <a:custGeom>
                <a:avLst/>
                <a:gdLst/>
                <a:ahLst/>
                <a:rect l="l" t="t" r="r" b="b"/>
                <a:pathLst>
                  <a:path w="4005" h="3433">
                    <a:moveTo>
                      <a:pt x="2273" y="1"/>
                    </a:moveTo>
                    <a:cubicBezTo>
                      <a:pt x="1853" y="1"/>
                      <a:pt x="1425" y="157"/>
                      <a:pt x="1077" y="505"/>
                    </a:cubicBezTo>
                    <a:cubicBezTo>
                      <a:pt x="0" y="1581"/>
                      <a:pt x="763" y="3432"/>
                      <a:pt x="2287" y="3432"/>
                    </a:cubicBezTo>
                    <a:cubicBezTo>
                      <a:pt x="3230" y="3432"/>
                      <a:pt x="3992" y="2658"/>
                      <a:pt x="4005" y="1714"/>
                    </a:cubicBezTo>
                    <a:cubicBezTo>
                      <a:pt x="3996" y="683"/>
                      <a:pt x="3152" y="1"/>
                      <a:pt x="2273" y="1"/>
                    </a:cubicBezTo>
                    <a:close/>
                  </a:path>
                </a:pathLst>
              </a:custGeom>
              <a:solidFill>
                <a:schemeClr val="accent2"/>
              </a:solidFill>
              <a:ln>
                <a:noFill/>
              </a:ln>
            </p:spPr>
            <p:style>
              <a:lnRef idx="0"/>
              <a:fillRef idx="0"/>
              <a:effectRef idx="0"/>
              <a:fontRef idx="minor"/>
            </p:style>
          </p:sp>
          <p:sp>
            <p:nvSpPr>
              <p:cNvPr id="1475" name="CustomShape 570"/>
              <p:cNvSpPr/>
              <p:nvPr/>
            </p:nvSpPr>
            <p:spPr>
              <a:xfrm>
                <a:off x="4476960" y="1247760"/>
                <a:ext cx="10080" cy="8640"/>
              </a:xfrm>
              <a:custGeom>
                <a:avLst/>
                <a:gdLst/>
                <a:ahLst/>
                <a:rect l="l" t="t" r="r" b="b"/>
                <a:pathLst>
                  <a:path w="969" h="969">
                    <a:moveTo>
                      <a:pt x="485" y="1"/>
                    </a:moveTo>
                    <a:cubicBezTo>
                      <a:pt x="219" y="1"/>
                      <a:pt x="1" y="218"/>
                      <a:pt x="1" y="484"/>
                    </a:cubicBezTo>
                    <a:cubicBezTo>
                      <a:pt x="1" y="751"/>
                      <a:pt x="219" y="968"/>
                      <a:pt x="485" y="968"/>
                    </a:cubicBezTo>
                    <a:cubicBezTo>
                      <a:pt x="751" y="968"/>
                      <a:pt x="969" y="751"/>
                      <a:pt x="969" y="484"/>
                    </a:cubicBezTo>
                    <a:cubicBezTo>
                      <a:pt x="969" y="218"/>
                      <a:pt x="751" y="1"/>
                      <a:pt x="485" y="1"/>
                    </a:cubicBezTo>
                    <a:close/>
                  </a:path>
                </a:pathLst>
              </a:custGeom>
              <a:solidFill>
                <a:schemeClr val="accent2"/>
              </a:solidFill>
              <a:ln>
                <a:noFill/>
              </a:ln>
            </p:spPr>
            <p:style>
              <a:lnRef idx="0"/>
              <a:fillRef idx="0"/>
              <a:effectRef idx="0"/>
              <a:fontRef idx="minor"/>
            </p:style>
          </p:sp>
        </p:grpSp>
        <p:grpSp>
          <p:nvGrpSpPr>
            <p:cNvPr id="1476" name="Group 571"/>
            <p:cNvGrpSpPr/>
            <p:nvPr/>
          </p:nvGrpSpPr>
          <p:grpSpPr>
            <a:xfrm>
              <a:off x="4512600" y="1236240"/>
              <a:ext cx="43200" cy="32040"/>
              <a:chOff x="4512600" y="1236240"/>
              <a:chExt cx="43200" cy="32040"/>
            </a:xfrm>
          </p:grpSpPr>
          <p:sp>
            <p:nvSpPr>
              <p:cNvPr id="1477" name="CustomShape 572"/>
              <p:cNvSpPr/>
              <p:nvPr/>
            </p:nvSpPr>
            <p:spPr>
              <a:xfrm>
                <a:off x="4512600" y="1236240"/>
                <a:ext cx="43200" cy="32040"/>
              </a:xfrm>
              <a:custGeom>
                <a:avLst/>
                <a:gdLst/>
                <a:ahLst/>
                <a:rect l="l" t="t" r="r" b="b"/>
                <a:pathLst>
                  <a:path w="4005" h="3433">
                    <a:moveTo>
                      <a:pt x="2275" y="1"/>
                    </a:moveTo>
                    <a:cubicBezTo>
                      <a:pt x="1854" y="1"/>
                      <a:pt x="1425" y="157"/>
                      <a:pt x="1077" y="505"/>
                    </a:cubicBezTo>
                    <a:cubicBezTo>
                      <a:pt x="0" y="1581"/>
                      <a:pt x="762" y="3432"/>
                      <a:pt x="2286" y="3432"/>
                    </a:cubicBezTo>
                    <a:cubicBezTo>
                      <a:pt x="3230" y="3432"/>
                      <a:pt x="4004" y="2658"/>
                      <a:pt x="4004" y="1714"/>
                    </a:cubicBezTo>
                    <a:cubicBezTo>
                      <a:pt x="4004" y="683"/>
                      <a:pt x="3157" y="1"/>
                      <a:pt x="2275" y="1"/>
                    </a:cubicBezTo>
                    <a:close/>
                  </a:path>
                </a:pathLst>
              </a:custGeom>
              <a:solidFill>
                <a:schemeClr val="accent1"/>
              </a:solidFill>
              <a:ln>
                <a:noFill/>
              </a:ln>
            </p:spPr>
            <p:style>
              <a:lnRef idx="0"/>
              <a:fillRef idx="0"/>
              <a:effectRef idx="0"/>
              <a:fontRef idx="minor"/>
            </p:style>
          </p:sp>
          <p:sp>
            <p:nvSpPr>
              <p:cNvPr id="1478" name="CustomShape 573"/>
              <p:cNvSpPr/>
              <p:nvPr/>
            </p:nvSpPr>
            <p:spPr>
              <a:xfrm>
                <a:off x="4530240" y="1247760"/>
                <a:ext cx="11880" cy="9000"/>
              </a:xfrm>
              <a:custGeom>
                <a:avLst/>
                <a:gdLst/>
                <a:ahLst/>
                <a:rect l="l" t="t" r="r" b="b"/>
                <a:pathLst>
                  <a:path w="1126" h="976">
                    <a:moveTo>
                      <a:pt x="641" y="1"/>
                    </a:moveTo>
                    <a:cubicBezTo>
                      <a:pt x="218" y="1"/>
                      <a:pt x="0" y="521"/>
                      <a:pt x="303" y="835"/>
                    </a:cubicBezTo>
                    <a:cubicBezTo>
                      <a:pt x="400" y="932"/>
                      <a:pt x="519" y="976"/>
                      <a:pt x="636" y="976"/>
                    </a:cubicBezTo>
                    <a:cubicBezTo>
                      <a:pt x="885" y="976"/>
                      <a:pt x="1125" y="780"/>
                      <a:pt x="1125" y="484"/>
                    </a:cubicBezTo>
                    <a:cubicBezTo>
                      <a:pt x="1125" y="218"/>
                      <a:pt x="907" y="1"/>
                      <a:pt x="641" y="1"/>
                    </a:cubicBezTo>
                    <a:close/>
                  </a:path>
                </a:pathLst>
              </a:custGeom>
              <a:solidFill>
                <a:schemeClr val="accent1"/>
              </a:solidFill>
              <a:ln>
                <a:noFill/>
              </a:ln>
            </p:spPr>
            <p:style>
              <a:lnRef idx="0"/>
              <a:fillRef idx="0"/>
              <a:effectRef idx="0"/>
              <a:fontRef idx="minor"/>
            </p:style>
          </p:sp>
        </p:grpSp>
        <p:grpSp>
          <p:nvGrpSpPr>
            <p:cNvPr id="1479" name="Group 574"/>
            <p:cNvGrpSpPr/>
            <p:nvPr/>
          </p:nvGrpSpPr>
          <p:grpSpPr>
            <a:xfrm>
              <a:off x="4452120" y="1311120"/>
              <a:ext cx="43200" cy="32040"/>
              <a:chOff x="4452120" y="1311120"/>
              <a:chExt cx="43200" cy="32040"/>
            </a:xfrm>
          </p:grpSpPr>
          <p:sp>
            <p:nvSpPr>
              <p:cNvPr id="1480" name="CustomShape 575"/>
              <p:cNvSpPr/>
              <p:nvPr/>
            </p:nvSpPr>
            <p:spPr>
              <a:xfrm>
                <a:off x="4452120" y="1311120"/>
                <a:ext cx="43200" cy="32040"/>
              </a:xfrm>
              <a:custGeom>
                <a:avLst/>
                <a:gdLst/>
                <a:ahLst/>
                <a:rect l="l" t="t" r="r" b="b"/>
                <a:pathLst>
                  <a:path w="4005" h="3421">
                    <a:moveTo>
                      <a:pt x="2276" y="1"/>
                    </a:moveTo>
                    <a:cubicBezTo>
                      <a:pt x="1855" y="1"/>
                      <a:pt x="1425" y="157"/>
                      <a:pt x="1077" y="505"/>
                    </a:cubicBezTo>
                    <a:cubicBezTo>
                      <a:pt x="1" y="1582"/>
                      <a:pt x="763" y="3420"/>
                      <a:pt x="2287" y="3420"/>
                    </a:cubicBezTo>
                    <a:cubicBezTo>
                      <a:pt x="3230" y="3420"/>
                      <a:pt x="3993" y="2658"/>
                      <a:pt x="4005" y="1715"/>
                    </a:cubicBezTo>
                    <a:cubicBezTo>
                      <a:pt x="4005" y="683"/>
                      <a:pt x="3157" y="1"/>
                      <a:pt x="2276" y="1"/>
                    </a:cubicBezTo>
                    <a:close/>
                  </a:path>
                </a:pathLst>
              </a:custGeom>
              <a:solidFill>
                <a:schemeClr val="accent1"/>
              </a:solidFill>
              <a:ln>
                <a:noFill/>
              </a:ln>
            </p:spPr>
            <p:style>
              <a:lnRef idx="0"/>
              <a:fillRef idx="0"/>
              <a:effectRef idx="0"/>
              <a:fontRef idx="minor"/>
            </p:style>
          </p:sp>
          <p:sp>
            <p:nvSpPr>
              <p:cNvPr id="1481" name="CustomShape 576"/>
              <p:cNvSpPr/>
              <p:nvPr/>
            </p:nvSpPr>
            <p:spPr>
              <a:xfrm>
                <a:off x="4471560" y="1322640"/>
                <a:ext cx="10080" cy="8640"/>
              </a:xfrm>
              <a:custGeom>
                <a:avLst/>
                <a:gdLst/>
                <a:ahLst/>
                <a:rect l="l" t="t" r="r" b="b"/>
                <a:pathLst>
                  <a:path w="968" h="969">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chemeClr val="accent1"/>
              </a:solidFill>
              <a:ln>
                <a:noFill/>
              </a:ln>
            </p:spPr>
            <p:style>
              <a:lnRef idx="0"/>
              <a:fillRef idx="0"/>
              <a:effectRef idx="0"/>
              <a:fontRef idx="minor"/>
            </p:style>
          </p:sp>
        </p:grpSp>
        <p:grpSp>
          <p:nvGrpSpPr>
            <p:cNvPr id="1482" name="Group 577"/>
            <p:cNvGrpSpPr/>
            <p:nvPr/>
          </p:nvGrpSpPr>
          <p:grpSpPr>
            <a:xfrm>
              <a:off x="4700160" y="1285920"/>
              <a:ext cx="36720" cy="32040"/>
              <a:chOff x="4700160" y="1285920"/>
              <a:chExt cx="36720" cy="32040"/>
            </a:xfrm>
          </p:grpSpPr>
          <p:sp>
            <p:nvSpPr>
              <p:cNvPr id="1483" name="CustomShape 578"/>
              <p:cNvSpPr/>
              <p:nvPr/>
            </p:nvSpPr>
            <p:spPr>
              <a:xfrm>
                <a:off x="4700160" y="1285920"/>
                <a:ext cx="36720" cy="32040"/>
              </a:xfrm>
              <a:custGeom>
                <a:avLst/>
                <a:gdLst/>
                <a:ahLst/>
                <a:rect l="l" t="t" r="r" b="b"/>
                <a:pathLst>
                  <a:path w="3424" h="3413">
                    <a:moveTo>
                      <a:pt x="1718" y="1"/>
                    </a:moveTo>
                    <a:cubicBezTo>
                      <a:pt x="774" y="1"/>
                      <a:pt x="0" y="763"/>
                      <a:pt x="0" y="1707"/>
                    </a:cubicBezTo>
                    <a:cubicBezTo>
                      <a:pt x="0" y="2650"/>
                      <a:pt x="774" y="3412"/>
                      <a:pt x="1718" y="3412"/>
                    </a:cubicBezTo>
                    <a:cubicBezTo>
                      <a:pt x="2662" y="3412"/>
                      <a:pt x="3424" y="2650"/>
                      <a:pt x="3424" y="1707"/>
                    </a:cubicBezTo>
                    <a:cubicBezTo>
                      <a:pt x="3424" y="763"/>
                      <a:pt x="2662" y="1"/>
                      <a:pt x="1718" y="1"/>
                    </a:cubicBezTo>
                    <a:close/>
                  </a:path>
                </a:pathLst>
              </a:custGeom>
              <a:solidFill>
                <a:schemeClr val="accent1"/>
              </a:solidFill>
              <a:ln>
                <a:noFill/>
              </a:ln>
            </p:spPr>
            <p:style>
              <a:lnRef idx="0"/>
              <a:fillRef idx="0"/>
              <a:effectRef idx="0"/>
              <a:fontRef idx="minor"/>
            </p:style>
          </p:sp>
          <p:sp>
            <p:nvSpPr>
              <p:cNvPr id="1484" name="CustomShape 579"/>
              <p:cNvSpPr/>
              <p:nvPr/>
            </p:nvSpPr>
            <p:spPr>
              <a:xfrm>
                <a:off x="4711680" y="1297800"/>
                <a:ext cx="11880" cy="8640"/>
              </a:xfrm>
              <a:custGeom>
                <a:avLst/>
                <a:gdLst/>
                <a:ahLst/>
                <a:rect l="l" t="t" r="r" b="b"/>
                <a:pathLst>
                  <a:path w="1126" h="965">
                    <a:moveTo>
                      <a:pt x="642" y="1"/>
                    </a:moveTo>
                    <a:cubicBezTo>
                      <a:pt x="206" y="1"/>
                      <a:pt x="1" y="521"/>
                      <a:pt x="303" y="823"/>
                    </a:cubicBezTo>
                    <a:cubicBezTo>
                      <a:pt x="401" y="921"/>
                      <a:pt x="521" y="964"/>
                      <a:pt x="639" y="964"/>
                    </a:cubicBezTo>
                    <a:cubicBezTo>
                      <a:pt x="887" y="964"/>
                      <a:pt x="1126" y="772"/>
                      <a:pt x="1126" y="485"/>
                    </a:cubicBezTo>
                    <a:cubicBezTo>
                      <a:pt x="1126" y="218"/>
                      <a:pt x="908" y="1"/>
                      <a:pt x="642" y="1"/>
                    </a:cubicBezTo>
                    <a:close/>
                  </a:path>
                </a:pathLst>
              </a:custGeom>
              <a:solidFill>
                <a:schemeClr val="accent1"/>
              </a:solidFill>
              <a:ln>
                <a:noFill/>
              </a:ln>
            </p:spPr>
            <p:style>
              <a:lnRef idx="0"/>
              <a:fillRef idx="0"/>
              <a:effectRef idx="0"/>
              <a:fontRef idx="minor"/>
            </p:style>
          </p:sp>
        </p:grpSp>
        <p:grpSp>
          <p:nvGrpSpPr>
            <p:cNvPr id="1485" name="Group 580"/>
            <p:cNvGrpSpPr/>
            <p:nvPr/>
          </p:nvGrpSpPr>
          <p:grpSpPr>
            <a:xfrm>
              <a:off x="4734720" y="1265400"/>
              <a:ext cx="43200" cy="32040"/>
              <a:chOff x="4734720" y="1265400"/>
              <a:chExt cx="43200" cy="32040"/>
            </a:xfrm>
          </p:grpSpPr>
          <p:sp>
            <p:nvSpPr>
              <p:cNvPr id="1486" name="CustomShape 581"/>
              <p:cNvSpPr/>
              <p:nvPr/>
            </p:nvSpPr>
            <p:spPr>
              <a:xfrm>
                <a:off x="4734720" y="1265400"/>
                <a:ext cx="43200" cy="32040"/>
              </a:xfrm>
              <a:custGeom>
                <a:avLst/>
                <a:gdLst/>
                <a:ahLst/>
                <a:rect l="l" t="t" r="r" b="b"/>
                <a:pathLst>
                  <a:path w="3993" h="3420">
                    <a:moveTo>
                      <a:pt x="2273" y="0"/>
                    </a:moveTo>
                    <a:cubicBezTo>
                      <a:pt x="1853" y="0"/>
                      <a:pt x="1425" y="156"/>
                      <a:pt x="1077" y="504"/>
                    </a:cubicBezTo>
                    <a:cubicBezTo>
                      <a:pt x="1" y="1581"/>
                      <a:pt x="763" y="3420"/>
                      <a:pt x="2287" y="3420"/>
                    </a:cubicBezTo>
                    <a:cubicBezTo>
                      <a:pt x="3231" y="3420"/>
                      <a:pt x="3993" y="2658"/>
                      <a:pt x="3993" y="1714"/>
                    </a:cubicBezTo>
                    <a:cubicBezTo>
                      <a:pt x="3993" y="683"/>
                      <a:pt x="3151" y="0"/>
                      <a:pt x="2273" y="0"/>
                    </a:cubicBezTo>
                    <a:close/>
                  </a:path>
                </a:pathLst>
              </a:custGeom>
              <a:solidFill>
                <a:schemeClr val="accent1"/>
              </a:solidFill>
              <a:ln>
                <a:noFill/>
              </a:ln>
            </p:spPr>
            <p:style>
              <a:lnRef idx="0"/>
              <a:fillRef idx="0"/>
              <a:effectRef idx="0"/>
              <a:fontRef idx="minor"/>
            </p:style>
          </p:sp>
          <p:sp>
            <p:nvSpPr>
              <p:cNvPr id="1487" name="CustomShape 582"/>
              <p:cNvSpPr/>
              <p:nvPr/>
            </p:nvSpPr>
            <p:spPr>
              <a:xfrm>
                <a:off x="4754160" y="1276920"/>
                <a:ext cx="10080" cy="8640"/>
              </a:xfrm>
              <a:custGeom>
                <a:avLst/>
                <a:gdLst/>
                <a:ahLst/>
                <a:rect l="l" t="t" r="r" b="b"/>
                <a:pathLst>
                  <a:path w="968" h="968">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chemeClr val="accent1"/>
              </a:solidFill>
              <a:ln>
                <a:noFill/>
              </a:ln>
            </p:spPr>
            <p:style>
              <a:lnRef idx="0"/>
              <a:fillRef idx="0"/>
              <a:effectRef idx="0"/>
              <a:fontRef idx="minor"/>
            </p:style>
          </p:sp>
        </p:grpSp>
        <p:grpSp>
          <p:nvGrpSpPr>
            <p:cNvPr id="1488" name="Group 583"/>
            <p:cNvGrpSpPr/>
            <p:nvPr/>
          </p:nvGrpSpPr>
          <p:grpSpPr>
            <a:xfrm>
              <a:off x="4763520" y="990360"/>
              <a:ext cx="43200" cy="32040"/>
              <a:chOff x="4763520" y="990360"/>
              <a:chExt cx="43200" cy="32040"/>
            </a:xfrm>
          </p:grpSpPr>
          <p:sp>
            <p:nvSpPr>
              <p:cNvPr id="1489" name="CustomShape 584"/>
              <p:cNvSpPr/>
              <p:nvPr/>
            </p:nvSpPr>
            <p:spPr>
              <a:xfrm>
                <a:off x="4763520" y="990360"/>
                <a:ext cx="43200" cy="32040"/>
              </a:xfrm>
              <a:custGeom>
                <a:avLst/>
                <a:gdLst/>
                <a:ahLst/>
                <a:rect l="l" t="t" r="r" b="b"/>
                <a:pathLst>
                  <a:path w="3993" h="3420">
                    <a:moveTo>
                      <a:pt x="2273" y="0"/>
                    </a:moveTo>
                    <a:cubicBezTo>
                      <a:pt x="1853" y="0"/>
                      <a:pt x="1426" y="156"/>
                      <a:pt x="1077" y="504"/>
                    </a:cubicBezTo>
                    <a:cubicBezTo>
                      <a:pt x="1" y="1581"/>
                      <a:pt x="763" y="3419"/>
                      <a:pt x="2287" y="3419"/>
                    </a:cubicBezTo>
                    <a:cubicBezTo>
                      <a:pt x="3231" y="3419"/>
                      <a:pt x="3993" y="2657"/>
                      <a:pt x="3993" y="1714"/>
                    </a:cubicBezTo>
                    <a:cubicBezTo>
                      <a:pt x="3993" y="683"/>
                      <a:pt x="3151" y="0"/>
                      <a:pt x="2273" y="0"/>
                    </a:cubicBezTo>
                    <a:close/>
                  </a:path>
                </a:pathLst>
              </a:custGeom>
              <a:solidFill>
                <a:schemeClr val="accent1"/>
              </a:solidFill>
              <a:ln>
                <a:noFill/>
              </a:ln>
            </p:spPr>
            <p:style>
              <a:lnRef idx="0"/>
              <a:fillRef idx="0"/>
              <a:effectRef idx="0"/>
              <a:fontRef idx="minor"/>
            </p:style>
          </p:sp>
          <p:sp>
            <p:nvSpPr>
              <p:cNvPr id="1490" name="CustomShape 585"/>
              <p:cNvSpPr/>
              <p:nvPr/>
            </p:nvSpPr>
            <p:spPr>
              <a:xfrm>
                <a:off x="4782960" y="1002240"/>
                <a:ext cx="10080" cy="8640"/>
              </a:xfrm>
              <a:custGeom>
                <a:avLst/>
                <a:gdLst/>
                <a:ahLst/>
                <a:rect l="l" t="t" r="r" b="b"/>
                <a:pathLst>
                  <a:path w="956" h="969">
                    <a:moveTo>
                      <a:pt x="472" y="1"/>
                    </a:moveTo>
                    <a:cubicBezTo>
                      <a:pt x="206" y="1"/>
                      <a:pt x="0" y="219"/>
                      <a:pt x="0" y="485"/>
                    </a:cubicBezTo>
                    <a:cubicBezTo>
                      <a:pt x="0" y="751"/>
                      <a:pt x="206" y="969"/>
                      <a:pt x="472" y="969"/>
                    </a:cubicBezTo>
                    <a:cubicBezTo>
                      <a:pt x="750" y="969"/>
                      <a:pt x="956" y="751"/>
                      <a:pt x="956" y="485"/>
                    </a:cubicBezTo>
                    <a:cubicBezTo>
                      <a:pt x="956" y="219"/>
                      <a:pt x="750" y="1"/>
                      <a:pt x="472" y="1"/>
                    </a:cubicBezTo>
                    <a:close/>
                  </a:path>
                </a:pathLst>
              </a:custGeom>
              <a:solidFill>
                <a:schemeClr val="accent1"/>
              </a:solidFill>
              <a:ln>
                <a:noFill/>
              </a:ln>
            </p:spPr>
            <p:style>
              <a:lnRef idx="0"/>
              <a:fillRef idx="0"/>
              <a:effectRef idx="0"/>
              <a:fontRef idx="minor"/>
            </p:style>
          </p:sp>
        </p:grpSp>
        <p:grpSp>
          <p:nvGrpSpPr>
            <p:cNvPr id="1491" name="Group 586"/>
            <p:cNvGrpSpPr/>
            <p:nvPr/>
          </p:nvGrpSpPr>
          <p:grpSpPr>
            <a:xfrm>
              <a:off x="4609080" y="968760"/>
              <a:ext cx="43200" cy="32040"/>
              <a:chOff x="4609080" y="968760"/>
              <a:chExt cx="43200" cy="32040"/>
            </a:xfrm>
          </p:grpSpPr>
          <p:sp>
            <p:nvSpPr>
              <p:cNvPr id="1492" name="CustomShape 587"/>
              <p:cNvSpPr/>
              <p:nvPr/>
            </p:nvSpPr>
            <p:spPr>
              <a:xfrm>
                <a:off x="4609080" y="968760"/>
                <a:ext cx="43200" cy="32040"/>
              </a:xfrm>
              <a:custGeom>
                <a:avLst/>
                <a:gdLst/>
                <a:ahLst/>
                <a:rect l="l" t="t" r="r" b="b"/>
                <a:pathLst>
                  <a:path w="4005" h="3433">
                    <a:moveTo>
                      <a:pt x="2275" y="1"/>
                    </a:moveTo>
                    <a:cubicBezTo>
                      <a:pt x="1854" y="1"/>
                      <a:pt x="1425" y="157"/>
                      <a:pt x="1077" y="505"/>
                    </a:cubicBezTo>
                    <a:cubicBezTo>
                      <a:pt x="0" y="1581"/>
                      <a:pt x="762" y="3432"/>
                      <a:pt x="2287" y="3432"/>
                    </a:cubicBezTo>
                    <a:cubicBezTo>
                      <a:pt x="3230" y="3432"/>
                      <a:pt x="4004" y="2658"/>
                      <a:pt x="4004" y="1714"/>
                    </a:cubicBezTo>
                    <a:cubicBezTo>
                      <a:pt x="4004" y="683"/>
                      <a:pt x="3157" y="1"/>
                      <a:pt x="2275" y="1"/>
                    </a:cubicBezTo>
                    <a:close/>
                  </a:path>
                </a:pathLst>
              </a:custGeom>
              <a:solidFill>
                <a:schemeClr val="accent2"/>
              </a:solidFill>
              <a:ln>
                <a:noFill/>
              </a:ln>
            </p:spPr>
            <p:style>
              <a:lnRef idx="0"/>
              <a:fillRef idx="0"/>
              <a:effectRef idx="0"/>
              <a:fontRef idx="minor"/>
            </p:style>
          </p:sp>
          <p:sp>
            <p:nvSpPr>
              <p:cNvPr id="1493" name="CustomShape 588"/>
              <p:cNvSpPr/>
              <p:nvPr/>
            </p:nvSpPr>
            <p:spPr>
              <a:xfrm>
                <a:off x="4628880" y="980280"/>
                <a:ext cx="10080" cy="8640"/>
              </a:xfrm>
              <a:custGeom>
                <a:avLst/>
                <a:gdLst/>
                <a:ahLst/>
                <a:rect l="l" t="t" r="r" b="b"/>
                <a:pathLst>
                  <a:path w="957" h="957">
                    <a:moveTo>
                      <a:pt x="473" y="1"/>
                    </a:moveTo>
                    <a:cubicBezTo>
                      <a:pt x="206" y="1"/>
                      <a:pt x="1" y="206"/>
                      <a:pt x="1" y="472"/>
                    </a:cubicBezTo>
                    <a:cubicBezTo>
                      <a:pt x="1" y="738"/>
                      <a:pt x="206" y="956"/>
                      <a:pt x="473" y="956"/>
                    </a:cubicBezTo>
                    <a:cubicBezTo>
                      <a:pt x="751" y="956"/>
                      <a:pt x="956" y="738"/>
                      <a:pt x="956" y="472"/>
                    </a:cubicBezTo>
                    <a:cubicBezTo>
                      <a:pt x="956" y="206"/>
                      <a:pt x="751" y="1"/>
                      <a:pt x="473" y="1"/>
                    </a:cubicBezTo>
                    <a:close/>
                  </a:path>
                </a:pathLst>
              </a:custGeom>
              <a:solidFill>
                <a:schemeClr val="accent2"/>
              </a:solidFill>
              <a:ln>
                <a:noFill/>
              </a:ln>
            </p:spPr>
            <p:style>
              <a:lnRef idx="0"/>
              <a:fillRef idx="0"/>
              <a:effectRef idx="0"/>
              <a:fontRef idx="minor"/>
            </p:style>
          </p:sp>
        </p:grpSp>
        <p:grpSp>
          <p:nvGrpSpPr>
            <p:cNvPr id="1494" name="Group 589"/>
            <p:cNvGrpSpPr/>
            <p:nvPr/>
          </p:nvGrpSpPr>
          <p:grpSpPr>
            <a:xfrm>
              <a:off x="4718880" y="1083240"/>
              <a:ext cx="36720" cy="32040"/>
              <a:chOff x="4718880" y="1083240"/>
              <a:chExt cx="36720" cy="32040"/>
            </a:xfrm>
          </p:grpSpPr>
          <p:sp>
            <p:nvSpPr>
              <p:cNvPr id="1495" name="CustomShape 590"/>
              <p:cNvSpPr/>
              <p:nvPr/>
            </p:nvSpPr>
            <p:spPr>
              <a:xfrm>
                <a:off x="4718880" y="1083240"/>
                <a:ext cx="36720" cy="32040"/>
              </a:xfrm>
              <a:custGeom>
                <a:avLst/>
                <a:gdLst/>
                <a:ahLst/>
                <a:rect l="l" t="t" r="r" b="b"/>
                <a:pathLst>
                  <a:path w="3424" h="3424">
                    <a:moveTo>
                      <a:pt x="1718" y="0"/>
                    </a:moveTo>
                    <a:cubicBezTo>
                      <a:pt x="774" y="0"/>
                      <a:pt x="0" y="763"/>
                      <a:pt x="0" y="1706"/>
                    </a:cubicBezTo>
                    <a:cubicBezTo>
                      <a:pt x="0" y="2650"/>
                      <a:pt x="774" y="3424"/>
                      <a:pt x="1718" y="3424"/>
                    </a:cubicBezTo>
                    <a:cubicBezTo>
                      <a:pt x="2661" y="3424"/>
                      <a:pt x="3423" y="2650"/>
                      <a:pt x="3423" y="1706"/>
                    </a:cubicBezTo>
                    <a:cubicBezTo>
                      <a:pt x="3423" y="763"/>
                      <a:pt x="2661" y="0"/>
                      <a:pt x="1718" y="0"/>
                    </a:cubicBezTo>
                    <a:close/>
                  </a:path>
                </a:pathLst>
              </a:custGeom>
              <a:solidFill>
                <a:schemeClr val="accent2"/>
              </a:solidFill>
              <a:ln>
                <a:noFill/>
              </a:ln>
            </p:spPr>
            <p:style>
              <a:lnRef idx="0"/>
              <a:fillRef idx="0"/>
              <a:effectRef idx="0"/>
              <a:fontRef idx="minor"/>
            </p:style>
          </p:sp>
          <p:sp>
            <p:nvSpPr>
              <p:cNvPr id="1496" name="CustomShape 591"/>
              <p:cNvSpPr/>
              <p:nvPr/>
            </p:nvSpPr>
            <p:spPr>
              <a:xfrm>
                <a:off x="4730760" y="1094760"/>
                <a:ext cx="11880" cy="8640"/>
              </a:xfrm>
              <a:custGeom>
                <a:avLst/>
                <a:gdLst/>
                <a:ahLst/>
                <a:rect l="l" t="t" r="r" b="b"/>
                <a:pathLst>
                  <a:path w="1126" h="967">
                    <a:moveTo>
                      <a:pt x="642" y="0"/>
                    </a:moveTo>
                    <a:cubicBezTo>
                      <a:pt x="206" y="0"/>
                      <a:pt x="1" y="520"/>
                      <a:pt x="303" y="823"/>
                    </a:cubicBezTo>
                    <a:cubicBezTo>
                      <a:pt x="402" y="922"/>
                      <a:pt x="524" y="966"/>
                      <a:pt x="644" y="966"/>
                    </a:cubicBezTo>
                    <a:cubicBezTo>
                      <a:pt x="890" y="966"/>
                      <a:pt x="1126" y="777"/>
                      <a:pt x="1126" y="484"/>
                    </a:cubicBezTo>
                    <a:cubicBezTo>
                      <a:pt x="1126" y="218"/>
                      <a:pt x="908" y="0"/>
                      <a:pt x="642" y="0"/>
                    </a:cubicBezTo>
                    <a:close/>
                  </a:path>
                </a:pathLst>
              </a:custGeom>
              <a:solidFill>
                <a:schemeClr val="accent2"/>
              </a:solidFill>
              <a:ln>
                <a:noFill/>
              </a:ln>
            </p:spPr>
            <p:style>
              <a:lnRef idx="0"/>
              <a:fillRef idx="0"/>
              <a:effectRef idx="0"/>
              <a:fontRef idx="minor"/>
            </p:style>
          </p:sp>
        </p:grpSp>
        <p:grpSp>
          <p:nvGrpSpPr>
            <p:cNvPr id="1497" name="Group 592"/>
            <p:cNvGrpSpPr/>
            <p:nvPr/>
          </p:nvGrpSpPr>
          <p:grpSpPr>
            <a:xfrm>
              <a:off x="4507200" y="1104120"/>
              <a:ext cx="43200" cy="32040"/>
              <a:chOff x="4507200" y="1104120"/>
              <a:chExt cx="43200" cy="32040"/>
            </a:xfrm>
          </p:grpSpPr>
          <p:sp>
            <p:nvSpPr>
              <p:cNvPr id="1498" name="CustomShape 593"/>
              <p:cNvSpPr/>
              <p:nvPr/>
            </p:nvSpPr>
            <p:spPr>
              <a:xfrm>
                <a:off x="4507200" y="1104120"/>
                <a:ext cx="43200" cy="32040"/>
              </a:xfrm>
              <a:custGeom>
                <a:avLst/>
                <a:gdLst/>
                <a:ahLst/>
                <a:rect l="l" t="t" r="r" b="b"/>
                <a:pathLst>
                  <a:path w="3993" h="3427">
                    <a:moveTo>
                      <a:pt x="2272" y="0"/>
                    </a:moveTo>
                    <a:cubicBezTo>
                      <a:pt x="1853" y="0"/>
                      <a:pt x="1425" y="155"/>
                      <a:pt x="1077" y="499"/>
                    </a:cubicBezTo>
                    <a:cubicBezTo>
                      <a:pt x="0" y="1576"/>
                      <a:pt x="750" y="3414"/>
                      <a:pt x="2274" y="3426"/>
                    </a:cubicBezTo>
                    <a:cubicBezTo>
                      <a:pt x="3218" y="3426"/>
                      <a:pt x="3992" y="2652"/>
                      <a:pt x="3992" y="1709"/>
                    </a:cubicBezTo>
                    <a:cubicBezTo>
                      <a:pt x="3992" y="677"/>
                      <a:pt x="3150" y="0"/>
                      <a:pt x="2272" y="0"/>
                    </a:cubicBezTo>
                    <a:close/>
                  </a:path>
                </a:pathLst>
              </a:custGeom>
              <a:solidFill>
                <a:schemeClr val="accent2"/>
              </a:solidFill>
              <a:ln>
                <a:noFill/>
              </a:ln>
            </p:spPr>
            <p:style>
              <a:lnRef idx="0"/>
              <a:fillRef idx="0"/>
              <a:effectRef idx="0"/>
              <a:fontRef idx="minor"/>
            </p:style>
          </p:sp>
          <p:sp>
            <p:nvSpPr>
              <p:cNvPr id="1499" name="CustomShape 594"/>
              <p:cNvSpPr/>
              <p:nvPr/>
            </p:nvSpPr>
            <p:spPr>
              <a:xfrm>
                <a:off x="4527000" y="1115640"/>
                <a:ext cx="10080" cy="8640"/>
              </a:xfrm>
              <a:custGeom>
                <a:avLst/>
                <a:gdLst/>
                <a:ahLst/>
                <a:rect l="l" t="t" r="r" b="b"/>
                <a:pathLst>
                  <a:path w="957" h="969">
                    <a:moveTo>
                      <a:pt x="472" y="1"/>
                    </a:moveTo>
                    <a:cubicBezTo>
                      <a:pt x="206" y="1"/>
                      <a:pt x="1" y="219"/>
                      <a:pt x="1" y="485"/>
                    </a:cubicBezTo>
                    <a:cubicBezTo>
                      <a:pt x="1" y="751"/>
                      <a:pt x="206" y="969"/>
                      <a:pt x="472" y="969"/>
                    </a:cubicBezTo>
                    <a:cubicBezTo>
                      <a:pt x="751" y="969"/>
                      <a:pt x="956" y="751"/>
                      <a:pt x="956" y="485"/>
                    </a:cubicBezTo>
                    <a:cubicBezTo>
                      <a:pt x="956" y="219"/>
                      <a:pt x="751" y="1"/>
                      <a:pt x="472" y="1"/>
                    </a:cubicBezTo>
                    <a:close/>
                  </a:path>
                </a:pathLst>
              </a:custGeom>
              <a:solidFill>
                <a:schemeClr val="accent2"/>
              </a:solidFill>
              <a:ln>
                <a:noFill/>
              </a:ln>
            </p:spPr>
            <p:style>
              <a:lnRef idx="0"/>
              <a:fillRef idx="0"/>
              <a:effectRef idx="0"/>
              <a:fontRef idx="minor"/>
            </p:style>
          </p:sp>
        </p:grpSp>
        <p:grpSp>
          <p:nvGrpSpPr>
            <p:cNvPr id="1500" name="Group 595"/>
            <p:cNvGrpSpPr/>
            <p:nvPr/>
          </p:nvGrpSpPr>
          <p:grpSpPr>
            <a:xfrm>
              <a:off x="4565520" y="1244160"/>
              <a:ext cx="43200" cy="32040"/>
              <a:chOff x="4565520" y="1244160"/>
              <a:chExt cx="43200" cy="32040"/>
            </a:xfrm>
          </p:grpSpPr>
          <p:sp>
            <p:nvSpPr>
              <p:cNvPr id="1501" name="CustomShape 596"/>
              <p:cNvSpPr/>
              <p:nvPr/>
            </p:nvSpPr>
            <p:spPr>
              <a:xfrm>
                <a:off x="4565520" y="1244160"/>
                <a:ext cx="43200" cy="32040"/>
              </a:xfrm>
              <a:custGeom>
                <a:avLst/>
                <a:gdLst/>
                <a:ahLst/>
                <a:rect l="l" t="t" r="r" b="b"/>
                <a:pathLst>
                  <a:path w="4005" h="3420">
                    <a:moveTo>
                      <a:pt x="2284" y="0"/>
                    </a:moveTo>
                    <a:cubicBezTo>
                      <a:pt x="1865" y="0"/>
                      <a:pt x="1437" y="156"/>
                      <a:pt x="1089" y="504"/>
                    </a:cubicBezTo>
                    <a:cubicBezTo>
                      <a:pt x="0" y="1581"/>
                      <a:pt x="774" y="3420"/>
                      <a:pt x="2298" y="3420"/>
                    </a:cubicBezTo>
                    <a:cubicBezTo>
                      <a:pt x="3242" y="3420"/>
                      <a:pt x="4004" y="2658"/>
                      <a:pt x="4004" y="1714"/>
                    </a:cubicBezTo>
                    <a:cubicBezTo>
                      <a:pt x="4004" y="683"/>
                      <a:pt x="3162" y="0"/>
                      <a:pt x="2284" y="0"/>
                    </a:cubicBezTo>
                    <a:close/>
                  </a:path>
                </a:pathLst>
              </a:custGeom>
              <a:solidFill>
                <a:schemeClr val="accent2"/>
              </a:solidFill>
              <a:ln>
                <a:noFill/>
              </a:ln>
            </p:spPr>
            <p:style>
              <a:lnRef idx="0"/>
              <a:fillRef idx="0"/>
              <a:effectRef idx="0"/>
              <a:fontRef idx="minor"/>
            </p:style>
          </p:sp>
          <p:sp>
            <p:nvSpPr>
              <p:cNvPr id="1502" name="CustomShape 597"/>
              <p:cNvSpPr/>
              <p:nvPr/>
            </p:nvSpPr>
            <p:spPr>
              <a:xfrm>
                <a:off x="4583160" y="1255680"/>
                <a:ext cx="11880" cy="8640"/>
              </a:xfrm>
              <a:custGeom>
                <a:avLst/>
                <a:gdLst/>
                <a:ahLst/>
                <a:rect l="l" t="t" r="r" b="b"/>
                <a:pathLst>
                  <a:path w="1138" h="964">
                    <a:moveTo>
                      <a:pt x="641" y="0"/>
                    </a:moveTo>
                    <a:cubicBezTo>
                      <a:pt x="218" y="0"/>
                      <a:pt x="0" y="520"/>
                      <a:pt x="303" y="823"/>
                    </a:cubicBezTo>
                    <a:cubicBezTo>
                      <a:pt x="404" y="920"/>
                      <a:pt x="525" y="964"/>
                      <a:pt x="644" y="964"/>
                    </a:cubicBezTo>
                    <a:cubicBezTo>
                      <a:pt x="893" y="964"/>
                      <a:pt x="1129" y="771"/>
                      <a:pt x="1137" y="484"/>
                    </a:cubicBezTo>
                    <a:cubicBezTo>
                      <a:pt x="1137" y="218"/>
                      <a:pt x="920" y="0"/>
                      <a:pt x="641" y="0"/>
                    </a:cubicBezTo>
                    <a:close/>
                  </a:path>
                </a:pathLst>
              </a:custGeom>
              <a:solidFill>
                <a:schemeClr val="accent2"/>
              </a:solidFill>
              <a:ln>
                <a:noFill/>
              </a:ln>
            </p:spPr>
            <p:style>
              <a:lnRef idx="0"/>
              <a:fillRef idx="0"/>
              <a:effectRef idx="0"/>
              <a:fontRef idx="minor"/>
            </p:style>
          </p:sp>
        </p:grpSp>
        <p:grpSp>
          <p:nvGrpSpPr>
            <p:cNvPr id="1503" name="Group 598"/>
            <p:cNvGrpSpPr/>
            <p:nvPr/>
          </p:nvGrpSpPr>
          <p:grpSpPr>
            <a:xfrm>
              <a:off x="4609080" y="1108440"/>
              <a:ext cx="43200" cy="32040"/>
              <a:chOff x="4609080" y="1108440"/>
              <a:chExt cx="43200" cy="32040"/>
            </a:xfrm>
          </p:grpSpPr>
          <p:sp>
            <p:nvSpPr>
              <p:cNvPr id="1504" name="CustomShape 599"/>
              <p:cNvSpPr/>
              <p:nvPr/>
            </p:nvSpPr>
            <p:spPr>
              <a:xfrm>
                <a:off x="4609080" y="1108440"/>
                <a:ext cx="43200" cy="32040"/>
              </a:xfrm>
              <a:custGeom>
                <a:avLst/>
                <a:gdLst/>
                <a:ahLst/>
                <a:rect l="l" t="t" r="r" b="b"/>
                <a:pathLst>
                  <a:path w="4005" h="3433">
                    <a:moveTo>
                      <a:pt x="2285" y="1"/>
                    </a:moveTo>
                    <a:cubicBezTo>
                      <a:pt x="1865" y="1"/>
                      <a:pt x="1437" y="157"/>
                      <a:pt x="1089" y="505"/>
                    </a:cubicBezTo>
                    <a:cubicBezTo>
                      <a:pt x="0" y="1581"/>
                      <a:pt x="774" y="3432"/>
                      <a:pt x="2299" y="3432"/>
                    </a:cubicBezTo>
                    <a:cubicBezTo>
                      <a:pt x="3242" y="3432"/>
                      <a:pt x="4004" y="2658"/>
                      <a:pt x="4004" y="1715"/>
                    </a:cubicBezTo>
                    <a:cubicBezTo>
                      <a:pt x="4004" y="683"/>
                      <a:pt x="3163" y="1"/>
                      <a:pt x="2285" y="1"/>
                    </a:cubicBezTo>
                    <a:close/>
                  </a:path>
                </a:pathLst>
              </a:custGeom>
              <a:solidFill>
                <a:schemeClr val="accent2"/>
              </a:solidFill>
              <a:ln>
                <a:noFill/>
              </a:ln>
            </p:spPr>
            <p:style>
              <a:lnRef idx="0"/>
              <a:fillRef idx="0"/>
              <a:effectRef idx="0"/>
              <a:fontRef idx="minor"/>
            </p:style>
          </p:sp>
          <p:sp>
            <p:nvSpPr>
              <p:cNvPr id="1505" name="CustomShape 600"/>
              <p:cNvSpPr/>
              <p:nvPr/>
            </p:nvSpPr>
            <p:spPr>
              <a:xfrm>
                <a:off x="4627080" y="1120320"/>
                <a:ext cx="11880" cy="8640"/>
              </a:xfrm>
              <a:custGeom>
                <a:avLst/>
                <a:gdLst/>
                <a:ahLst/>
                <a:rect l="l" t="t" r="r" b="b"/>
                <a:pathLst>
                  <a:path w="1126" h="967">
                    <a:moveTo>
                      <a:pt x="642" y="1"/>
                    </a:moveTo>
                    <a:cubicBezTo>
                      <a:pt x="218" y="1"/>
                      <a:pt x="0" y="521"/>
                      <a:pt x="303" y="823"/>
                    </a:cubicBezTo>
                    <a:cubicBezTo>
                      <a:pt x="402" y="922"/>
                      <a:pt x="524" y="967"/>
                      <a:pt x="643" y="967"/>
                    </a:cubicBezTo>
                    <a:cubicBezTo>
                      <a:pt x="890" y="967"/>
                      <a:pt x="1125" y="778"/>
                      <a:pt x="1125" y="485"/>
                    </a:cubicBezTo>
                    <a:cubicBezTo>
                      <a:pt x="1125" y="218"/>
                      <a:pt x="920" y="1"/>
                      <a:pt x="642" y="1"/>
                    </a:cubicBezTo>
                    <a:close/>
                  </a:path>
                </a:pathLst>
              </a:custGeom>
              <a:solidFill>
                <a:schemeClr val="accent2"/>
              </a:solidFill>
              <a:ln>
                <a:noFill/>
              </a:ln>
            </p:spPr>
            <p:style>
              <a:lnRef idx="0"/>
              <a:fillRef idx="0"/>
              <a:effectRef idx="0"/>
              <a:fontRef idx="minor"/>
            </p:style>
          </p:sp>
        </p:grpSp>
        <p:grpSp>
          <p:nvGrpSpPr>
            <p:cNvPr id="1506" name="Group 601"/>
            <p:cNvGrpSpPr/>
            <p:nvPr/>
          </p:nvGrpSpPr>
          <p:grpSpPr>
            <a:xfrm>
              <a:off x="4609080" y="1064160"/>
              <a:ext cx="43200" cy="32040"/>
              <a:chOff x="4609080" y="1064160"/>
              <a:chExt cx="43200" cy="32040"/>
            </a:xfrm>
          </p:grpSpPr>
          <p:sp>
            <p:nvSpPr>
              <p:cNvPr id="1507" name="CustomShape 602"/>
              <p:cNvSpPr/>
              <p:nvPr/>
            </p:nvSpPr>
            <p:spPr>
              <a:xfrm>
                <a:off x="4609080" y="1064160"/>
                <a:ext cx="43200" cy="32040"/>
              </a:xfrm>
              <a:custGeom>
                <a:avLst/>
                <a:gdLst/>
                <a:ahLst/>
                <a:rect l="l" t="t" r="r" b="b"/>
                <a:pathLst>
                  <a:path w="4005" h="3420">
                    <a:moveTo>
                      <a:pt x="2285" y="0"/>
                    </a:moveTo>
                    <a:cubicBezTo>
                      <a:pt x="1865" y="0"/>
                      <a:pt x="1437" y="156"/>
                      <a:pt x="1089" y="504"/>
                    </a:cubicBezTo>
                    <a:cubicBezTo>
                      <a:pt x="0" y="1581"/>
                      <a:pt x="774" y="3420"/>
                      <a:pt x="2299" y="3420"/>
                    </a:cubicBezTo>
                    <a:cubicBezTo>
                      <a:pt x="3242" y="3420"/>
                      <a:pt x="4004" y="2658"/>
                      <a:pt x="4004" y="1714"/>
                    </a:cubicBezTo>
                    <a:cubicBezTo>
                      <a:pt x="4004" y="683"/>
                      <a:pt x="3163" y="0"/>
                      <a:pt x="2285" y="0"/>
                    </a:cubicBezTo>
                    <a:close/>
                  </a:path>
                </a:pathLst>
              </a:custGeom>
              <a:solidFill>
                <a:schemeClr val="accent2"/>
              </a:solidFill>
              <a:ln>
                <a:noFill/>
              </a:ln>
            </p:spPr>
            <p:style>
              <a:lnRef idx="0"/>
              <a:fillRef idx="0"/>
              <a:effectRef idx="0"/>
              <a:fontRef idx="minor"/>
            </p:style>
          </p:sp>
          <p:sp>
            <p:nvSpPr>
              <p:cNvPr id="1508" name="CustomShape 603"/>
              <p:cNvSpPr/>
              <p:nvPr/>
            </p:nvSpPr>
            <p:spPr>
              <a:xfrm>
                <a:off x="4627080" y="1075680"/>
                <a:ext cx="11880" cy="8640"/>
              </a:xfrm>
              <a:custGeom>
                <a:avLst/>
                <a:gdLst/>
                <a:ahLst/>
                <a:rect l="l" t="t" r="r" b="b"/>
                <a:pathLst>
                  <a:path w="1126" h="964">
                    <a:moveTo>
                      <a:pt x="642" y="0"/>
                    </a:moveTo>
                    <a:cubicBezTo>
                      <a:pt x="218" y="0"/>
                      <a:pt x="0" y="520"/>
                      <a:pt x="303" y="823"/>
                    </a:cubicBezTo>
                    <a:cubicBezTo>
                      <a:pt x="400" y="920"/>
                      <a:pt x="520" y="964"/>
                      <a:pt x="638" y="964"/>
                    </a:cubicBezTo>
                    <a:cubicBezTo>
                      <a:pt x="886" y="964"/>
                      <a:pt x="1125" y="771"/>
                      <a:pt x="1125" y="484"/>
                    </a:cubicBezTo>
                    <a:cubicBezTo>
                      <a:pt x="1125" y="218"/>
                      <a:pt x="920" y="0"/>
                      <a:pt x="642" y="0"/>
                    </a:cubicBezTo>
                    <a:close/>
                  </a:path>
                </a:pathLst>
              </a:custGeom>
              <a:solidFill>
                <a:schemeClr val="accent2"/>
              </a:solidFill>
              <a:ln>
                <a:noFill/>
              </a:ln>
            </p:spPr>
            <p:style>
              <a:lnRef idx="0"/>
              <a:fillRef idx="0"/>
              <a:effectRef idx="0"/>
              <a:fontRef idx="minor"/>
            </p:style>
          </p:sp>
        </p:grpSp>
        <p:grpSp>
          <p:nvGrpSpPr>
            <p:cNvPr id="1509" name="Group 604"/>
            <p:cNvGrpSpPr/>
            <p:nvPr/>
          </p:nvGrpSpPr>
          <p:grpSpPr>
            <a:xfrm>
              <a:off x="4677480" y="1024920"/>
              <a:ext cx="43200" cy="32040"/>
              <a:chOff x="4677480" y="1024920"/>
              <a:chExt cx="43200" cy="32040"/>
            </a:xfrm>
          </p:grpSpPr>
          <p:sp>
            <p:nvSpPr>
              <p:cNvPr id="1510" name="CustomShape 605"/>
              <p:cNvSpPr/>
              <p:nvPr/>
            </p:nvSpPr>
            <p:spPr>
              <a:xfrm>
                <a:off x="4677480" y="1024920"/>
                <a:ext cx="43200" cy="32040"/>
              </a:xfrm>
              <a:custGeom>
                <a:avLst/>
                <a:gdLst/>
                <a:ahLst/>
                <a:rect l="l" t="t" r="r" b="b"/>
                <a:pathLst>
                  <a:path w="4005" h="3420">
                    <a:moveTo>
                      <a:pt x="2276" y="0"/>
                    </a:moveTo>
                    <a:cubicBezTo>
                      <a:pt x="1855" y="0"/>
                      <a:pt x="1425" y="156"/>
                      <a:pt x="1077" y="504"/>
                    </a:cubicBezTo>
                    <a:cubicBezTo>
                      <a:pt x="1" y="1581"/>
                      <a:pt x="763" y="3419"/>
                      <a:pt x="2287" y="3419"/>
                    </a:cubicBezTo>
                    <a:cubicBezTo>
                      <a:pt x="3231" y="3419"/>
                      <a:pt x="4005" y="2657"/>
                      <a:pt x="4005" y="1714"/>
                    </a:cubicBezTo>
                    <a:cubicBezTo>
                      <a:pt x="4005" y="683"/>
                      <a:pt x="3157" y="0"/>
                      <a:pt x="2276" y="0"/>
                    </a:cubicBezTo>
                    <a:close/>
                  </a:path>
                </a:pathLst>
              </a:custGeom>
              <a:solidFill>
                <a:schemeClr val="accent1"/>
              </a:solidFill>
              <a:ln>
                <a:noFill/>
              </a:ln>
            </p:spPr>
            <p:style>
              <a:lnRef idx="0"/>
              <a:fillRef idx="0"/>
              <a:effectRef idx="0"/>
              <a:fontRef idx="minor"/>
            </p:style>
          </p:sp>
          <p:sp>
            <p:nvSpPr>
              <p:cNvPr id="1511" name="CustomShape 606"/>
              <p:cNvSpPr/>
              <p:nvPr/>
            </p:nvSpPr>
            <p:spPr>
              <a:xfrm>
                <a:off x="4697280" y="1036440"/>
                <a:ext cx="10080" cy="8640"/>
              </a:xfrm>
              <a:custGeom>
                <a:avLst/>
                <a:gdLst/>
                <a:ahLst/>
                <a:rect l="l" t="t" r="r" b="b"/>
                <a:pathLst>
                  <a:path w="968" h="969">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chemeClr val="accent1"/>
              </a:solidFill>
              <a:ln>
                <a:noFill/>
              </a:ln>
            </p:spPr>
            <p:style>
              <a:lnRef idx="0"/>
              <a:fillRef idx="0"/>
              <a:effectRef idx="0"/>
              <a:fontRef idx="minor"/>
            </p:style>
          </p:sp>
        </p:grpSp>
        <p:grpSp>
          <p:nvGrpSpPr>
            <p:cNvPr id="1512" name="Group 607"/>
            <p:cNvGrpSpPr/>
            <p:nvPr/>
          </p:nvGrpSpPr>
          <p:grpSpPr>
            <a:xfrm>
              <a:off x="4668480" y="1108800"/>
              <a:ext cx="36720" cy="32040"/>
              <a:chOff x="4668480" y="1108800"/>
              <a:chExt cx="36720" cy="32040"/>
            </a:xfrm>
          </p:grpSpPr>
          <p:sp>
            <p:nvSpPr>
              <p:cNvPr id="1513" name="CustomShape 608"/>
              <p:cNvSpPr/>
              <p:nvPr/>
            </p:nvSpPr>
            <p:spPr>
              <a:xfrm>
                <a:off x="4668480" y="1108800"/>
                <a:ext cx="36720" cy="32040"/>
              </a:xfrm>
              <a:custGeom>
                <a:avLst/>
                <a:gdLst/>
                <a:ahLst/>
                <a:rect l="l" t="t" r="r" b="b"/>
                <a:pathLst>
                  <a:path w="3425" h="3425">
                    <a:moveTo>
                      <a:pt x="1707" y="1"/>
                    </a:moveTo>
                    <a:cubicBezTo>
                      <a:pt x="763" y="1"/>
                      <a:pt x="1" y="763"/>
                      <a:pt x="1" y="1707"/>
                    </a:cubicBezTo>
                    <a:cubicBezTo>
                      <a:pt x="1" y="2650"/>
                      <a:pt x="763" y="3424"/>
                      <a:pt x="1707" y="3424"/>
                    </a:cubicBezTo>
                    <a:cubicBezTo>
                      <a:pt x="2662" y="3424"/>
                      <a:pt x="3424" y="2650"/>
                      <a:pt x="3424" y="1707"/>
                    </a:cubicBezTo>
                    <a:cubicBezTo>
                      <a:pt x="3424" y="763"/>
                      <a:pt x="2662" y="1"/>
                      <a:pt x="1707" y="1"/>
                    </a:cubicBezTo>
                    <a:close/>
                  </a:path>
                </a:pathLst>
              </a:custGeom>
              <a:solidFill>
                <a:schemeClr val="accent1"/>
              </a:solidFill>
              <a:ln>
                <a:noFill/>
              </a:ln>
            </p:spPr>
            <p:style>
              <a:lnRef idx="0"/>
              <a:fillRef idx="0"/>
              <a:effectRef idx="0"/>
              <a:fontRef idx="minor"/>
            </p:style>
          </p:sp>
          <p:sp>
            <p:nvSpPr>
              <p:cNvPr id="1514" name="CustomShape 609"/>
              <p:cNvSpPr/>
              <p:nvPr/>
            </p:nvSpPr>
            <p:spPr>
              <a:xfrm>
                <a:off x="4680000" y="1120320"/>
                <a:ext cx="11880" cy="8640"/>
              </a:xfrm>
              <a:custGeom>
                <a:avLst/>
                <a:gdLst/>
                <a:ahLst/>
                <a:rect l="l" t="t" r="r" b="b"/>
                <a:pathLst>
                  <a:path w="1126" h="967">
                    <a:moveTo>
                      <a:pt x="642" y="1"/>
                    </a:moveTo>
                    <a:cubicBezTo>
                      <a:pt x="218" y="1"/>
                      <a:pt x="0" y="521"/>
                      <a:pt x="303" y="823"/>
                    </a:cubicBezTo>
                    <a:cubicBezTo>
                      <a:pt x="402" y="922"/>
                      <a:pt x="524" y="967"/>
                      <a:pt x="643" y="967"/>
                    </a:cubicBezTo>
                    <a:cubicBezTo>
                      <a:pt x="890" y="967"/>
                      <a:pt x="1125" y="778"/>
                      <a:pt x="1125" y="485"/>
                    </a:cubicBezTo>
                    <a:cubicBezTo>
                      <a:pt x="1125" y="218"/>
                      <a:pt x="920" y="1"/>
                      <a:pt x="642" y="1"/>
                    </a:cubicBezTo>
                    <a:close/>
                  </a:path>
                </a:pathLst>
              </a:custGeom>
              <a:solidFill>
                <a:schemeClr val="accent1"/>
              </a:solidFill>
              <a:ln>
                <a:noFill/>
              </a:ln>
            </p:spPr>
            <p:style>
              <a:lnRef idx="0"/>
              <a:fillRef idx="0"/>
              <a:effectRef idx="0"/>
              <a:fontRef idx="minor"/>
            </p:style>
          </p:sp>
        </p:grpSp>
        <p:grpSp>
          <p:nvGrpSpPr>
            <p:cNvPr id="1515" name="Group 610"/>
            <p:cNvGrpSpPr/>
            <p:nvPr/>
          </p:nvGrpSpPr>
          <p:grpSpPr>
            <a:xfrm>
              <a:off x="4707360" y="956160"/>
              <a:ext cx="43200" cy="32040"/>
              <a:chOff x="4707360" y="956160"/>
              <a:chExt cx="43200" cy="32040"/>
            </a:xfrm>
          </p:grpSpPr>
          <p:sp>
            <p:nvSpPr>
              <p:cNvPr id="1516" name="CustomShape 611"/>
              <p:cNvSpPr/>
              <p:nvPr/>
            </p:nvSpPr>
            <p:spPr>
              <a:xfrm>
                <a:off x="4707360" y="956160"/>
                <a:ext cx="43200" cy="32040"/>
              </a:xfrm>
              <a:custGeom>
                <a:avLst/>
                <a:gdLst/>
                <a:ahLst/>
                <a:rect l="l" t="t" r="r" b="b"/>
                <a:pathLst>
                  <a:path w="3993" h="3420">
                    <a:moveTo>
                      <a:pt x="2273" y="0"/>
                    </a:moveTo>
                    <a:cubicBezTo>
                      <a:pt x="1853" y="0"/>
                      <a:pt x="1425" y="156"/>
                      <a:pt x="1077" y="504"/>
                    </a:cubicBezTo>
                    <a:cubicBezTo>
                      <a:pt x="1" y="1581"/>
                      <a:pt x="763" y="3420"/>
                      <a:pt x="2287" y="3420"/>
                    </a:cubicBezTo>
                    <a:cubicBezTo>
                      <a:pt x="3230" y="3420"/>
                      <a:pt x="3993" y="2657"/>
                      <a:pt x="3993" y="1714"/>
                    </a:cubicBezTo>
                    <a:cubicBezTo>
                      <a:pt x="3993" y="683"/>
                      <a:pt x="3151" y="0"/>
                      <a:pt x="2273" y="0"/>
                    </a:cubicBezTo>
                    <a:close/>
                  </a:path>
                </a:pathLst>
              </a:custGeom>
              <a:solidFill>
                <a:schemeClr val="accent2"/>
              </a:solidFill>
              <a:ln>
                <a:noFill/>
              </a:ln>
            </p:spPr>
            <p:style>
              <a:lnRef idx="0"/>
              <a:fillRef idx="0"/>
              <a:effectRef idx="0"/>
              <a:fontRef idx="minor"/>
            </p:style>
          </p:sp>
          <p:sp>
            <p:nvSpPr>
              <p:cNvPr id="1517" name="CustomShape 612"/>
              <p:cNvSpPr/>
              <p:nvPr/>
            </p:nvSpPr>
            <p:spPr>
              <a:xfrm>
                <a:off x="4727160" y="968040"/>
                <a:ext cx="10080" cy="8640"/>
              </a:xfrm>
              <a:custGeom>
                <a:avLst/>
                <a:gdLst/>
                <a:ahLst/>
                <a:rect l="l" t="t" r="r" b="b"/>
                <a:pathLst>
                  <a:path w="968" h="968">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chemeClr val="accent2"/>
              </a:solidFill>
              <a:ln>
                <a:noFill/>
              </a:ln>
            </p:spPr>
            <p:style>
              <a:lnRef idx="0"/>
              <a:fillRef idx="0"/>
              <a:effectRef idx="0"/>
              <a:fontRef idx="minor"/>
            </p:style>
          </p:sp>
        </p:grpSp>
        <p:grpSp>
          <p:nvGrpSpPr>
            <p:cNvPr id="1518" name="Group 613"/>
            <p:cNvGrpSpPr/>
            <p:nvPr/>
          </p:nvGrpSpPr>
          <p:grpSpPr>
            <a:xfrm>
              <a:off x="4753440" y="1685520"/>
              <a:ext cx="51480" cy="38160"/>
              <a:chOff x="4753440" y="1685520"/>
              <a:chExt cx="51480" cy="38160"/>
            </a:xfrm>
          </p:grpSpPr>
          <p:sp>
            <p:nvSpPr>
              <p:cNvPr id="1519" name="CustomShape 614"/>
              <p:cNvSpPr/>
              <p:nvPr/>
            </p:nvSpPr>
            <p:spPr>
              <a:xfrm>
                <a:off x="4753440" y="1685520"/>
                <a:ext cx="51480" cy="38160"/>
              </a:xfrm>
              <a:custGeom>
                <a:avLst/>
                <a:gdLst/>
                <a:ahLst/>
                <a:rect l="l" t="t" r="r" b="b"/>
                <a:pathLst>
                  <a:path w="4755" h="4073">
                    <a:moveTo>
                      <a:pt x="2707" y="1"/>
                    </a:moveTo>
                    <a:cubicBezTo>
                      <a:pt x="2207" y="1"/>
                      <a:pt x="1698" y="186"/>
                      <a:pt x="1283" y="601"/>
                    </a:cubicBezTo>
                    <a:cubicBezTo>
                      <a:pt x="1" y="1883"/>
                      <a:pt x="908" y="4073"/>
                      <a:pt x="2722" y="4073"/>
                    </a:cubicBezTo>
                    <a:cubicBezTo>
                      <a:pt x="3835" y="4073"/>
                      <a:pt x="4755" y="3166"/>
                      <a:pt x="4755" y="2041"/>
                    </a:cubicBezTo>
                    <a:cubicBezTo>
                      <a:pt x="4755" y="813"/>
                      <a:pt x="3752" y="1"/>
                      <a:pt x="2707" y="1"/>
                    </a:cubicBezTo>
                    <a:close/>
                  </a:path>
                </a:pathLst>
              </a:custGeom>
              <a:solidFill>
                <a:schemeClr val="accent1"/>
              </a:solidFill>
              <a:ln>
                <a:noFill/>
              </a:ln>
            </p:spPr>
            <p:style>
              <a:lnRef idx="0"/>
              <a:fillRef idx="0"/>
              <a:effectRef idx="0"/>
              <a:fontRef idx="minor"/>
            </p:style>
          </p:sp>
          <p:sp>
            <p:nvSpPr>
              <p:cNvPr id="1520" name="CustomShape 615"/>
              <p:cNvSpPr/>
              <p:nvPr/>
            </p:nvSpPr>
            <p:spPr>
              <a:xfrm>
                <a:off x="4771080" y="1697040"/>
                <a:ext cx="20160" cy="15120"/>
              </a:xfrm>
              <a:custGeom>
                <a:avLst/>
                <a:gdLst/>
                <a:ahLst/>
                <a:rect l="l" t="t" r="r" b="b"/>
                <a:pathLst>
                  <a:path w="1888" h="1617">
                    <a:moveTo>
                      <a:pt x="1089" y="0"/>
                    </a:moveTo>
                    <a:cubicBezTo>
                      <a:pt x="363" y="0"/>
                      <a:pt x="1" y="871"/>
                      <a:pt x="509" y="1379"/>
                    </a:cubicBezTo>
                    <a:cubicBezTo>
                      <a:pt x="673" y="1543"/>
                      <a:pt x="874" y="1616"/>
                      <a:pt x="1073" y="1616"/>
                    </a:cubicBezTo>
                    <a:cubicBezTo>
                      <a:pt x="1488" y="1616"/>
                      <a:pt x="1888" y="1294"/>
                      <a:pt x="1888" y="811"/>
                    </a:cubicBezTo>
                    <a:cubicBezTo>
                      <a:pt x="1888" y="363"/>
                      <a:pt x="1537" y="0"/>
                      <a:pt x="1089" y="0"/>
                    </a:cubicBezTo>
                    <a:close/>
                  </a:path>
                </a:pathLst>
              </a:custGeom>
              <a:solidFill>
                <a:schemeClr val="accent1"/>
              </a:solidFill>
              <a:ln>
                <a:noFill/>
              </a:ln>
            </p:spPr>
            <p:style>
              <a:lnRef idx="0"/>
              <a:fillRef idx="0"/>
              <a:effectRef idx="0"/>
              <a:fontRef idx="minor"/>
            </p:style>
          </p:sp>
        </p:grpSp>
        <p:grpSp>
          <p:nvGrpSpPr>
            <p:cNvPr id="1521" name="Group 616"/>
            <p:cNvGrpSpPr/>
            <p:nvPr/>
          </p:nvGrpSpPr>
          <p:grpSpPr>
            <a:xfrm>
              <a:off x="4753080" y="1877760"/>
              <a:ext cx="43200" cy="32040"/>
              <a:chOff x="4753080" y="1877760"/>
              <a:chExt cx="43200" cy="32040"/>
            </a:xfrm>
          </p:grpSpPr>
          <p:sp>
            <p:nvSpPr>
              <p:cNvPr id="1522" name="CustomShape 617"/>
              <p:cNvSpPr/>
              <p:nvPr/>
            </p:nvSpPr>
            <p:spPr>
              <a:xfrm>
                <a:off x="4753080" y="1877760"/>
                <a:ext cx="43200" cy="32040"/>
              </a:xfrm>
              <a:custGeom>
                <a:avLst/>
                <a:gdLst/>
                <a:ahLst/>
                <a:rect l="l" t="t" r="r" b="b"/>
                <a:pathLst>
                  <a:path w="3993" h="3421">
                    <a:moveTo>
                      <a:pt x="2272" y="1"/>
                    </a:moveTo>
                    <a:cubicBezTo>
                      <a:pt x="1853" y="1"/>
                      <a:pt x="1425" y="157"/>
                      <a:pt x="1077" y="505"/>
                    </a:cubicBezTo>
                    <a:cubicBezTo>
                      <a:pt x="0" y="1582"/>
                      <a:pt x="762" y="3420"/>
                      <a:pt x="2286" y="3420"/>
                    </a:cubicBezTo>
                    <a:cubicBezTo>
                      <a:pt x="3230" y="3420"/>
                      <a:pt x="3992" y="2658"/>
                      <a:pt x="3992" y="1715"/>
                    </a:cubicBezTo>
                    <a:cubicBezTo>
                      <a:pt x="3992" y="683"/>
                      <a:pt x="3150" y="1"/>
                      <a:pt x="2272" y="1"/>
                    </a:cubicBezTo>
                    <a:close/>
                  </a:path>
                </a:pathLst>
              </a:custGeom>
              <a:solidFill>
                <a:schemeClr val="accent2"/>
              </a:solidFill>
              <a:ln>
                <a:noFill/>
              </a:ln>
            </p:spPr>
            <p:style>
              <a:lnRef idx="0"/>
              <a:fillRef idx="0"/>
              <a:effectRef idx="0"/>
              <a:fontRef idx="minor"/>
            </p:style>
          </p:sp>
          <p:sp>
            <p:nvSpPr>
              <p:cNvPr id="1523" name="CustomShape 618"/>
              <p:cNvSpPr/>
              <p:nvPr/>
            </p:nvSpPr>
            <p:spPr>
              <a:xfrm>
                <a:off x="4770720" y="1889280"/>
                <a:ext cx="11880" cy="9000"/>
              </a:xfrm>
              <a:custGeom>
                <a:avLst/>
                <a:gdLst/>
                <a:ahLst/>
                <a:rect l="l" t="t" r="r" b="b"/>
                <a:pathLst>
                  <a:path w="1138" h="977">
                    <a:moveTo>
                      <a:pt x="653" y="1"/>
                    </a:moveTo>
                    <a:cubicBezTo>
                      <a:pt x="218" y="1"/>
                      <a:pt x="0" y="533"/>
                      <a:pt x="303" y="835"/>
                    </a:cubicBezTo>
                    <a:cubicBezTo>
                      <a:pt x="404" y="933"/>
                      <a:pt x="527" y="976"/>
                      <a:pt x="646" y="976"/>
                    </a:cubicBezTo>
                    <a:cubicBezTo>
                      <a:pt x="898" y="976"/>
                      <a:pt x="1137" y="784"/>
                      <a:pt x="1137" y="497"/>
                    </a:cubicBezTo>
                    <a:cubicBezTo>
                      <a:pt x="1137" y="218"/>
                      <a:pt x="920" y="1"/>
                      <a:pt x="653" y="1"/>
                    </a:cubicBezTo>
                    <a:close/>
                  </a:path>
                </a:pathLst>
              </a:custGeom>
              <a:solidFill>
                <a:schemeClr val="accent2"/>
              </a:solidFill>
              <a:ln>
                <a:noFill/>
              </a:ln>
            </p:spPr>
            <p:style>
              <a:lnRef idx="0"/>
              <a:fillRef idx="0"/>
              <a:effectRef idx="0"/>
              <a:fontRef idx="minor"/>
            </p:style>
          </p:sp>
        </p:grpSp>
        <p:grpSp>
          <p:nvGrpSpPr>
            <p:cNvPr id="1524" name="Group 619"/>
            <p:cNvGrpSpPr/>
            <p:nvPr/>
          </p:nvGrpSpPr>
          <p:grpSpPr>
            <a:xfrm>
              <a:off x="4773600" y="1529640"/>
              <a:ext cx="43200" cy="32040"/>
              <a:chOff x="4773600" y="1529640"/>
              <a:chExt cx="43200" cy="32040"/>
            </a:xfrm>
          </p:grpSpPr>
          <p:sp>
            <p:nvSpPr>
              <p:cNvPr id="1525" name="CustomShape 620"/>
              <p:cNvSpPr/>
              <p:nvPr/>
            </p:nvSpPr>
            <p:spPr>
              <a:xfrm>
                <a:off x="4773600" y="1529640"/>
                <a:ext cx="43200" cy="32040"/>
              </a:xfrm>
              <a:custGeom>
                <a:avLst/>
                <a:gdLst/>
                <a:ahLst/>
                <a:rect l="l" t="t" r="r" b="b"/>
                <a:pathLst>
                  <a:path w="4005" h="3420">
                    <a:moveTo>
                      <a:pt x="2285" y="1"/>
                    </a:moveTo>
                    <a:cubicBezTo>
                      <a:pt x="1865" y="1"/>
                      <a:pt x="1437" y="156"/>
                      <a:pt x="1089" y="505"/>
                    </a:cubicBezTo>
                    <a:cubicBezTo>
                      <a:pt x="0" y="1581"/>
                      <a:pt x="775" y="3420"/>
                      <a:pt x="2299" y="3420"/>
                    </a:cubicBezTo>
                    <a:cubicBezTo>
                      <a:pt x="3242" y="3420"/>
                      <a:pt x="4004" y="2658"/>
                      <a:pt x="4004" y="1714"/>
                    </a:cubicBezTo>
                    <a:cubicBezTo>
                      <a:pt x="4004" y="683"/>
                      <a:pt x="3163" y="1"/>
                      <a:pt x="2285" y="1"/>
                    </a:cubicBezTo>
                    <a:close/>
                  </a:path>
                </a:pathLst>
              </a:custGeom>
              <a:solidFill>
                <a:schemeClr val="accent2"/>
              </a:solidFill>
              <a:ln>
                <a:noFill/>
              </a:ln>
            </p:spPr>
            <p:style>
              <a:lnRef idx="0"/>
              <a:fillRef idx="0"/>
              <a:effectRef idx="0"/>
              <a:fontRef idx="minor"/>
            </p:style>
          </p:sp>
          <p:sp>
            <p:nvSpPr>
              <p:cNvPr id="1526" name="CustomShape 621"/>
              <p:cNvSpPr/>
              <p:nvPr/>
            </p:nvSpPr>
            <p:spPr>
              <a:xfrm>
                <a:off x="4791600" y="1541160"/>
                <a:ext cx="11880" cy="8640"/>
              </a:xfrm>
              <a:custGeom>
                <a:avLst/>
                <a:gdLst/>
                <a:ahLst/>
                <a:rect l="l" t="t" r="r" b="b"/>
                <a:pathLst>
                  <a:path w="1138" h="964">
                    <a:moveTo>
                      <a:pt x="654" y="0"/>
                    </a:moveTo>
                    <a:cubicBezTo>
                      <a:pt x="218" y="0"/>
                      <a:pt x="0" y="521"/>
                      <a:pt x="303" y="823"/>
                    </a:cubicBezTo>
                    <a:cubicBezTo>
                      <a:pt x="404" y="920"/>
                      <a:pt x="526" y="964"/>
                      <a:pt x="644" y="964"/>
                    </a:cubicBezTo>
                    <a:cubicBezTo>
                      <a:pt x="893" y="964"/>
                      <a:pt x="1129" y="771"/>
                      <a:pt x="1138" y="484"/>
                    </a:cubicBezTo>
                    <a:cubicBezTo>
                      <a:pt x="1125" y="218"/>
                      <a:pt x="920" y="0"/>
                      <a:pt x="654" y="0"/>
                    </a:cubicBezTo>
                    <a:close/>
                  </a:path>
                </a:pathLst>
              </a:custGeom>
              <a:solidFill>
                <a:schemeClr val="accent2"/>
              </a:solidFill>
              <a:ln>
                <a:noFill/>
              </a:ln>
            </p:spPr>
            <p:style>
              <a:lnRef idx="0"/>
              <a:fillRef idx="0"/>
              <a:effectRef idx="0"/>
              <a:fontRef idx="minor"/>
            </p:style>
          </p:sp>
        </p:grpSp>
        <p:grpSp>
          <p:nvGrpSpPr>
            <p:cNvPr id="1527" name="Group 622"/>
            <p:cNvGrpSpPr/>
            <p:nvPr/>
          </p:nvGrpSpPr>
          <p:grpSpPr>
            <a:xfrm>
              <a:off x="4529160" y="1522080"/>
              <a:ext cx="50400" cy="37440"/>
              <a:chOff x="4529160" y="1522080"/>
              <a:chExt cx="50400" cy="37440"/>
            </a:xfrm>
          </p:grpSpPr>
          <p:sp>
            <p:nvSpPr>
              <p:cNvPr id="1528" name="CustomShape 623"/>
              <p:cNvSpPr/>
              <p:nvPr/>
            </p:nvSpPr>
            <p:spPr>
              <a:xfrm>
                <a:off x="4529160" y="1522080"/>
                <a:ext cx="50400" cy="37440"/>
              </a:xfrm>
              <a:custGeom>
                <a:avLst/>
                <a:gdLst/>
                <a:ahLst/>
                <a:rect l="l" t="t" r="r" b="b"/>
                <a:pathLst>
                  <a:path w="4682" h="4008">
                    <a:moveTo>
                      <a:pt x="2663" y="0"/>
                    </a:moveTo>
                    <a:cubicBezTo>
                      <a:pt x="2169" y="0"/>
                      <a:pt x="1666" y="184"/>
                      <a:pt x="1258" y="596"/>
                    </a:cubicBezTo>
                    <a:cubicBezTo>
                      <a:pt x="0" y="1854"/>
                      <a:pt x="895" y="4007"/>
                      <a:pt x="2674" y="4007"/>
                    </a:cubicBezTo>
                    <a:cubicBezTo>
                      <a:pt x="3774" y="4007"/>
                      <a:pt x="4682" y="3112"/>
                      <a:pt x="4682" y="2011"/>
                    </a:cubicBezTo>
                    <a:cubicBezTo>
                      <a:pt x="4682" y="801"/>
                      <a:pt x="3692" y="0"/>
                      <a:pt x="2663" y="0"/>
                    </a:cubicBezTo>
                    <a:close/>
                  </a:path>
                </a:pathLst>
              </a:custGeom>
              <a:solidFill>
                <a:schemeClr val="accent2"/>
              </a:solidFill>
              <a:ln>
                <a:noFill/>
              </a:ln>
            </p:spPr>
            <p:style>
              <a:lnRef idx="0"/>
              <a:fillRef idx="0"/>
              <a:effectRef idx="0"/>
              <a:fontRef idx="minor"/>
            </p:style>
          </p:sp>
          <p:sp>
            <p:nvSpPr>
              <p:cNvPr id="1529" name="CustomShape 624"/>
              <p:cNvSpPr/>
              <p:nvPr/>
            </p:nvSpPr>
            <p:spPr>
              <a:xfrm>
                <a:off x="4549680" y="1533960"/>
                <a:ext cx="16560" cy="14400"/>
              </a:xfrm>
              <a:custGeom>
                <a:avLst/>
                <a:gdLst/>
                <a:ahLst/>
                <a:rect l="l" t="t" r="r" b="b"/>
                <a:pathLst>
                  <a:path w="1549" h="1549">
                    <a:moveTo>
                      <a:pt x="775" y="0"/>
                    </a:moveTo>
                    <a:cubicBezTo>
                      <a:pt x="351" y="0"/>
                      <a:pt x="0" y="339"/>
                      <a:pt x="0" y="774"/>
                    </a:cubicBezTo>
                    <a:cubicBezTo>
                      <a:pt x="0" y="1198"/>
                      <a:pt x="351" y="1549"/>
                      <a:pt x="775" y="1549"/>
                    </a:cubicBezTo>
                    <a:cubicBezTo>
                      <a:pt x="1210" y="1549"/>
                      <a:pt x="1549" y="1198"/>
                      <a:pt x="1549" y="774"/>
                    </a:cubicBezTo>
                    <a:cubicBezTo>
                      <a:pt x="1549" y="339"/>
                      <a:pt x="1210" y="0"/>
                      <a:pt x="775" y="0"/>
                    </a:cubicBezTo>
                    <a:close/>
                  </a:path>
                </a:pathLst>
              </a:custGeom>
              <a:solidFill>
                <a:schemeClr val="accent2"/>
              </a:solidFill>
              <a:ln>
                <a:noFill/>
              </a:ln>
            </p:spPr>
            <p:style>
              <a:lnRef idx="0"/>
              <a:fillRef idx="0"/>
              <a:effectRef idx="0"/>
              <a:fontRef idx="minor"/>
            </p:style>
          </p:sp>
        </p:grpSp>
        <p:grpSp>
          <p:nvGrpSpPr>
            <p:cNvPr id="1530" name="Group 625"/>
            <p:cNvGrpSpPr/>
            <p:nvPr/>
          </p:nvGrpSpPr>
          <p:grpSpPr>
            <a:xfrm>
              <a:off x="4387680" y="1565640"/>
              <a:ext cx="46080" cy="34200"/>
              <a:chOff x="4387680" y="1565640"/>
              <a:chExt cx="46080" cy="34200"/>
            </a:xfrm>
          </p:grpSpPr>
          <p:sp>
            <p:nvSpPr>
              <p:cNvPr id="1531" name="CustomShape 626"/>
              <p:cNvSpPr/>
              <p:nvPr/>
            </p:nvSpPr>
            <p:spPr>
              <a:xfrm>
                <a:off x="4387680" y="1565640"/>
                <a:ext cx="46080" cy="34200"/>
              </a:xfrm>
              <a:custGeom>
                <a:avLst/>
                <a:gdLst/>
                <a:ahLst/>
                <a:rect l="l" t="t" r="r" b="b"/>
                <a:pathLst>
                  <a:path w="4271" h="3649">
                    <a:moveTo>
                      <a:pt x="2430" y="0"/>
                    </a:moveTo>
                    <a:cubicBezTo>
                      <a:pt x="1980" y="0"/>
                      <a:pt x="1522" y="167"/>
                      <a:pt x="1149" y="539"/>
                    </a:cubicBezTo>
                    <a:cubicBezTo>
                      <a:pt x="0" y="1688"/>
                      <a:pt x="823" y="3648"/>
                      <a:pt x="2444" y="3648"/>
                    </a:cubicBezTo>
                    <a:cubicBezTo>
                      <a:pt x="3448" y="3648"/>
                      <a:pt x="4270" y="2838"/>
                      <a:pt x="4270" y="1822"/>
                    </a:cubicBezTo>
                    <a:cubicBezTo>
                      <a:pt x="4270" y="726"/>
                      <a:pt x="3369" y="0"/>
                      <a:pt x="2430" y="0"/>
                    </a:cubicBezTo>
                    <a:close/>
                  </a:path>
                </a:pathLst>
              </a:custGeom>
              <a:solidFill>
                <a:schemeClr val="accent2"/>
              </a:solidFill>
              <a:ln>
                <a:noFill/>
              </a:ln>
            </p:spPr>
            <p:style>
              <a:lnRef idx="0"/>
              <a:fillRef idx="0"/>
              <a:effectRef idx="0"/>
              <a:fontRef idx="minor"/>
            </p:style>
          </p:sp>
          <p:sp>
            <p:nvSpPr>
              <p:cNvPr id="1532" name="CustomShape 627"/>
              <p:cNvSpPr/>
              <p:nvPr/>
            </p:nvSpPr>
            <p:spPr>
              <a:xfrm>
                <a:off x="4407840" y="1577160"/>
                <a:ext cx="12600" cy="11160"/>
              </a:xfrm>
              <a:custGeom>
                <a:avLst/>
                <a:gdLst/>
                <a:ahLst/>
                <a:rect l="l" t="t" r="r" b="b"/>
                <a:pathLst>
                  <a:path w="1186" h="1199">
                    <a:moveTo>
                      <a:pt x="593" y="1"/>
                    </a:moveTo>
                    <a:cubicBezTo>
                      <a:pt x="266" y="1"/>
                      <a:pt x="0" y="267"/>
                      <a:pt x="0" y="594"/>
                    </a:cubicBezTo>
                    <a:cubicBezTo>
                      <a:pt x="0" y="932"/>
                      <a:pt x="266" y="1198"/>
                      <a:pt x="593" y="1198"/>
                    </a:cubicBezTo>
                    <a:cubicBezTo>
                      <a:pt x="919" y="1198"/>
                      <a:pt x="1185" y="932"/>
                      <a:pt x="1185" y="594"/>
                    </a:cubicBezTo>
                    <a:cubicBezTo>
                      <a:pt x="1185" y="267"/>
                      <a:pt x="919" y="1"/>
                      <a:pt x="593" y="1"/>
                    </a:cubicBezTo>
                    <a:close/>
                  </a:path>
                </a:pathLst>
              </a:custGeom>
              <a:solidFill>
                <a:schemeClr val="accent2"/>
              </a:solidFill>
              <a:ln>
                <a:noFill/>
              </a:ln>
            </p:spPr>
            <p:style>
              <a:lnRef idx="0"/>
              <a:fillRef idx="0"/>
              <a:effectRef idx="0"/>
              <a:fontRef idx="minor"/>
            </p:style>
          </p:sp>
        </p:grpSp>
        <p:grpSp>
          <p:nvGrpSpPr>
            <p:cNvPr id="1533" name="Group 628"/>
            <p:cNvGrpSpPr/>
            <p:nvPr/>
          </p:nvGrpSpPr>
          <p:grpSpPr>
            <a:xfrm>
              <a:off x="4578120" y="1309680"/>
              <a:ext cx="46080" cy="34200"/>
              <a:chOff x="4578120" y="1309680"/>
              <a:chExt cx="46080" cy="34200"/>
            </a:xfrm>
          </p:grpSpPr>
          <p:sp>
            <p:nvSpPr>
              <p:cNvPr id="1534" name="CustomShape 629"/>
              <p:cNvSpPr/>
              <p:nvPr/>
            </p:nvSpPr>
            <p:spPr>
              <a:xfrm>
                <a:off x="4578120" y="1309680"/>
                <a:ext cx="46080" cy="34200"/>
              </a:xfrm>
              <a:custGeom>
                <a:avLst/>
                <a:gdLst/>
                <a:ahLst/>
                <a:rect l="l" t="t" r="r" b="b"/>
                <a:pathLst>
                  <a:path w="4271" h="3661">
                    <a:moveTo>
                      <a:pt x="2426" y="1"/>
                    </a:moveTo>
                    <a:cubicBezTo>
                      <a:pt x="1978" y="1"/>
                      <a:pt x="1521" y="167"/>
                      <a:pt x="1150" y="539"/>
                    </a:cubicBezTo>
                    <a:cubicBezTo>
                      <a:pt x="0" y="1688"/>
                      <a:pt x="823" y="3660"/>
                      <a:pt x="2444" y="3660"/>
                    </a:cubicBezTo>
                    <a:cubicBezTo>
                      <a:pt x="3448" y="3648"/>
                      <a:pt x="4258" y="2838"/>
                      <a:pt x="4270" y="1834"/>
                    </a:cubicBezTo>
                    <a:cubicBezTo>
                      <a:pt x="4262" y="729"/>
                      <a:pt x="3363" y="1"/>
                      <a:pt x="2426" y="1"/>
                    </a:cubicBezTo>
                    <a:close/>
                  </a:path>
                </a:pathLst>
              </a:custGeom>
              <a:solidFill>
                <a:schemeClr val="accent2"/>
              </a:solidFill>
              <a:ln>
                <a:noFill/>
              </a:ln>
            </p:spPr>
            <p:style>
              <a:lnRef idx="0"/>
              <a:fillRef idx="0"/>
              <a:effectRef idx="0"/>
              <a:fontRef idx="minor"/>
            </p:style>
          </p:sp>
          <p:sp>
            <p:nvSpPr>
              <p:cNvPr id="1535" name="CustomShape 630"/>
              <p:cNvSpPr/>
              <p:nvPr/>
            </p:nvSpPr>
            <p:spPr>
              <a:xfrm>
                <a:off x="4598280" y="1321560"/>
                <a:ext cx="12600" cy="11160"/>
              </a:xfrm>
              <a:custGeom>
                <a:avLst/>
                <a:gdLst/>
                <a:ahLst/>
                <a:rect l="l" t="t" r="r" b="b"/>
                <a:pathLst>
                  <a:path w="1186" h="1199">
                    <a:moveTo>
                      <a:pt x="593" y="1"/>
                    </a:moveTo>
                    <a:cubicBezTo>
                      <a:pt x="266" y="1"/>
                      <a:pt x="0" y="279"/>
                      <a:pt x="0" y="606"/>
                    </a:cubicBezTo>
                    <a:cubicBezTo>
                      <a:pt x="0" y="932"/>
                      <a:pt x="266" y="1198"/>
                      <a:pt x="593" y="1198"/>
                    </a:cubicBezTo>
                    <a:cubicBezTo>
                      <a:pt x="919" y="1198"/>
                      <a:pt x="1186" y="932"/>
                      <a:pt x="1186" y="606"/>
                    </a:cubicBezTo>
                    <a:cubicBezTo>
                      <a:pt x="1186" y="279"/>
                      <a:pt x="919" y="1"/>
                      <a:pt x="593" y="1"/>
                    </a:cubicBezTo>
                    <a:close/>
                  </a:path>
                </a:pathLst>
              </a:custGeom>
              <a:solidFill>
                <a:schemeClr val="accent2"/>
              </a:solidFill>
              <a:ln>
                <a:noFill/>
              </a:ln>
            </p:spPr>
            <p:style>
              <a:lnRef idx="0"/>
              <a:fillRef idx="0"/>
              <a:effectRef idx="0"/>
              <a:fontRef idx="minor"/>
            </p:style>
          </p:sp>
        </p:grpSp>
        <p:grpSp>
          <p:nvGrpSpPr>
            <p:cNvPr id="1536" name="Group 631"/>
            <p:cNvGrpSpPr/>
            <p:nvPr/>
          </p:nvGrpSpPr>
          <p:grpSpPr>
            <a:xfrm>
              <a:off x="4899600" y="1671480"/>
              <a:ext cx="46080" cy="34200"/>
              <a:chOff x="4899600" y="1671480"/>
              <a:chExt cx="46080" cy="34200"/>
            </a:xfrm>
          </p:grpSpPr>
          <p:sp>
            <p:nvSpPr>
              <p:cNvPr id="1537" name="CustomShape 632"/>
              <p:cNvSpPr/>
              <p:nvPr/>
            </p:nvSpPr>
            <p:spPr>
              <a:xfrm>
                <a:off x="4899600" y="1671480"/>
                <a:ext cx="46080" cy="34200"/>
              </a:xfrm>
              <a:custGeom>
                <a:avLst/>
                <a:gdLst/>
                <a:ahLst/>
                <a:rect l="l" t="t" r="r" b="b"/>
                <a:pathLst>
                  <a:path w="4259" h="3648">
                    <a:moveTo>
                      <a:pt x="2426" y="0"/>
                    </a:moveTo>
                    <a:cubicBezTo>
                      <a:pt x="1978" y="0"/>
                      <a:pt x="1521" y="167"/>
                      <a:pt x="1149" y="539"/>
                    </a:cubicBezTo>
                    <a:cubicBezTo>
                      <a:pt x="0" y="1688"/>
                      <a:pt x="811" y="3648"/>
                      <a:pt x="2431" y="3648"/>
                    </a:cubicBezTo>
                    <a:cubicBezTo>
                      <a:pt x="3448" y="3648"/>
                      <a:pt x="4258" y="2837"/>
                      <a:pt x="4258" y="1833"/>
                    </a:cubicBezTo>
                    <a:cubicBezTo>
                      <a:pt x="4258" y="729"/>
                      <a:pt x="3361" y="0"/>
                      <a:pt x="2426" y="0"/>
                    </a:cubicBezTo>
                    <a:close/>
                  </a:path>
                </a:pathLst>
              </a:custGeom>
              <a:solidFill>
                <a:schemeClr val="accent2"/>
              </a:solidFill>
              <a:ln>
                <a:noFill/>
              </a:ln>
            </p:spPr>
            <p:style>
              <a:lnRef idx="0"/>
              <a:fillRef idx="0"/>
              <a:effectRef idx="0"/>
              <a:fontRef idx="minor"/>
            </p:style>
          </p:sp>
          <p:sp>
            <p:nvSpPr>
              <p:cNvPr id="1538" name="CustomShape 633"/>
              <p:cNvSpPr/>
              <p:nvPr/>
            </p:nvSpPr>
            <p:spPr>
              <a:xfrm>
                <a:off x="4919400" y="1683360"/>
                <a:ext cx="12600" cy="10800"/>
              </a:xfrm>
              <a:custGeom>
                <a:avLst/>
                <a:gdLst/>
                <a:ahLst/>
                <a:rect l="l" t="t" r="r" b="b"/>
                <a:pathLst>
                  <a:path w="1199" h="1186">
                    <a:moveTo>
                      <a:pt x="593" y="0"/>
                    </a:moveTo>
                    <a:cubicBezTo>
                      <a:pt x="267" y="0"/>
                      <a:pt x="1" y="267"/>
                      <a:pt x="1" y="593"/>
                    </a:cubicBezTo>
                    <a:cubicBezTo>
                      <a:pt x="1" y="920"/>
                      <a:pt x="267" y="1186"/>
                      <a:pt x="593" y="1186"/>
                    </a:cubicBezTo>
                    <a:cubicBezTo>
                      <a:pt x="932" y="1186"/>
                      <a:pt x="1198" y="920"/>
                      <a:pt x="1198" y="593"/>
                    </a:cubicBezTo>
                    <a:cubicBezTo>
                      <a:pt x="1198" y="267"/>
                      <a:pt x="932" y="0"/>
                      <a:pt x="593" y="0"/>
                    </a:cubicBezTo>
                    <a:close/>
                  </a:path>
                </a:pathLst>
              </a:custGeom>
              <a:solidFill>
                <a:schemeClr val="accent2"/>
              </a:solidFill>
              <a:ln>
                <a:noFill/>
              </a:ln>
            </p:spPr>
            <p:style>
              <a:lnRef idx="0"/>
              <a:fillRef idx="0"/>
              <a:effectRef idx="0"/>
              <a:fontRef idx="minor"/>
            </p:style>
          </p:sp>
        </p:grpSp>
        <p:grpSp>
          <p:nvGrpSpPr>
            <p:cNvPr id="1539" name="Group 634"/>
            <p:cNvGrpSpPr/>
            <p:nvPr/>
          </p:nvGrpSpPr>
          <p:grpSpPr>
            <a:xfrm>
              <a:off x="4868640" y="1728000"/>
              <a:ext cx="46080" cy="34200"/>
              <a:chOff x="4868640" y="1728000"/>
              <a:chExt cx="46080" cy="34200"/>
            </a:xfrm>
          </p:grpSpPr>
          <p:sp>
            <p:nvSpPr>
              <p:cNvPr id="1540" name="CustomShape 635"/>
              <p:cNvSpPr/>
              <p:nvPr/>
            </p:nvSpPr>
            <p:spPr>
              <a:xfrm>
                <a:off x="4868640" y="1728000"/>
                <a:ext cx="46080" cy="34200"/>
              </a:xfrm>
              <a:custGeom>
                <a:avLst/>
                <a:gdLst/>
                <a:ahLst/>
                <a:rect l="l" t="t" r="r" b="b"/>
                <a:pathLst>
                  <a:path w="4259" h="3649">
                    <a:moveTo>
                      <a:pt x="2427" y="1"/>
                    </a:moveTo>
                    <a:cubicBezTo>
                      <a:pt x="1979" y="1"/>
                      <a:pt x="1522" y="167"/>
                      <a:pt x="1149" y="540"/>
                    </a:cubicBezTo>
                    <a:cubicBezTo>
                      <a:pt x="0" y="1689"/>
                      <a:pt x="811" y="3648"/>
                      <a:pt x="2444" y="3648"/>
                    </a:cubicBezTo>
                    <a:cubicBezTo>
                      <a:pt x="3448" y="3648"/>
                      <a:pt x="4258" y="2826"/>
                      <a:pt x="4258" y="1822"/>
                    </a:cubicBezTo>
                    <a:cubicBezTo>
                      <a:pt x="4258" y="726"/>
                      <a:pt x="3363" y="1"/>
                      <a:pt x="2427" y="1"/>
                    </a:cubicBezTo>
                    <a:close/>
                  </a:path>
                </a:pathLst>
              </a:custGeom>
              <a:solidFill>
                <a:schemeClr val="accent2"/>
              </a:solidFill>
              <a:ln>
                <a:noFill/>
              </a:ln>
            </p:spPr>
            <p:style>
              <a:lnRef idx="0"/>
              <a:fillRef idx="0"/>
              <a:effectRef idx="0"/>
              <a:fontRef idx="minor"/>
            </p:style>
          </p:sp>
          <p:sp>
            <p:nvSpPr>
              <p:cNvPr id="1541" name="CustomShape 636"/>
              <p:cNvSpPr/>
              <p:nvPr/>
            </p:nvSpPr>
            <p:spPr>
              <a:xfrm>
                <a:off x="4888440" y="1739520"/>
                <a:ext cx="12600" cy="10800"/>
              </a:xfrm>
              <a:custGeom>
                <a:avLst/>
                <a:gdLst/>
                <a:ahLst/>
                <a:rect l="l" t="t" r="r" b="b"/>
                <a:pathLst>
                  <a:path w="1198" h="1186">
                    <a:moveTo>
                      <a:pt x="605" y="0"/>
                    </a:moveTo>
                    <a:cubicBezTo>
                      <a:pt x="266" y="0"/>
                      <a:pt x="0" y="266"/>
                      <a:pt x="0" y="593"/>
                    </a:cubicBezTo>
                    <a:cubicBezTo>
                      <a:pt x="0" y="919"/>
                      <a:pt x="266" y="1186"/>
                      <a:pt x="605" y="1186"/>
                    </a:cubicBezTo>
                    <a:cubicBezTo>
                      <a:pt x="931" y="1186"/>
                      <a:pt x="1198" y="919"/>
                      <a:pt x="1198" y="593"/>
                    </a:cubicBezTo>
                    <a:cubicBezTo>
                      <a:pt x="1198" y="266"/>
                      <a:pt x="931" y="0"/>
                      <a:pt x="605" y="0"/>
                    </a:cubicBezTo>
                    <a:close/>
                  </a:path>
                </a:pathLst>
              </a:custGeom>
              <a:solidFill>
                <a:schemeClr val="accent2"/>
              </a:solidFill>
              <a:ln>
                <a:noFill/>
              </a:ln>
            </p:spPr>
            <p:style>
              <a:lnRef idx="0"/>
              <a:fillRef idx="0"/>
              <a:effectRef idx="0"/>
              <a:fontRef idx="minor"/>
            </p:style>
          </p:sp>
        </p:grpSp>
        <p:grpSp>
          <p:nvGrpSpPr>
            <p:cNvPr id="1542" name="Group 637"/>
            <p:cNvGrpSpPr/>
            <p:nvPr/>
          </p:nvGrpSpPr>
          <p:grpSpPr>
            <a:xfrm>
              <a:off x="4875120" y="1802520"/>
              <a:ext cx="46080" cy="34200"/>
              <a:chOff x="4875120" y="1802520"/>
              <a:chExt cx="46080" cy="34200"/>
            </a:xfrm>
          </p:grpSpPr>
          <p:sp>
            <p:nvSpPr>
              <p:cNvPr id="1543" name="CustomShape 638"/>
              <p:cNvSpPr/>
              <p:nvPr/>
            </p:nvSpPr>
            <p:spPr>
              <a:xfrm>
                <a:off x="4875120" y="1802520"/>
                <a:ext cx="46080" cy="34200"/>
              </a:xfrm>
              <a:custGeom>
                <a:avLst/>
                <a:gdLst/>
                <a:ahLst/>
                <a:rect l="l" t="t" r="r" b="b"/>
                <a:pathLst>
                  <a:path w="4271" h="3657">
                    <a:moveTo>
                      <a:pt x="2422" y="0"/>
                    </a:moveTo>
                    <a:cubicBezTo>
                      <a:pt x="1974" y="0"/>
                      <a:pt x="1519" y="166"/>
                      <a:pt x="1149" y="536"/>
                    </a:cubicBezTo>
                    <a:cubicBezTo>
                      <a:pt x="0" y="1685"/>
                      <a:pt x="823" y="3657"/>
                      <a:pt x="2456" y="3657"/>
                    </a:cubicBezTo>
                    <a:cubicBezTo>
                      <a:pt x="3448" y="3645"/>
                      <a:pt x="4258" y="2834"/>
                      <a:pt x="4270" y="1842"/>
                    </a:cubicBezTo>
                    <a:cubicBezTo>
                      <a:pt x="4270" y="735"/>
                      <a:pt x="3364" y="0"/>
                      <a:pt x="2422" y="0"/>
                    </a:cubicBezTo>
                    <a:close/>
                  </a:path>
                </a:pathLst>
              </a:custGeom>
              <a:solidFill>
                <a:schemeClr val="accent2"/>
              </a:solidFill>
              <a:ln>
                <a:noFill/>
              </a:ln>
            </p:spPr>
            <p:style>
              <a:lnRef idx="0"/>
              <a:fillRef idx="0"/>
              <a:effectRef idx="0"/>
              <a:fontRef idx="minor"/>
            </p:style>
          </p:sp>
          <p:sp>
            <p:nvSpPr>
              <p:cNvPr id="1544" name="CustomShape 639"/>
              <p:cNvSpPr/>
              <p:nvPr/>
            </p:nvSpPr>
            <p:spPr>
              <a:xfrm>
                <a:off x="4895280" y="1814400"/>
                <a:ext cx="12600" cy="10800"/>
              </a:xfrm>
              <a:custGeom>
                <a:avLst/>
                <a:gdLst/>
                <a:ahLst/>
                <a:rect l="l" t="t" r="r" b="b"/>
                <a:pathLst>
                  <a:path w="1187" h="1186">
                    <a:moveTo>
                      <a:pt x="594" y="0"/>
                    </a:moveTo>
                    <a:cubicBezTo>
                      <a:pt x="267" y="0"/>
                      <a:pt x="1" y="266"/>
                      <a:pt x="1" y="593"/>
                    </a:cubicBezTo>
                    <a:cubicBezTo>
                      <a:pt x="1" y="920"/>
                      <a:pt x="267" y="1186"/>
                      <a:pt x="594" y="1186"/>
                    </a:cubicBezTo>
                    <a:cubicBezTo>
                      <a:pt x="920" y="1186"/>
                      <a:pt x="1186" y="920"/>
                      <a:pt x="1186" y="593"/>
                    </a:cubicBezTo>
                    <a:cubicBezTo>
                      <a:pt x="1186" y="266"/>
                      <a:pt x="920" y="0"/>
                      <a:pt x="594" y="0"/>
                    </a:cubicBezTo>
                    <a:close/>
                  </a:path>
                </a:pathLst>
              </a:custGeom>
              <a:solidFill>
                <a:schemeClr val="accent2"/>
              </a:solidFill>
              <a:ln>
                <a:noFill/>
              </a:ln>
            </p:spPr>
            <p:style>
              <a:lnRef idx="0"/>
              <a:fillRef idx="0"/>
              <a:effectRef idx="0"/>
              <a:fontRef idx="minor"/>
            </p:style>
          </p:sp>
        </p:grpSp>
        <p:sp>
          <p:nvSpPr>
            <p:cNvPr id="1545" name="CustomShape 640"/>
            <p:cNvSpPr/>
            <p:nvPr/>
          </p:nvSpPr>
          <p:spPr>
            <a:xfrm>
              <a:off x="4601160" y="1665720"/>
              <a:ext cx="46080" cy="34200"/>
            </a:xfrm>
            <a:custGeom>
              <a:avLst/>
              <a:gdLst/>
              <a:ahLst/>
              <a:rect l="l" t="t" r="r" b="b"/>
              <a:pathLst>
                <a:path w="4259" h="3648">
                  <a:moveTo>
                    <a:pt x="2422" y="0"/>
                  </a:moveTo>
                  <a:cubicBezTo>
                    <a:pt x="1974" y="0"/>
                    <a:pt x="1518" y="167"/>
                    <a:pt x="1150" y="539"/>
                  </a:cubicBezTo>
                  <a:cubicBezTo>
                    <a:pt x="0" y="1688"/>
                    <a:pt x="811" y="3648"/>
                    <a:pt x="2432" y="3648"/>
                  </a:cubicBezTo>
                  <a:cubicBezTo>
                    <a:pt x="3436" y="3648"/>
                    <a:pt x="4258" y="2838"/>
                    <a:pt x="4258" y="1821"/>
                  </a:cubicBezTo>
                  <a:cubicBezTo>
                    <a:pt x="4258" y="726"/>
                    <a:pt x="3357" y="0"/>
                    <a:pt x="2422" y="0"/>
                  </a:cubicBezTo>
                  <a:close/>
                </a:path>
              </a:pathLst>
            </a:custGeom>
            <a:solidFill>
              <a:schemeClr val="accent2"/>
            </a:solidFill>
            <a:ln>
              <a:noFill/>
            </a:ln>
          </p:spPr>
          <p:style>
            <a:lnRef idx="0"/>
            <a:fillRef idx="0"/>
            <a:effectRef idx="0"/>
            <a:fontRef idx="minor"/>
          </p:style>
        </p:sp>
        <p:sp>
          <p:nvSpPr>
            <p:cNvPr id="1546" name="CustomShape 641"/>
            <p:cNvSpPr/>
            <p:nvPr/>
          </p:nvSpPr>
          <p:spPr>
            <a:xfrm>
              <a:off x="4621320" y="1677600"/>
              <a:ext cx="12600" cy="11160"/>
            </a:xfrm>
            <a:custGeom>
              <a:avLst/>
              <a:gdLst/>
              <a:ahLst/>
              <a:rect l="l" t="t" r="r" b="b"/>
              <a:pathLst>
                <a:path w="1186" h="1199">
                  <a:moveTo>
                    <a:pt x="593" y="1"/>
                  </a:moveTo>
                  <a:cubicBezTo>
                    <a:pt x="266" y="1"/>
                    <a:pt x="0" y="267"/>
                    <a:pt x="0" y="593"/>
                  </a:cubicBezTo>
                  <a:cubicBezTo>
                    <a:pt x="0" y="932"/>
                    <a:pt x="266" y="1198"/>
                    <a:pt x="593" y="1198"/>
                  </a:cubicBezTo>
                  <a:cubicBezTo>
                    <a:pt x="919" y="1198"/>
                    <a:pt x="1186" y="932"/>
                    <a:pt x="1186" y="593"/>
                  </a:cubicBezTo>
                  <a:cubicBezTo>
                    <a:pt x="1186" y="267"/>
                    <a:pt x="919" y="1"/>
                    <a:pt x="593" y="1"/>
                  </a:cubicBezTo>
                  <a:close/>
                </a:path>
              </a:pathLst>
            </a:custGeom>
            <a:solidFill>
              <a:schemeClr val="accent2"/>
            </a:solidFill>
            <a:ln>
              <a:noFill/>
            </a:ln>
          </p:spPr>
          <p:style>
            <a:lnRef idx="0"/>
            <a:fillRef idx="0"/>
            <a:effectRef idx="0"/>
            <a:fontRef idx="minor"/>
          </p:style>
        </p:sp>
        <p:grpSp>
          <p:nvGrpSpPr>
            <p:cNvPr id="1547" name="Group 642"/>
            <p:cNvGrpSpPr/>
            <p:nvPr/>
          </p:nvGrpSpPr>
          <p:grpSpPr>
            <a:xfrm>
              <a:off x="4668840" y="1549440"/>
              <a:ext cx="58320" cy="43200"/>
              <a:chOff x="4668840" y="1549440"/>
              <a:chExt cx="58320" cy="43200"/>
            </a:xfrm>
          </p:grpSpPr>
          <p:sp>
            <p:nvSpPr>
              <p:cNvPr id="1548" name="CustomShape 643"/>
              <p:cNvSpPr/>
              <p:nvPr/>
            </p:nvSpPr>
            <p:spPr>
              <a:xfrm>
                <a:off x="4668840" y="1549440"/>
                <a:ext cx="58320" cy="43200"/>
              </a:xfrm>
              <a:custGeom>
                <a:avLst/>
                <a:gdLst/>
                <a:ahLst/>
                <a:rect l="l" t="t" r="r" b="b"/>
                <a:pathLst>
                  <a:path w="5393" h="4612">
                    <a:moveTo>
                      <a:pt x="3064" y="1"/>
                    </a:moveTo>
                    <a:cubicBezTo>
                      <a:pt x="2496" y="1"/>
                      <a:pt x="1918" y="211"/>
                      <a:pt x="1449" y="680"/>
                    </a:cubicBezTo>
                    <a:cubicBezTo>
                      <a:pt x="1" y="2128"/>
                      <a:pt x="1033" y="4611"/>
                      <a:pt x="3067" y="4611"/>
                    </a:cubicBezTo>
                    <a:cubicBezTo>
                      <a:pt x="3072" y="4611"/>
                      <a:pt x="3077" y="4611"/>
                      <a:pt x="3082" y="4611"/>
                    </a:cubicBezTo>
                    <a:cubicBezTo>
                      <a:pt x="4352" y="4611"/>
                      <a:pt x="5380" y="3583"/>
                      <a:pt x="5392" y="2313"/>
                    </a:cubicBezTo>
                    <a:cubicBezTo>
                      <a:pt x="5392" y="921"/>
                      <a:pt x="4251" y="1"/>
                      <a:pt x="3064" y="1"/>
                    </a:cubicBezTo>
                    <a:close/>
                  </a:path>
                </a:pathLst>
              </a:custGeom>
              <a:solidFill>
                <a:schemeClr val="accent1"/>
              </a:solidFill>
              <a:ln>
                <a:noFill/>
              </a:ln>
            </p:spPr>
            <p:style>
              <a:lnRef idx="0"/>
              <a:fillRef idx="0"/>
              <a:effectRef idx="0"/>
              <a:fontRef idx="minor"/>
            </p:style>
          </p:sp>
          <p:sp>
            <p:nvSpPr>
              <p:cNvPr id="1549" name="CustomShape 644"/>
              <p:cNvSpPr/>
              <p:nvPr/>
            </p:nvSpPr>
            <p:spPr>
              <a:xfrm>
                <a:off x="4686840" y="1561320"/>
                <a:ext cx="27000" cy="20160"/>
              </a:xfrm>
              <a:custGeom>
                <a:avLst/>
                <a:gdLst/>
                <a:ahLst/>
                <a:rect l="l" t="t" r="r" b="b"/>
                <a:pathLst>
                  <a:path w="2517" h="2156">
                    <a:moveTo>
                      <a:pt x="1440" y="0"/>
                    </a:moveTo>
                    <a:cubicBezTo>
                      <a:pt x="484" y="0"/>
                      <a:pt x="0" y="1162"/>
                      <a:pt x="678" y="1839"/>
                    </a:cubicBezTo>
                    <a:cubicBezTo>
                      <a:pt x="896" y="2058"/>
                      <a:pt x="1165" y="2155"/>
                      <a:pt x="1429" y="2155"/>
                    </a:cubicBezTo>
                    <a:cubicBezTo>
                      <a:pt x="1984" y="2155"/>
                      <a:pt x="2517" y="1724"/>
                      <a:pt x="2517" y="1077"/>
                    </a:cubicBezTo>
                    <a:cubicBezTo>
                      <a:pt x="2517" y="484"/>
                      <a:pt x="2045" y="0"/>
                      <a:pt x="1440" y="0"/>
                    </a:cubicBezTo>
                    <a:close/>
                  </a:path>
                </a:pathLst>
              </a:custGeom>
              <a:solidFill>
                <a:schemeClr val="accent1"/>
              </a:solidFill>
              <a:ln>
                <a:noFill/>
              </a:ln>
            </p:spPr>
            <p:style>
              <a:lnRef idx="0"/>
              <a:fillRef idx="0"/>
              <a:effectRef idx="0"/>
              <a:fontRef idx="minor"/>
            </p:style>
          </p:sp>
        </p:grpSp>
        <p:grpSp>
          <p:nvGrpSpPr>
            <p:cNvPr id="1550" name="Group 645"/>
            <p:cNvGrpSpPr/>
            <p:nvPr/>
          </p:nvGrpSpPr>
          <p:grpSpPr>
            <a:xfrm>
              <a:off x="4646160" y="1870920"/>
              <a:ext cx="46080" cy="34200"/>
              <a:chOff x="4646160" y="1870920"/>
              <a:chExt cx="46080" cy="34200"/>
            </a:xfrm>
          </p:grpSpPr>
          <p:sp>
            <p:nvSpPr>
              <p:cNvPr id="1551" name="CustomShape 646"/>
              <p:cNvSpPr/>
              <p:nvPr/>
            </p:nvSpPr>
            <p:spPr>
              <a:xfrm>
                <a:off x="4646160" y="1870920"/>
                <a:ext cx="46080" cy="34200"/>
              </a:xfrm>
              <a:custGeom>
                <a:avLst/>
                <a:gdLst/>
                <a:ahLst/>
                <a:rect l="l" t="t" r="r" b="b"/>
                <a:pathLst>
                  <a:path w="4259" h="3649">
                    <a:moveTo>
                      <a:pt x="2428" y="1"/>
                    </a:moveTo>
                    <a:cubicBezTo>
                      <a:pt x="1979" y="1"/>
                      <a:pt x="1522" y="167"/>
                      <a:pt x="1150" y="540"/>
                    </a:cubicBezTo>
                    <a:cubicBezTo>
                      <a:pt x="0" y="1677"/>
                      <a:pt x="811" y="3648"/>
                      <a:pt x="2432" y="3648"/>
                    </a:cubicBezTo>
                    <a:cubicBezTo>
                      <a:pt x="3436" y="3648"/>
                      <a:pt x="4259" y="2826"/>
                      <a:pt x="4259" y="1822"/>
                    </a:cubicBezTo>
                    <a:cubicBezTo>
                      <a:pt x="4259" y="726"/>
                      <a:pt x="3363" y="1"/>
                      <a:pt x="2428" y="1"/>
                    </a:cubicBezTo>
                    <a:close/>
                  </a:path>
                </a:pathLst>
              </a:custGeom>
              <a:solidFill>
                <a:schemeClr val="accent2"/>
              </a:solidFill>
              <a:ln>
                <a:noFill/>
              </a:ln>
            </p:spPr>
            <p:style>
              <a:lnRef idx="0"/>
              <a:fillRef idx="0"/>
              <a:effectRef idx="0"/>
              <a:fontRef idx="minor"/>
            </p:style>
          </p:sp>
          <p:sp>
            <p:nvSpPr>
              <p:cNvPr id="1552" name="CustomShape 647"/>
              <p:cNvSpPr/>
              <p:nvPr/>
            </p:nvSpPr>
            <p:spPr>
              <a:xfrm>
                <a:off x="4663800" y="1882800"/>
                <a:ext cx="14760" cy="10800"/>
              </a:xfrm>
              <a:custGeom>
                <a:avLst/>
                <a:gdLst/>
                <a:ahLst/>
                <a:rect l="l" t="t" r="r" b="b"/>
                <a:pathLst>
                  <a:path w="1404" h="1192">
                    <a:moveTo>
                      <a:pt x="799" y="0"/>
                    </a:moveTo>
                    <a:cubicBezTo>
                      <a:pt x="267" y="0"/>
                      <a:pt x="1" y="641"/>
                      <a:pt x="376" y="1016"/>
                    </a:cubicBezTo>
                    <a:cubicBezTo>
                      <a:pt x="497" y="1137"/>
                      <a:pt x="645" y="1191"/>
                      <a:pt x="792" y="1191"/>
                    </a:cubicBezTo>
                    <a:cubicBezTo>
                      <a:pt x="1099" y="1191"/>
                      <a:pt x="1396" y="953"/>
                      <a:pt x="1404" y="593"/>
                    </a:cubicBezTo>
                    <a:cubicBezTo>
                      <a:pt x="1404" y="266"/>
                      <a:pt x="1126" y="0"/>
                      <a:pt x="799" y="0"/>
                    </a:cubicBezTo>
                    <a:close/>
                  </a:path>
                </a:pathLst>
              </a:custGeom>
              <a:solidFill>
                <a:schemeClr val="accent2"/>
              </a:solidFill>
              <a:ln>
                <a:noFill/>
              </a:ln>
            </p:spPr>
            <p:style>
              <a:lnRef idx="0"/>
              <a:fillRef idx="0"/>
              <a:effectRef idx="0"/>
              <a:fontRef idx="minor"/>
            </p:style>
          </p:sp>
        </p:grpSp>
        <p:grpSp>
          <p:nvGrpSpPr>
            <p:cNvPr id="1553" name="Group 648"/>
            <p:cNvGrpSpPr/>
            <p:nvPr/>
          </p:nvGrpSpPr>
          <p:grpSpPr>
            <a:xfrm>
              <a:off x="4803120" y="1940400"/>
              <a:ext cx="46080" cy="34200"/>
              <a:chOff x="4803120" y="1940400"/>
              <a:chExt cx="46080" cy="34200"/>
            </a:xfrm>
          </p:grpSpPr>
          <p:sp>
            <p:nvSpPr>
              <p:cNvPr id="1554" name="CustomShape 649"/>
              <p:cNvSpPr/>
              <p:nvPr/>
            </p:nvSpPr>
            <p:spPr>
              <a:xfrm>
                <a:off x="4803120" y="1940400"/>
                <a:ext cx="46080" cy="34200"/>
              </a:xfrm>
              <a:custGeom>
                <a:avLst/>
                <a:gdLst/>
                <a:ahLst/>
                <a:rect l="l" t="t" r="r" b="b"/>
                <a:pathLst>
                  <a:path w="4271" h="3657">
                    <a:moveTo>
                      <a:pt x="2423" y="0"/>
                    </a:moveTo>
                    <a:cubicBezTo>
                      <a:pt x="1975" y="0"/>
                      <a:pt x="1520" y="166"/>
                      <a:pt x="1149" y="536"/>
                    </a:cubicBezTo>
                    <a:cubicBezTo>
                      <a:pt x="0" y="1685"/>
                      <a:pt x="823" y="3657"/>
                      <a:pt x="2444" y="3657"/>
                    </a:cubicBezTo>
                    <a:cubicBezTo>
                      <a:pt x="3448" y="3657"/>
                      <a:pt x="4258" y="2834"/>
                      <a:pt x="4270" y="1830"/>
                    </a:cubicBezTo>
                    <a:cubicBezTo>
                      <a:pt x="4270" y="732"/>
                      <a:pt x="3365" y="0"/>
                      <a:pt x="2423" y="0"/>
                    </a:cubicBezTo>
                    <a:close/>
                  </a:path>
                </a:pathLst>
              </a:custGeom>
              <a:solidFill>
                <a:schemeClr val="accent2"/>
              </a:solidFill>
              <a:ln>
                <a:noFill/>
              </a:ln>
            </p:spPr>
            <p:style>
              <a:lnRef idx="0"/>
              <a:fillRef idx="0"/>
              <a:effectRef idx="0"/>
              <a:fontRef idx="minor"/>
            </p:style>
          </p:sp>
          <p:sp>
            <p:nvSpPr>
              <p:cNvPr id="1555" name="CustomShape 650"/>
              <p:cNvSpPr/>
              <p:nvPr/>
            </p:nvSpPr>
            <p:spPr>
              <a:xfrm>
                <a:off x="4823280" y="1951920"/>
                <a:ext cx="12600" cy="10800"/>
              </a:xfrm>
              <a:custGeom>
                <a:avLst/>
                <a:gdLst/>
                <a:ahLst/>
                <a:rect l="l" t="t" r="r" b="b"/>
                <a:pathLst>
                  <a:path w="1187" h="1187">
                    <a:moveTo>
                      <a:pt x="594" y="1"/>
                    </a:moveTo>
                    <a:cubicBezTo>
                      <a:pt x="267" y="1"/>
                      <a:pt x="1" y="267"/>
                      <a:pt x="1" y="593"/>
                    </a:cubicBezTo>
                    <a:cubicBezTo>
                      <a:pt x="1" y="920"/>
                      <a:pt x="267" y="1186"/>
                      <a:pt x="594" y="1186"/>
                    </a:cubicBezTo>
                    <a:cubicBezTo>
                      <a:pt x="920" y="1186"/>
                      <a:pt x="1186" y="920"/>
                      <a:pt x="1186" y="593"/>
                    </a:cubicBezTo>
                    <a:cubicBezTo>
                      <a:pt x="1186" y="267"/>
                      <a:pt x="920" y="1"/>
                      <a:pt x="594" y="1"/>
                    </a:cubicBezTo>
                    <a:close/>
                  </a:path>
                </a:pathLst>
              </a:custGeom>
              <a:solidFill>
                <a:schemeClr val="accent2"/>
              </a:solidFill>
              <a:ln>
                <a:noFill/>
              </a:ln>
            </p:spPr>
            <p:style>
              <a:lnRef idx="0"/>
              <a:fillRef idx="0"/>
              <a:effectRef idx="0"/>
              <a:fontRef idx="minor"/>
            </p:style>
          </p:sp>
        </p:grpSp>
        <p:grpSp>
          <p:nvGrpSpPr>
            <p:cNvPr id="1556" name="Group 651"/>
            <p:cNvGrpSpPr/>
            <p:nvPr/>
          </p:nvGrpSpPr>
          <p:grpSpPr>
            <a:xfrm>
              <a:off x="3865320" y="2047680"/>
              <a:ext cx="51840" cy="38520"/>
              <a:chOff x="3865320" y="2047680"/>
              <a:chExt cx="51840" cy="38520"/>
            </a:xfrm>
          </p:grpSpPr>
          <p:sp>
            <p:nvSpPr>
              <p:cNvPr id="1557" name="CustomShape 652"/>
              <p:cNvSpPr/>
              <p:nvPr/>
            </p:nvSpPr>
            <p:spPr>
              <a:xfrm>
                <a:off x="3865320" y="2047680"/>
                <a:ext cx="51840" cy="38520"/>
              </a:xfrm>
              <a:custGeom>
                <a:avLst/>
                <a:gdLst/>
                <a:ahLst/>
                <a:rect l="l" t="t" r="r" b="b"/>
                <a:pathLst>
                  <a:path w="4804" h="4122">
                    <a:moveTo>
                      <a:pt x="2738" y="0"/>
                    </a:moveTo>
                    <a:cubicBezTo>
                      <a:pt x="2231" y="0"/>
                      <a:pt x="1715" y="190"/>
                      <a:pt x="1295" y="613"/>
                    </a:cubicBezTo>
                    <a:cubicBezTo>
                      <a:pt x="1" y="1908"/>
                      <a:pt x="920" y="4121"/>
                      <a:pt x="2759" y="4121"/>
                    </a:cubicBezTo>
                    <a:cubicBezTo>
                      <a:pt x="3884" y="4109"/>
                      <a:pt x="4803" y="3190"/>
                      <a:pt x="4803" y="2065"/>
                    </a:cubicBezTo>
                    <a:cubicBezTo>
                      <a:pt x="4803" y="823"/>
                      <a:pt x="3792" y="0"/>
                      <a:pt x="2738" y="0"/>
                    </a:cubicBezTo>
                    <a:close/>
                  </a:path>
                </a:pathLst>
              </a:custGeom>
              <a:solidFill>
                <a:schemeClr val="accent1"/>
              </a:solidFill>
              <a:ln>
                <a:noFill/>
              </a:ln>
            </p:spPr>
            <p:style>
              <a:lnRef idx="0"/>
              <a:fillRef idx="0"/>
              <a:effectRef idx="0"/>
              <a:fontRef idx="minor"/>
            </p:style>
          </p:sp>
          <p:sp>
            <p:nvSpPr>
              <p:cNvPr id="1558" name="CustomShape 653"/>
              <p:cNvSpPr/>
              <p:nvPr/>
            </p:nvSpPr>
            <p:spPr>
              <a:xfrm>
                <a:off x="3886200" y="2059200"/>
                <a:ext cx="17640" cy="15480"/>
              </a:xfrm>
              <a:custGeom>
                <a:avLst/>
                <a:gdLst/>
                <a:ahLst/>
                <a:rect l="l" t="t" r="r" b="b"/>
                <a:pathLst>
                  <a:path w="1658" h="1658">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chemeClr val="accent1"/>
              </a:solidFill>
              <a:ln>
                <a:noFill/>
              </a:ln>
            </p:spPr>
            <p:style>
              <a:lnRef idx="0"/>
              <a:fillRef idx="0"/>
              <a:effectRef idx="0"/>
              <a:fontRef idx="minor"/>
            </p:style>
          </p:sp>
        </p:grpSp>
        <p:grpSp>
          <p:nvGrpSpPr>
            <p:cNvPr id="1559" name="Group 654"/>
            <p:cNvGrpSpPr/>
            <p:nvPr/>
          </p:nvGrpSpPr>
          <p:grpSpPr>
            <a:xfrm>
              <a:off x="3894120" y="1842480"/>
              <a:ext cx="51840" cy="38520"/>
              <a:chOff x="3894120" y="1842480"/>
              <a:chExt cx="51840" cy="38520"/>
            </a:xfrm>
          </p:grpSpPr>
          <p:sp>
            <p:nvSpPr>
              <p:cNvPr id="1560" name="CustomShape 655"/>
              <p:cNvSpPr/>
              <p:nvPr/>
            </p:nvSpPr>
            <p:spPr>
              <a:xfrm>
                <a:off x="3894120" y="1842480"/>
                <a:ext cx="51840" cy="38520"/>
              </a:xfrm>
              <a:custGeom>
                <a:avLst/>
                <a:gdLst/>
                <a:ahLst/>
                <a:rect l="l" t="t" r="r" b="b"/>
                <a:pathLst>
                  <a:path w="4804" h="4115">
                    <a:moveTo>
                      <a:pt x="2732" y="1"/>
                    </a:moveTo>
                    <a:cubicBezTo>
                      <a:pt x="2228" y="1"/>
                      <a:pt x="1713"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chemeClr val="accent2"/>
              </a:solidFill>
              <a:ln>
                <a:noFill/>
              </a:ln>
            </p:spPr>
            <p:style>
              <a:lnRef idx="0"/>
              <a:fillRef idx="0"/>
              <a:effectRef idx="0"/>
              <a:fontRef idx="minor"/>
            </p:style>
          </p:sp>
          <p:sp>
            <p:nvSpPr>
              <p:cNvPr id="1561" name="CustomShape 656"/>
              <p:cNvSpPr/>
              <p:nvPr/>
            </p:nvSpPr>
            <p:spPr>
              <a:xfrm>
                <a:off x="3911760" y="1854360"/>
                <a:ext cx="20520" cy="15480"/>
              </a:xfrm>
              <a:custGeom>
                <a:avLst/>
                <a:gdLst/>
                <a:ahLst/>
                <a:rect l="l" t="t" r="r" b="b"/>
                <a:pathLst>
                  <a:path w="1937" h="1658">
                    <a:moveTo>
                      <a:pt x="1102" y="0"/>
                    </a:moveTo>
                    <a:cubicBezTo>
                      <a:pt x="364" y="0"/>
                      <a:pt x="1" y="883"/>
                      <a:pt x="521" y="1415"/>
                    </a:cubicBezTo>
                    <a:cubicBezTo>
                      <a:pt x="688" y="1582"/>
                      <a:pt x="894" y="1657"/>
                      <a:pt x="1096" y="1657"/>
                    </a:cubicBezTo>
                    <a:cubicBezTo>
                      <a:pt x="1524" y="1657"/>
                      <a:pt x="1936" y="1323"/>
                      <a:pt x="1936" y="823"/>
                    </a:cubicBezTo>
                    <a:cubicBezTo>
                      <a:pt x="1936" y="363"/>
                      <a:pt x="1561" y="0"/>
                      <a:pt x="1102" y="0"/>
                    </a:cubicBezTo>
                    <a:close/>
                  </a:path>
                </a:pathLst>
              </a:custGeom>
              <a:solidFill>
                <a:schemeClr val="accent2"/>
              </a:solidFill>
              <a:ln>
                <a:noFill/>
              </a:ln>
            </p:spPr>
            <p:style>
              <a:lnRef idx="0"/>
              <a:fillRef idx="0"/>
              <a:effectRef idx="0"/>
              <a:fontRef idx="minor"/>
            </p:style>
          </p:sp>
        </p:grpSp>
        <p:grpSp>
          <p:nvGrpSpPr>
            <p:cNvPr id="1562" name="Group 657"/>
            <p:cNvGrpSpPr/>
            <p:nvPr/>
          </p:nvGrpSpPr>
          <p:grpSpPr>
            <a:xfrm>
              <a:off x="4008240" y="1609200"/>
              <a:ext cx="51840" cy="38520"/>
              <a:chOff x="4008240" y="1609200"/>
              <a:chExt cx="51840" cy="38520"/>
            </a:xfrm>
          </p:grpSpPr>
          <p:sp>
            <p:nvSpPr>
              <p:cNvPr id="1563" name="CustomShape 658"/>
              <p:cNvSpPr/>
              <p:nvPr/>
            </p:nvSpPr>
            <p:spPr>
              <a:xfrm>
                <a:off x="4008240" y="1609200"/>
                <a:ext cx="51840" cy="38520"/>
              </a:xfrm>
              <a:custGeom>
                <a:avLst/>
                <a:gdLst/>
                <a:ahLst/>
                <a:rect l="l" t="t" r="r" b="b"/>
                <a:pathLst>
                  <a:path w="4804" h="4126">
                    <a:moveTo>
                      <a:pt x="2731" y="1"/>
                    </a:moveTo>
                    <a:cubicBezTo>
                      <a:pt x="2227" y="1"/>
                      <a:pt x="1713" y="188"/>
                      <a:pt x="1295" y="606"/>
                    </a:cubicBezTo>
                    <a:cubicBezTo>
                      <a:pt x="1" y="1900"/>
                      <a:pt x="920" y="4126"/>
                      <a:pt x="2747" y="4126"/>
                    </a:cubicBezTo>
                    <a:cubicBezTo>
                      <a:pt x="3884" y="4114"/>
                      <a:pt x="4803" y="3195"/>
                      <a:pt x="4803" y="2070"/>
                    </a:cubicBezTo>
                    <a:cubicBezTo>
                      <a:pt x="4803" y="824"/>
                      <a:pt x="3788" y="1"/>
                      <a:pt x="2731" y="1"/>
                    </a:cubicBezTo>
                    <a:close/>
                  </a:path>
                </a:pathLst>
              </a:custGeom>
              <a:solidFill>
                <a:schemeClr val="accent1"/>
              </a:solidFill>
              <a:ln>
                <a:noFill/>
              </a:ln>
            </p:spPr>
            <p:style>
              <a:lnRef idx="0"/>
              <a:fillRef idx="0"/>
              <a:effectRef idx="0"/>
              <a:fontRef idx="minor"/>
            </p:style>
          </p:sp>
          <p:sp>
            <p:nvSpPr>
              <p:cNvPr id="1564" name="CustomShape 659"/>
              <p:cNvSpPr/>
              <p:nvPr/>
            </p:nvSpPr>
            <p:spPr>
              <a:xfrm>
                <a:off x="4029120" y="1620720"/>
                <a:ext cx="17640" cy="15480"/>
              </a:xfrm>
              <a:custGeom>
                <a:avLst/>
                <a:gdLst/>
                <a:ahLst/>
                <a:rect l="l" t="t" r="r" b="b"/>
                <a:pathLst>
                  <a:path w="1658" h="1659">
                    <a:moveTo>
                      <a:pt x="823" y="1"/>
                    </a:moveTo>
                    <a:cubicBezTo>
                      <a:pt x="363" y="1"/>
                      <a:pt x="0" y="376"/>
                      <a:pt x="0" y="835"/>
                    </a:cubicBezTo>
                    <a:cubicBezTo>
                      <a:pt x="0" y="1295"/>
                      <a:pt x="363" y="1658"/>
                      <a:pt x="823" y="1658"/>
                    </a:cubicBezTo>
                    <a:cubicBezTo>
                      <a:pt x="1283" y="1658"/>
                      <a:pt x="1658" y="1295"/>
                      <a:pt x="1658" y="835"/>
                    </a:cubicBezTo>
                    <a:cubicBezTo>
                      <a:pt x="1658" y="376"/>
                      <a:pt x="1283" y="1"/>
                      <a:pt x="823" y="1"/>
                    </a:cubicBezTo>
                    <a:close/>
                  </a:path>
                </a:pathLst>
              </a:custGeom>
              <a:solidFill>
                <a:schemeClr val="accent1"/>
              </a:solidFill>
              <a:ln>
                <a:noFill/>
              </a:ln>
            </p:spPr>
            <p:style>
              <a:lnRef idx="0"/>
              <a:fillRef idx="0"/>
              <a:effectRef idx="0"/>
              <a:fontRef idx="minor"/>
            </p:style>
          </p:sp>
        </p:grpSp>
        <p:grpSp>
          <p:nvGrpSpPr>
            <p:cNvPr id="1565" name="Group 660"/>
            <p:cNvGrpSpPr/>
            <p:nvPr/>
          </p:nvGrpSpPr>
          <p:grpSpPr>
            <a:xfrm>
              <a:off x="3924720" y="1576800"/>
              <a:ext cx="51840" cy="38520"/>
              <a:chOff x="3924720" y="1576800"/>
              <a:chExt cx="51840" cy="38520"/>
            </a:xfrm>
          </p:grpSpPr>
          <p:sp>
            <p:nvSpPr>
              <p:cNvPr id="1566" name="CustomShape 661"/>
              <p:cNvSpPr/>
              <p:nvPr/>
            </p:nvSpPr>
            <p:spPr>
              <a:xfrm>
                <a:off x="3924720" y="1576800"/>
                <a:ext cx="51840" cy="38520"/>
              </a:xfrm>
              <a:custGeom>
                <a:avLst/>
                <a:gdLst/>
                <a:ahLst/>
                <a:rect l="l" t="t" r="r" b="b"/>
                <a:pathLst>
                  <a:path w="4815" h="4115">
                    <a:moveTo>
                      <a:pt x="2735" y="1"/>
                    </a:moveTo>
                    <a:cubicBezTo>
                      <a:pt x="2228" y="1"/>
                      <a:pt x="1713" y="188"/>
                      <a:pt x="1295" y="606"/>
                    </a:cubicBezTo>
                    <a:cubicBezTo>
                      <a:pt x="0" y="1901"/>
                      <a:pt x="920" y="4114"/>
                      <a:pt x="2758" y="4114"/>
                    </a:cubicBezTo>
                    <a:cubicBezTo>
                      <a:pt x="3883" y="4114"/>
                      <a:pt x="4803" y="3195"/>
                      <a:pt x="4815" y="2058"/>
                    </a:cubicBezTo>
                    <a:cubicBezTo>
                      <a:pt x="4815" y="822"/>
                      <a:pt x="3795" y="1"/>
                      <a:pt x="2735" y="1"/>
                    </a:cubicBezTo>
                    <a:close/>
                  </a:path>
                </a:pathLst>
              </a:custGeom>
              <a:solidFill>
                <a:schemeClr val="accent2"/>
              </a:solidFill>
              <a:ln>
                <a:noFill/>
              </a:ln>
            </p:spPr>
            <p:style>
              <a:lnRef idx="0"/>
              <a:fillRef idx="0"/>
              <a:effectRef idx="0"/>
              <a:fontRef idx="minor"/>
            </p:style>
          </p:sp>
          <p:sp>
            <p:nvSpPr>
              <p:cNvPr id="1567" name="CustomShape 662"/>
              <p:cNvSpPr/>
              <p:nvPr/>
            </p:nvSpPr>
            <p:spPr>
              <a:xfrm>
                <a:off x="3945600" y="1588320"/>
                <a:ext cx="17640" cy="15480"/>
              </a:xfrm>
              <a:custGeom>
                <a:avLst/>
                <a:gdLst/>
                <a:ahLst/>
                <a:rect l="l" t="t" r="r" b="b"/>
                <a:pathLst>
                  <a:path w="1658" h="1658">
                    <a:moveTo>
                      <a:pt x="835" y="0"/>
                    </a:moveTo>
                    <a:cubicBezTo>
                      <a:pt x="376" y="0"/>
                      <a:pt x="1" y="363"/>
                      <a:pt x="1" y="823"/>
                    </a:cubicBezTo>
                    <a:cubicBezTo>
                      <a:pt x="1" y="1283"/>
                      <a:pt x="376" y="1658"/>
                      <a:pt x="835" y="1658"/>
                    </a:cubicBezTo>
                    <a:cubicBezTo>
                      <a:pt x="1283" y="1658"/>
                      <a:pt x="1658" y="1283"/>
                      <a:pt x="1658" y="823"/>
                    </a:cubicBezTo>
                    <a:cubicBezTo>
                      <a:pt x="1658" y="363"/>
                      <a:pt x="1283" y="0"/>
                      <a:pt x="835" y="0"/>
                    </a:cubicBezTo>
                    <a:close/>
                  </a:path>
                </a:pathLst>
              </a:custGeom>
              <a:solidFill>
                <a:schemeClr val="accent2"/>
              </a:solidFill>
              <a:ln>
                <a:noFill/>
              </a:ln>
            </p:spPr>
            <p:style>
              <a:lnRef idx="0"/>
              <a:fillRef idx="0"/>
              <a:effectRef idx="0"/>
              <a:fontRef idx="minor"/>
            </p:style>
          </p:sp>
        </p:grpSp>
        <p:grpSp>
          <p:nvGrpSpPr>
            <p:cNvPr id="1568" name="Group 663"/>
            <p:cNvGrpSpPr/>
            <p:nvPr/>
          </p:nvGrpSpPr>
          <p:grpSpPr>
            <a:xfrm>
              <a:off x="3760200" y="1382760"/>
              <a:ext cx="51840" cy="38520"/>
              <a:chOff x="3760200" y="1382760"/>
              <a:chExt cx="51840" cy="38520"/>
            </a:xfrm>
          </p:grpSpPr>
          <p:sp>
            <p:nvSpPr>
              <p:cNvPr id="1569" name="CustomShape 664"/>
              <p:cNvSpPr/>
              <p:nvPr/>
            </p:nvSpPr>
            <p:spPr>
              <a:xfrm>
                <a:off x="3760200" y="1382760"/>
                <a:ext cx="51840" cy="38520"/>
              </a:xfrm>
              <a:custGeom>
                <a:avLst/>
                <a:gdLst/>
                <a:ahLst/>
                <a:rect l="l" t="t" r="r" b="b"/>
                <a:pathLst>
                  <a:path w="4803" h="4114">
                    <a:moveTo>
                      <a:pt x="2730" y="0"/>
                    </a:moveTo>
                    <a:cubicBezTo>
                      <a:pt x="2226" y="0"/>
                      <a:pt x="1712" y="188"/>
                      <a:pt x="1295" y="605"/>
                    </a:cubicBezTo>
                    <a:cubicBezTo>
                      <a:pt x="0" y="1900"/>
                      <a:pt x="920" y="4114"/>
                      <a:pt x="2746" y="4114"/>
                    </a:cubicBezTo>
                    <a:cubicBezTo>
                      <a:pt x="3883" y="4114"/>
                      <a:pt x="4803" y="3194"/>
                      <a:pt x="4803" y="2069"/>
                    </a:cubicBezTo>
                    <a:cubicBezTo>
                      <a:pt x="4803" y="824"/>
                      <a:pt x="3788" y="0"/>
                      <a:pt x="2730" y="0"/>
                    </a:cubicBezTo>
                    <a:close/>
                  </a:path>
                </a:pathLst>
              </a:custGeom>
              <a:solidFill>
                <a:schemeClr val="accent2"/>
              </a:solidFill>
              <a:ln>
                <a:noFill/>
              </a:ln>
            </p:spPr>
            <p:style>
              <a:lnRef idx="0"/>
              <a:fillRef idx="0"/>
              <a:effectRef idx="0"/>
              <a:fontRef idx="minor"/>
            </p:style>
          </p:sp>
          <p:sp>
            <p:nvSpPr>
              <p:cNvPr id="1570" name="CustomShape 665"/>
              <p:cNvSpPr/>
              <p:nvPr/>
            </p:nvSpPr>
            <p:spPr>
              <a:xfrm>
                <a:off x="3781440" y="1394640"/>
                <a:ext cx="17640" cy="15480"/>
              </a:xfrm>
              <a:custGeom>
                <a:avLst/>
                <a:gdLst/>
                <a:ahLst/>
                <a:rect l="l" t="t" r="r" b="b"/>
                <a:pathLst>
                  <a:path w="1658" h="1658">
                    <a:moveTo>
                      <a:pt x="823" y="0"/>
                    </a:moveTo>
                    <a:cubicBezTo>
                      <a:pt x="376" y="0"/>
                      <a:pt x="1" y="375"/>
                      <a:pt x="1" y="823"/>
                    </a:cubicBezTo>
                    <a:cubicBezTo>
                      <a:pt x="1" y="1283"/>
                      <a:pt x="376" y="1658"/>
                      <a:pt x="823" y="1658"/>
                    </a:cubicBezTo>
                    <a:cubicBezTo>
                      <a:pt x="1283" y="1658"/>
                      <a:pt x="1658" y="1283"/>
                      <a:pt x="1658" y="823"/>
                    </a:cubicBezTo>
                    <a:cubicBezTo>
                      <a:pt x="1658" y="375"/>
                      <a:pt x="1283" y="0"/>
                      <a:pt x="823" y="0"/>
                    </a:cubicBezTo>
                    <a:close/>
                  </a:path>
                </a:pathLst>
              </a:custGeom>
              <a:solidFill>
                <a:schemeClr val="accent2"/>
              </a:solidFill>
              <a:ln>
                <a:noFill/>
              </a:ln>
            </p:spPr>
            <p:style>
              <a:lnRef idx="0"/>
              <a:fillRef idx="0"/>
              <a:effectRef idx="0"/>
              <a:fontRef idx="minor"/>
            </p:style>
          </p:sp>
        </p:grpSp>
        <p:grpSp>
          <p:nvGrpSpPr>
            <p:cNvPr id="1571" name="Group 666"/>
            <p:cNvGrpSpPr/>
            <p:nvPr/>
          </p:nvGrpSpPr>
          <p:grpSpPr>
            <a:xfrm>
              <a:off x="3813840" y="1113120"/>
              <a:ext cx="51840" cy="38520"/>
              <a:chOff x="3813840" y="1113120"/>
              <a:chExt cx="51840" cy="38520"/>
            </a:xfrm>
          </p:grpSpPr>
          <p:sp>
            <p:nvSpPr>
              <p:cNvPr id="1572" name="CustomShape 667"/>
              <p:cNvSpPr/>
              <p:nvPr/>
            </p:nvSpPr>
            <p:spPr>
              <a:xfrm>
                <a:off x="3813840" y="1113120"/>
                <a:ext cx="51840" cy="38520"/>
              </a:xfrm>
              <a:custGeom>
                <a:avLst/>
                <a:gdLst/>
                <a:ahLst/>
                <a:rect l="l" t="t" r="r" b="b"/>
                <a:pathLst>
                  <a:path w="4816" h="4122">
                    <a:moveTo>
                      <a:pt x="2750" y="0"/>
                    </a:moveTo>
                    <a:cubicBezTo>
                      <a:pt x="2244" y="0"/>
                      <a:pt x="1727" y="190"/>
                      <a:pt x="1307" y="614"/>
                    </a:cubicBezTo>
                    <a:cubicBezTo>
                      <a:pt x="1" y="1908"/>
                      <a:pt x="920" y="4122"/>
                      <a:pt x="2759" y="4122"/>
                    </a:cubicBezTo>
                    <a:cubicBezTo>
                      <a:pt x="3896" y="4122"/>
                      <a:pt x="4815" y="3202"/>
                      <a:pt x="4815" y="2065"/>
                    </a:cubicBezTo>
                    <a:cubicBezTo>
                      <a:pt x="4815" y="823"/>
                      <a:pt x="3805" y="0"/>
                      <a:pt x="2750" y="0"/>
                    </a:cubicBezTo>
                    <a:close/>
                  </a:path>
                </a:pathLst>
              </a:custGeom>
              <a:solidFill>
                <a:schemeClr val="accent1"/>
              </a:solidFill>
              <a:ln>
                <a:noFill/>
              </a:ln>
            </p:spPr>
            <p:style>
              <a:lnRef idx="0"/>
              <a:fillRef idx="0"/>
              <a:effectRef idx="0"/>
              <a:fontRef idx="minor"/>
            </p:style>
          </p:sp>
          <p:sp>
            <p:nvSpPr>
              <p:cNvPr id="1573" name="CustomShape 668"/>
              <p:cNvSpPr/>
              <p:nvPr/>
            </p:nvSpPr>
            <p:spPr>
              <a:xfrm>
                <a:off x="3834720" y="1124640"/>
                <a:ext cx="17640" cy="15480"/>
              </a:xfrm>
              <a:custGeom>
                <a:avLst/>
                <a:gdLst/>
                <a:ahLst/>
                <a:rect l="l" t="t" r="r" b="b"/>
                <a:pathLst>
                  <a:path w="1658" h="1658">
                    <a:moveTo>
                      <a:pt x="835" y="1"/>
                    </a:moveTo>
                    <a:cubicBezTo>
                      <a:pt x="375" y="1"/>
                      <a:pt x="0" y="376"/>
                      <a:pt x="0" y="835"/>
                    </a:cubicBezTo>
                    <a:cubicBezTo>
                      <a:pt x="0" y="1295"/>
                      <a:pt x="375" y="1658"/>
                      <a:pt x="835" y="1658"/>
                    </a:cubicBezTo>
                    <a:cubicBezTo>
                      <a:pt x="1294" y="1658"/>
                      <a:pt x="1657" y="1295"/>
                      <a:pt x="1657" y="835"/>
                    </a:cubicBezTo>
                    <a:cubicBezTo>
                      <a:pt x="1657" y="376"/>
                      <a:pt x="1294" y="1"/>
                      <a:pt x="835" y="1"/>
                    </a:cubicBezTo>
                    <a:close/>
                  </a:path>
                </a:pathLst>
              </a:custGeom>
              <a:solidFill>
                <a:schemeClr val="accent1"/>
              </a:solidFill>
              <a:ln>
                <a:noFill/>
              </a:ln>
            </p:spPr>
            <p:style>
              <a:lnRef idx="0"/>
              <a:fillRef idx="0"/>
              <a:effectRef idx="0"/>
              <a:fontRef idx="minor"/>
            </p:style>
          </p:sp>
        </p:grpSp>
        <p:grpSp>
          <p:nvGrpSpPr>
            <p:cNvPr id="1574" name="Group 669"/>
            <p:cNvGrpSpPr/>
            <p:nvPr/>
          </p:nvGrpSpPr>
          <p:grpSpPr>
            <a:xfrm>
              <a:off x="3915720" y="1228320"/>
              <a:ext cx="51840" cy="38520"/>
              <a:chOff x="3915720" y="1228320"/>
              <a:chExt cx="51840" cy="38520"/>
            </a:xfrm>
          </p:grpSpPr>
          <p:sp>
            <p:nvSpPr>
              <p:cNvPr id="1575" name="CustomShape 670"/>
              <p:cNvSpPr/>
              <p:nvPr/>
            </p:nvSpPr>
            <p:spPr>
              <a:xfrm>
                <a:off x="3915720" y="1228320"/>
                <a:ext cx="51840" cy="38520"/>
              </a:xfrm>
              <a:custGeom>
                <a:avLst/>
                <a:gdLst/>
                <a:ahLst/>
                <a:rect l="l" t="t" r="r" b="b"/>
                <a:pathLst>
                  <a:path w="4803" h="4115">
                    <a:moveTo>
                      <a:pt x="2732" y="1"/>
                    </a:moveTo>
                    <a:cubicBezTo>
                      <a:pt x="2228" y="1"/>
                      <a:pt x="1713" y="188"/>
                      <a:pt x="1295" y="606"/>
                    </a:cubicBezTo>
                    <a:cubicBezTo>
                      <a:pt x="1" y="1900"/>
                      <a:pt x="920" y="4114"/>
                      <a:pt x="2759" y="4114"/>
                    </a:cubicBezTo>
                    <a:cubicBezTo>
                      <a:pt x="3884" y="4114"/>
                      <a:pt x="4803" y="3195"/>
                      <a:pt x="4803" y="2058"/>
                    </a:cubicBezTo>
                    <a:cubicBezTo>
                      <a:pt x="4803" y="821"/>
                      <a:pt x="3789" y="1"/>
                      <a:pt x="2732" y="1"/>
                    </a:cubicBezTo>
                    <a:close/>
                  </a:path>
                </a:pathLst>
              </a:custGeom>
              <a:solidFill>
                <a:schemeClr val="accent2"/>
              </a:solidFill>
              <a:ln>
                <a:noFill/>
              </a:ln>
            </p:spPr>
            <p:style>
              <a:lnRef idx="0"/>
              <a:fillRef idx="0"/>
              <a:effectRef idx="0"/>
              <a:fontRef idx="minor"/>
            </p:style>
          </p:sp>
          <p:sp>
            <p:nvSpPr>
              <p:cNvPr id="1576" name="CustomShape 671"/>
              <p:cNvSpPr/>
              <p:nvPr/>
            </p:nvSpPr>
            <p:spPr>
              <a:xfrm>
                <a:off x="3936600" y="1240200"/>
                <a:ext cx="17640" cy="15480"/>
              </a:xfrm>
              <a:custGeom>
                <a:avLst/>
                <a:gdLst/>
                <a:ahLst/>
                <a:rect l="l" t="t" r="r" b="b"/>
                <a:pathLst>
                  <a:path w="1659" h="1659">
                    <a:moveTo>
                      <a:pt x="824" y="1"/>
                    </a:moveTo>
                    <a:cubicBezTo>
                      <a:pt x="364" y="1"/>
                      <a:pt x="1" y="376"/>
                      <a:pt x="1" y="824"/>
                    </a:cubicBezTo>
                    <a:cubicBezTo>
                      <a:pt x="1" y="1283"/>
                      <a:pt x="364" y="1658"/>
                      <a:pt x="824" y="1658"/>
                    </a:cubicBezTo>
                    <a:cubicBezTo>
                      <a:pt x="1283" y="1658"/>
                      <a:pt x="1658" y="1283"/>
                      <a:pt x="1658" y="824"/>
                    </a:cubicBezTo>
                    <a:cubicBezTo>
                      <a:pt x="1658" y="376"/>
                      <a:pt x="1283" y="1"/>
                      <a:pt x="824" y="1"/>
                    </a:cubicBezTo>
                    <a:close/>
                  </a:path>
                </a:pathLst>
              </a:custGeom>
              <a:solidFill>
                <a:schemeClr val="accent2"/>
              </a:solidFill>
              <a:ln>
                <a:noFill/>
              </a:ln>
            </p:spPr>
            <p:style>
              <a:lnRef idx="0"/>
              <a:fillRef idx="0"/>
              <a:effectRef idx="0"/>
              <a:fontRef idx="minor"/>
            </p:style>
          </p:sp>
        </p:grpSp>
        <p:grpSp>
          <p:nvGrpSpPr>
            <p:cNvPr id="1577" name="Group 672"/>
            <p:cNvGrpSpPr/>
            <p:nvPr/>
          </p:nvGrpSpPr>
          <p:grpSpPr>
            <a:xfrm>
              <a:off x="3968280" y="1060920"/>
              <a:ext cx="51840" cy="38520"/>
              <a:chOff x="3968280" y="1060920"/>
              <a:chExt cx="51840" cy="38520"/>
            </a:xfrm>
          </p:grpSpPr>
          <p:sp>
            <p:nvSpPr>
              <p:cNvPr id="1578" name="CustomShape 673"/>
              <p:cNvSpPr/>
              <p:nvPr/>
            </p:nvSpPr>
            <p:spPr>
              <a:xfrm>
                <a:off x="3968280" y="1060920"/>
                <a:ext cx="51840" cy="38520"/>
              </a:xfrm>
              <a:custGeom>
                <a:avLst/>
                <a:gdLst/>
                <a:ahLst/>
                <a:rect l="l" t="t" r="r" b="b"/>
                <a:pathLst>
                  <a:path w="4803" h="4126">
                    <a:moveTo>
                      <a:pt x="2730" y="0"/>
                    </a:moveTo>
                    <a:cubicBezTo>
                      <a:pt x="2226" y="0"/>
                      <a:pt x="1712" y="187"/>
                      <a:pt x="1295" y="605"/>
                    </a:cubicBezTo>
                    <a:cubicBezTo>
                      <a:pt x="0" y="1912"/>
                      <a:pt x="920" y="4125"/>
                      <a:pt x="2758" y="4125"/>
                    </a:cubicBezTo>
                    <a:cubicBezTo>
                      <a:pt x="3883" y="4113"/>
                      <a:pt x="4803" y="3194"/>
                      <a:pt x="4803" y="2069"/>
                    </a:cubicBezTo>
                    <a:cubicBezTo>
                      <a:pt x="4803" y="824"/>
                      <a:pt x="3788" y="0"/>
                      <a:pt x="2730" y="0"/>
                    </a:cubicBezTo>
                    <a:close/>
                  </a:path>
                </a:pathLst>
              </a:custGeom>
              <a:solidFill>
                <a:schemeClr val="accent2"/>
              </a:solidFill>
              <a:ln>
                <a:noFill/>
              </a:ln>
            </p:spPr>
            <p:style>
              <a:lnRef idx="0"/>
              <a:fillRef idx="0"/>
              <a:effectRef idx="0"/>
              <a:fontRef idx="minor"/>
            </p:style>
          </p:sp>
          <p:sp>
            <p:nvSpPr>
              <p:cNvPr id="1579" name="CustomShape 674"/>
              <p:cNvSpPr/>
              <p:nvPr/>
            </p:nvSpPr>
            <p:spPr>
              <a:xfrm>
                <a:off x="3989160" y="1072440"/>
                <a:ext cx="17640" cy="15480"/>
              </a:xfrm>
              <a:custGeom>
                <a:avLst/>
                <a:gdLst/>
                <a:ahLst/>
                <a:rect l="l" t="t" r="r" b="b"/>
                <a:pathLst>
                  <a:path w="1658" h="1658">
                    <a:moveTo>
                      <a:pt x="835" y="0"/>
                    </a:moveTo>
                    <a:cubicBezTo>
                      <a:pt x="376" y="0"/>
                      <a:pt x="1" y="375"/>
                      <a:pt x="1" y="835"/>
                    </a:cubicBezTo>
                    <a:cubicBezTo>
                      <a:pt x="1" y="1295"/>
                      <a:pt x="376" y="1658"/>
                      <a:pt x="835" y="1658"/>
                    </a:cubicBezTo>
                    <a:cubicBezTo>
                      <a:pt x="1295" y="1658"/>
                      <a:pt x="1658" y="1295"/>
                      <a:pt x="1658" y="835"/>
                    </a:cubicBezTo>
                    <a:cubicBezTo>
                      <a:pt x="1658" y="375"/>
                      <a:pt x="1295" y="0"/>
                      <a:pt x="835" y="0"/>
                    </a:cubicBezTo>
                    <a:close/>
                  </a:path>
                </a:pathLst>
              </a:custGeom>
              <a:solidFill>
                <a:schemeClr val="accent2"/>
              </a:solidFill>
              <a:ln>
                <a:noFill/>
              </a:ln>
            </p:spPr>
            <p:style>
              <a:lnRef idx="0"/>
              <a:fillRef idx="0"/>
              <a:effectRef idx="0"/>
              <a:fontRef idx="minor"/>
            </p:style>
          </p:sp>
        </p:grpSp>
        <p:grpSp>
          <p:nvGrpSpPr>
            <p:cNvPr id="1580" name="Group 675"/>
            <p:cNvGrpSpPr/>
            <p:nvPr/>
          </p:nvGrpSpPr>
          <p:grpSpPr>
            <a:xfrm>
              <a:off x="3412440" y="1236240"/>
              <a:ext cx="51840" cy="38520"/>
              <a:chOff x="3412440" y="1236240"/>
              <a:chExt cx="51840" cy="38520"/>
            </a:xfrm>
          </p:grpSpPr>
          <p:sp>
            <p:nvSpPr>
              <p:cNvPr id="1581" name="CustomShape 676"/>
              <p:cNvSpPr/>
              <p:nvPr/>
            </p:nvSpPr>
            <p:spPr>
              <a:xfrm>
                <a:off x="3412440" y="1236240"/>
                <a:ext cx="51840" cy="38520"/>
              </a:xfrm>
              <a:custGeom>
                <a:avLst/>
                <a:gdLst/>
                <a:ahLst/>
                <a:rect l="l" t="t" r="r" b="b"/>
                <a:pathLst>
                  <a:path w="4803" h="4122">
                    <a:moveTo>
                      <a:pt x="2737" y="0"/>
                    </a:moveTo>
                    <a:cubicBezTo>
                      <a:pt x="2231" y="0"/>
                      <a:pt x="1714" y="190"/>
                      <a:pt x="1294" y="614"/>
                    </a:cubicBezTo>
                    <a:cubicBezTo>
                      <a:pt x="0" y="1908"/>
                      <a:pt x="919" y="4122"/>
                      <a:pt x="2746" y="4122"/>
                    </a:cubicBezTo>
                    <a:cubicBezTo>
                      <a:pt x="3883" y="4122"/>
                      <a:pt x="4803" y="3202"/>
                      <a:pt x="4803" y="2065"/>
                    </a:cubicBezTo>
                    <a:cubicBezTo>
                      <a:pt x="4803" y="823"/>
                      <a:pt x="3792" y="0"/>
                      <a:pt x="2737" y="0"/>
                    </a:cubicBezTo>
                    <a:close/>
                  </a:path>
                </a:pathLst>
              </a:custGeom>
              <a:solidFill>
                <a:schemeClr val="accent2"/>
              </a:solidFill>
              <a:ln>
                <a:noFill/>
              </a:ln>
            </p:spPr>
            <p:style>
              <a:lnRef idx="0"/>
              <a:fillRef idx="0"/>
              <a:effectRef idx="0"/>
              <a:fontRef idx="minor"/>
            </p:style>
          </p:sp>
          <p:sp>
            <p:nvSpPr>
              <p:cNvPr id="1582" name="CustomShape 677"/>
              <p:cNvSpPr/>
              <p:nvPr/>
            </p:nvSpPr>
            <p:spPr>
              <a:xfrm>
                <a:off x="3433320" y="1247760"/>
                <a:ext cx="17640" cy="15480"/>
              </a:xfrm>
              <a:custGeom>
                <a:avLst/>
                <a:gdLst/>
                <a:ahLst/>
                <a:rect l="l" t="t" r="r" b="b"/>
                <a:pathLst>
                  <a:path w="1658" h="1658">
                    <a:moveTo>
                      <a:pt x="823" y="1"/>
                    </a:moveTo>
                    <a:cubicBezTo>
                      <a:pt x="363" y="1"/>
                      <a:pt x="1" y="376"/>
                      <a:pt x="1" y="835"/>
                    </a:cubicBezTo>
                    <a:cubicBezTo>
                      <a:pt x="1" y="1295"/>
                      <a:pt x="363" y="1658"/>
                      <a:pt x="823" y="1658"/>
                    </a:cubicBezTo>
                    <a:cubicBezTo>
                      <a:pt x="1283" y="1658"/>
                      <a:pt x="1658" y="1295"/>
                      <a:pt x="1658" y="835"/>
                    </a:cubicBezTo>
                    <a:cubicBezTo>
                      <a:pt x="1658" y="376"/>
                      <a:pt x="1283" y="1"/>
                      <a:pt x="823" y="1"/>
                    </a:cubicBezTo>
                    <a:close/>
                  </a:path>
                </a:pathLst>
              </a:custGeom>
              <a:solidFill>
                <a:schemeClr val="accent2"/>
              </a:solidFill>
              <a:ln>
                <a:noFill/>
              </a:ln>
            </p:spPr>
            <p:style>
              <a:lnRef idx="0"/>
              <a:fillRef idx="0"/>
              <a:effectRef idx="0"/>
              <a:fontRef idx="minor"/>
            </p:style>
          </p:sp>
        </p:grpSp>
        <p:grpSp>
          <p:nvGrpSpPr>
            <p:cNvPr id="1583" name="Group 678"/>
            <p:cNvGrpSpPr/>
            <p:nvPr/>
          </p:nvGrpSpPr>
          <p:grpSpPr>
            <a:xfrm>
              <a:off x="3670560" y="1037160"/>
              <a:ext cx="51840" cy="38520"/>
              <a:chOff x="3670560" y="1037160"/>
              <a:chExt cx="51840" cy="38520"/>
            </a:xfrm>
          </p:grpSpPr>
          <p:sp>
            <p:nvSpPr>
              <p:cNvPr id="1584" name="CustomShape 679"/>
              <p:cNvSpPr/>
              <p:nvPr/>
            </p:nvSpPr>
            <p:spPr>
              <a:xfrm>
                <a:off x="3670560" y="1037160"/>
                <a:ext cx="51840" cy="38520"/>
              </a:xfrm>
              <a:custGeom>
                <a:avLst/>
                <a:gdLst/>
                <a:ahLst/>
                <a:rect l="l" t="t" r="r" b="b"/>
                <a:pathLst>
                  <a:path w="4803" h="4114">
                    <a:moveTo>
                      <a:pt x="2732" y="0"/>
                    </a:moveTo>
                    <a:cubicBezTo>
                      <a:pt x="2227" y="0"/>
                      <a:pt x="1713" y="187"/>
                      <a:pt x="1295" y="605"/>
                    </a:cubicBezTo>
                    <a:cubicBezTo>
                      <a:pt x="0" y="1900"/>
                      <a:pt x="920" y="4114"/>
                      <a:pt x="2746" y="4114"/>
                    </a:cubicBezTo>
                    <a:cubicBezTo>
                      <a:pt x="3883" y="4114"/>
                      <a:pt x="4803" y="3194"/>
                      <a:pt x="4803" y="2057"/>
                    </a:cubicBezTo>
                    <a:cubicBezTo>
                      <a:pt x="4803" y="821"/>
                      <a:pt x="3789" y="0"/>
                      <a:pt x="2732" y="0"/>
                    </a:cubicBezTo>
                    <a:close/>
                  </a:path>
                </a:pathLst>
              </a:custGeom>
              <a:solidFill>
                <a:schemeClr val="accent2"/>
              </a:solidFill>
              <a:ln>
                <a:noFill/>
              </a:ln>
            </p:spPr>
            <p:style>
              <a:lnRef idx="0"/>
              <a:fillRef idx="0"/>
              <a:effectRef idx="0"/>
              <a:fontRef idx="minor"/>
            </p:style>
          </p:sp>
          <p:sp>
            <p:nvSpPr>
              <p:cNvPr id="1585" name="CustomShape 680"/>
              <p:cNvSpPr/>
              <p:nvPr/>
            </p:nvSpPr>
            <p:spPr>
              <a:xfrm>
                <a:off x="3691440" y="1049040"/>
                <a:ext cx="17640" cy="15480"/>
              </a:xfrm>
              <a:custGeom>
                <a:avLst/>
                <a:gdLst/>
                <a:ahLst/>
                <a:rect l="l" t="t" r="r" b="b"/>
                <a:pathLst>
                  <a:path w="1658" h="1658">
                    <a:moveTo>
                      <a:pt x="823" y="1"/>
                    </a:moveTo>
                    <a:cubicBezTo>
                      <a:pt x="363" y="1"/>
                      <a:pt x="1" y="363"/>
                      <a:pt x="1" y="823"/>
                    </a:cubicBezTo>
                    <a:cubicBezTo>
                      <a:pt x="1" y="1283"/>
                      <a:pt x="363" y="1658"/>
                      <a:pt x="823" y="1658"/>
                    </a:cubicBezTo>
                    <a:cubicBezTo>
                      <a:pt x="1283" y="1658"/>
                      <a:pt x="1658" y="1283"/>
                      <a:pt x="1658" y="823"/>
                    </a:cubicBezTo>
                    <a:cubicBezTo>
                      <a:pt x="1658" y="363"/>
                      <a:pt x="1283" y="1"/>
                      <a:pt x="823" y="1"/>
                    </a:cubicBezTo>
                    <a:close/>
                  </a:path>
                </a:pathLst>
              </a:custGeom>
              <a:solidFill>
                <a:schemeClr val="accent2"/>
              </a:solidFill>
              <a:ln>
                <a:noFill/>
              </a:ln>
            </p:spPr>
            <p:style>
              <a:lnRef idx="0"/>
              <a:fillRef idx="0"/>
              <a:effectRef idx="0"/>
              <a:fontRef idx="minor"/>
            </p:style>
          </p:sp>
        </p:grpSp>
        <p:grpSp>
          <p:nvGrpSpPr>
            <p:cNvPr id="1586" name="Group 681"/>
            <p:cNvGrpSpPr/>
            <p:nvPr/>
          </p:nvGrpSpPr>
          <p:grpSpPr>
            <a:xfrm>
              <a:off x="3639600" y="952920"/>
              <a:ext cx="51840" cy="38520"/>
              <a:chOff x="3639600" y="952920"/>
              <a:chExt cx="51840" cy="38520"/>
            </a:xfrm>
          </p:grpSpPr>
          <p:sp>
            <p:nvSpPr>
              <p:cNvPr id="1587" name="CustomShape 682"/>
              <p:cNvSpPr/>
              <p:nvPr/>
            </p:nvSpPr>
            <p:spPr>
              <a:xfrm>
                <a:off x="3639600" y="952920"/>
                <a:ext cx="51840" cy="38520"/>
              </a:xfrm>
              <a:custGeom>
                <a:avLst/>
                <a:gdLst/>
                <a:ahLst/>
                <a:rect l="l" t="t" r="r" b="b"/>
                <a:pathLst>
                  <a:path w="4815" h="4117">
                    <a:moveTo>
                      <a:pt x="2749" y="0"/>
                    </a:moveTo>
                    <a:cubicBezTo>
                      <a:pt x="2243" y="0"/>
                      <a:pt x="1726" y="189"/>
                      <a:pt x="1307" y="608"/>
                    </a:cubicBezTo>
                    <a:cubicBezTo>
                      <a:pt x="0" y="1903"/>
                      <a:pt x="920" y="4116"/>
                      <a:pt x="2758" y="4116"/>
                    </a:cubicBezTo>
                    <a:cubicBezTo>
                      <a:pt x="3895" y="4116"/>
                      <a:pt x="4815" y="3197"/>
                      <a:pt x="4815" y="2060"/>
                    </a:cubicBezTo>
                    <a:cubicBezTo>
                      <a:pt x="4815" y="817"/>
                      <a:pt x="3804" y="0"/>
                      <a:pt x="2749" y="0"/>
                    </a:cubicBezTo>
                    <a:close/>
                  </a:path>
                </a:pathLst>
              </a:custGeom>
              <a:solidFill>
                <a:schemeClr val="accent2"/>
              </a:solidFill>
              <a:ln>
                <a:noFill/>
              </a:ln>
            </p:spPr>
            <p:style>
              <a:lnRef idx="0"/>
              <a:fillRef idx="0"/>
              <a:effectRef idx="0"/>
              <a:fontRef idx="minor"/>
            </p:style>
          </p:sp>
          <p:sp>
            <p:nvSpPr>
              <p:cNvPr id="1588" name="CustomShape 683"/>
              <p:cNvSpPr/>
              <p:nvPr/>
            </p:nvSpPr>
            <p:spPr>
              <a:xfrm>
                <a:off x="3660480" y="964800"/>
                <a:ext cx="17640" cy="15480"/>
              </a:xfrm>
              <a:custGeom>
                <a:avLst/>
                <a:gdLst/>
                <a:ahLst/>
                <a:rect l="l" t="t" r="r" b="b"/>
                <a:pathLst>
                  <a:path w="1658" h="1658">
                    <a:moveTo>
                      <a:pt x="835" y="0"/>
                    </a:moveTo>
                    <a:cubicBezTo>
                      <a:pt x="376" y="0"/>
                      <a:pt x="1" y="363"/>
                      <a:pt x="1" y="823"/>
                    </a:cubicBezTo>
                    <a:cubicBezTo>
                      <a:pt x="1" y="1283"/>
                      <a:pt x="376" y="1658"/>
                      <a:pt x="835" y="1658"/>
                    </a:cubicBezTo>
                    <a:cubicBezTo>
                      <a:pt x="1295" y="1658"/>
                      <a:pt x="1658" y="1283"/>
                      <a:pt x="1658" y="823"/>
                    </a:cubicBezTo>
                    <a:cubicBezTo>
                      <a:pt x="1658" y="363"/>
                      <a:pt x="1295" y="0"/>
                      <a:pt x="835" y="0"/>
                    </a:cubicBezTo>
                    <a:close/>
                  </a:path>
                </a:pathLst>
              </a:custGeom>
              <a:solidFill>
                <a:schemeClr val="accent2"/>
              </a:solidFill>
              <a:ln>
                <a:noFill/>
              </a:ln>
            </p:spPr>
            <p:style>
              <a:lnRef idx="0"/>
              <a:fillRef idx="0"/>
              <a:effectRef idx="0"/>
              <a:fontRef idx="minor"/>
            </p:style>
          </p:sp>
        </p:grpSp>
        <p:sp>
          <p:nvSpPr>
            <p:cNvPr id="1589" name="CustomShape 684"/>
            <p:cNvSpPr/>
            <p:nvPr/>
          </p:nvSpPr>
          <p:spPr>
            <a:xfrm>
              <a:off x="3613680" y="1167480"/>
              <a:ext cx="65520" cy="48960"/>
            </a:xfrm>
            <a:custGeom>
              <a:avLst/>
              <a:gdLst/>
              <a:ahLst/>
              <a:rect l="l" t="t" r="r" b="b"/>
              <a:pathLst>
                <a:path w="6073" h="5204">
                  <a:moveTo>
                    <a:pt x="3457" y="0"/>
                  </a:moveTo>
                  <a:cubicBezTo>
                    <a:pt x="2821" y="0"/>
                    <a:pt x="2173" y="236"/>
                    <a:pt x="1645" y="764"/>
                  </a:cubicBezTo>
                  <a:cubicBezTo>
                    <a:pt x="0" y="2397"/>
                    <a:pt x="1162" y="5191"/>
                    <a:pt x="3472" y="5203"/>
                  </a:cubicBezTo>
                  <a:cubicBezTo>
                    <a:pt x="4899" y="5191"/>
                    <a:pt x="6061" y="4030"/>
                    <a:pt x="6073" y="2602"/>
                  </a:cubicBezTo>
                  <a:cubicBezTo>
                    <a:pt x="6073" y="1038"/>
                    <a:pt x="4792" y="0"/>
                    <a:pt x="3457" y="0"/>
                  </a:cubicBezTo>
                  <a:close/>
                </a:path>
              </a:pathLst>
            </a:custGeom>
            <a:solidFill>
              <a:schemeClr val="accent1"/>
            </a:solidFill>
            <a:ln>
              <a:noFill/>
            </a:ln>
          </p:spPr>
          <p:style>
            <a:lnRef idx="0"/>
            <a:fillRef idx="0"/>
            <a:effectRef idx="0"/>
            <a:fontRef idx="minor"/>
          </p:style>
        </p:sp>
        <p:grpSp>
          <p:nvGrpSpPr>
            <p:cNvPr id="1590" name="Group 685"/>
            <p:cNvGrpSpPr/>
            <p:nvPr/>
          </p:nvGrpSpPr>
          <p:grpSpPr>
            <a:xfrm>
              <a:off x="3271320" y="1045080"/>
              <a:ext cx="51840" cy="38520"/>
              <a:chOff x="3271320" y="1045080"/>
              <a:chExt cx="51840" cy="38520"/>
            </a:xfrm>
          </p:grpSpPr>
          <p:sp>
            <p:nvSpPr>
              <p:cNvPr id="1591" name="CustomShape 686"/>
              <p:cNvSpPr/>
              <p:nvPr/>
            </p:nvSpPr>
            <p:spPr>
              <a:xfrm>
                <a:off x="3271320" y="1045080"/>
                <a:ext cx="51840" cy="38520"/>
              </a:xfrm>
              <a:custGeom>
                <a:avLst/>
                <a:gdLst/>
                <a:ahLst/>
                <a:rect l="l" t="t" r="r" b="b"/>
                <a:pathLst>
                  <a:path w="4803" h="4117">
                    <a:moveTo>
                      <a:pt x="2737" y="0"/>
                    </a:moveTo>
                    <a:cubicBezTo>
                      <a:pt x="2231" y="0"/>
                      <a:pt x="1714" y="188"/>
                      <a:pt x="1295" y="608"/>
                    </a:cubicBezTo>
                    <a:cubicBezTo>
                      <a:pt x="0" y="1903"/>
                      <a:pt x="920" y="4116"/>
                      <a:pt x="2746" y="4116"/>
                    </a:cubicBezTo>
                    <a:cubicBezTo>
                      <a:pt x="3883" y="4104"/>
                      <a:pt x="4803" y="3185"/>
                      <a:pt x="4803" y="2060"/>
                    </a:cubicBezTo>
                    <a:cubicBezTo>
                      <a:pt x="4803" y="817"/>
                      <a:pt x="3792" y="0"/>
                      <a:pt x="2737" y="0"/>
                    </a:cubicBezTo>
                    <a:close/>
                  </a:path>
                </a:pathLst>
              </a:custGeom>
              <a:solidFill>
                <a:schemeClr val="accent1"/>
              </a:solidFill>
              <a:ln>
                <a:noFill/>
              </a:ln>
            </p:spPr>
            <p:style>
              <a:lnRef idx="0"/>
              <a:fillRef idx="0"/>
              <a:effectRef idx="0"/>
              <a:fontRef idx="minor"/>
            </p:style>
          </p:sp>
          <p:sp>
            <p:nvSpPr>
              <p:cNvPr id="1592" name="CustomShape 687"/>
              <p:cNvSpPr/>
              <p:nvPr/>
            </p:nvSpPr>
            <p:spPr>
              <a:xfrm>
                <a:off x="3292200" y="1056600"/>
                <a:ext cx="17640" cy="15480"/>
              </a:xfrm>
              <a:custGeom>
                <a:avLst/>
                <a:gdLst/>
                <a:ahLst/>
                <a:rect l="l" t="t" r="r" b="b"/>
                <a:pathLst>
                  <a:path w="1658" h="1658">
                    <a:moveTo>
                      <a:pt x="823" y="0"/>
                    </a:moveTo>
                    <a:cubicBezTo>
                      <a:pt x="363" y="0"/>
                      <a:pt x="1" y="375"/>
                      <a:pt x="1" y="835"/>
                    </a:cubicBezTo>
                    <a:cubicBezTo>
                      <a:pt x="1" y="1294"/>
                      <a:pt x="363" y="1657"/>
                      <a:pt x="823" y="1657"/>
                    </a:cubicBezTo>
                    <a:cubicBezTo>
                      <a:pt x="1283" y="1657"/>
                      <a:pt x="1658" y="1294"/>
                      <a:pt x="1658" y="835"/>
                    </a:cubicBezTo>
                    <a:cubicBezTo>
                      <a:pt x="1658" y="375"/>
                      <a:pt x="1283" y="0"/>
                      <a:pt x="823" y="0"/>
                    </a:cubicBezTo>
                    <a:close/>
                  </a:path>
                </a:pathLst>
              </a:custGeom>
              <a:solidFill>
                <a:schemeClr val="accent1"/>
              </a:solidFill>
              <a:ln>
                <a:noFill/>
              </a:ln>
            </p:spPr>
            <p:style>
              <a:lnRef idx="0"/>
              <a:fillRef idx="0"/>
              <a:effectRef idx="0"/>
              <a:fontRef idx="minor"/>
            </p:style>
          </p:sp>
        </p:grpSp>
        <p:grpSp>
          <p:nvGrpSpPr>
            <p:cNvPr id="1593" name="Group 688"/>
            <p:cNvGrpSpPr/>
            <p:nvPr/>
          </p:nvGrpSpPr>
          <p:grpSpPr>
            <a:xfrm>
              <a:off x="3107880" y="871560"/>
              <a:ext cx="51840" cy="38520"/>
              <a:chOff x="3107880" y="871560"/>
              <a:chExt cx="51840" cy="38520"/>
            </a:xfrm>
          </p:grpSpPr>
          <p:sp>
            <p:nvSpPr>
              <p:cNvPr id="1594" name="CustomShape 689"/>
              <p:cNvSpPr/>
              <p:nvPr/>
            </p:nvSpPr>
            <p:spPr>
              <a:xfrm>
                <a:off x="3107880" y="871560"/>
                <a:ext cx="51840" cy="38520"/>
              </a:xfrm>
              <a:custGeom>
                <a:avLst/>
                <a:gdLst/>
                <a:ahLst/>
                <a:rect l="l" t="t" r="r" b="b"/>
                <a:pathLst>
                  <a:path w="4804" h="4114">
                    <a:moveTo>
                      <a:pt x="2732" y="0"/>
                    </a:moveTo>
                    <a:cubicBezTo>
                      <a:pt x="2228" y="0"/>
                      <a:pt x="1713" y="187"/>
                      <a:pt x="1295" y="605"/>
                    </a:cubicBezTo>
                    <a:cubicBezTo>
                      <a:pt x="1" y="1900"/>
                      <a:pt x="908" y="4114"/>
                      <a:pt x="2747" y="4114"/>
                    </a:cubicBezTo>
                    <a:cubicBezTo>
                      <a:pt x="3872" y="4114"/>
                      <a:pt x="4791" y="3194"/>
                      <a:pt x="4803" y="2057"/>
                    </a:cubicBezTo>
                    <a:cubicBezTo>
                      <a:pt x="4803" y="821"/>
                      <a:pt x="3789" y="0"/>
                      <a:pt x="2732" y="0"/>
                    </a:cubicBezTo>
                    <a:close/>
                  </a:path>
                </a:pathLst>
              </a:custGeom>
              <a:solidFill>
                <a:schemeClr val="accent2"/>
              </a:solidFill>
              <a:ln>
                <a:noFill/>
              </a:ln>
            </p:spPr>
            <p:style>
              <a:lnRef idx="0"/>
              <a:fillRef idx="0"/>
              <a:effectRef idx="0"/>
              <a:fontRef idx="minor"/>
            </p:style>
          </p:sp>
          <p:sp>
            <p:nvSpPr>
              <p:cNvPr id="1595" name="CustomShape 690"/>
              <p:cNvSpPr/>
              <p:nvPr/>
            </p:nvSpPr>
            <p:spPr>
              <a:xfrm>
                <a:off x="3128400" y="883080"/>
                <a:ext cx="17640" cy="15480"/>
              </a:xfrm>
              <a:custGeom>
                <a:avLst/>
                <a:gdLst/>
                <a:ahLst/>
                <a:rect l="l" t="t" r="r" b="b"/>
                <a:pathLst>
                  <a:path w="1658" h="1658">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chemeClr val="accent2"/>
              </a:solidFill>
              <a:ln>
                <a:noFill/>
              </a:ln>
            </p:spPr>
            <p:style>
              <a:lnRef idx="0"/>
              <a:fillRef idx="0"/>
              <a:effectRef idx="0"/>
              <a:fontRef idx="minor"/>
            </p:style>
          </p:sp>
        </p:grpSp>
        <p:grpSp>
          <p:nvGrpSpPr>
            <p:cNvPr id="1596" name="Group 691"/>
            <p:cNvGrpSpPr/>
            <p:nvPr/>
          </p:nvGrpSpPr>
          <p:grpSpPr>
            <a:xfrm>
              <a:off x="3486240" y="899640"/>
              <a:ext cx="51840" cy="38520"/>
              <a:chOff x="3486240" y="899640"/>
              <a:chExt cx="51840" cy="38520"/>
            </a:xfrm>
          </p:grpSpPr>
          <p:sp>
            <p:nvSpPr>
              <p:cNvPr id="1597" name="CustomShape 692"/>
              <p:cNvSpPr/>
              <p:nvPr/>
            </p:nvSpPr>
            <p:spPr>
              <a:xfrm>
                <a:off x="3486240" y="899640"/>
                <a:ext cx="51840" cy="38520"/>
              </a:xfrm>
              <a:custGeom>
                <a:avLst/>
                <a:gdLst/>
                <a:ahLst/>
                <a:rect l="l" t="t" r="r" b="b"/>
                <a:pathLst>
                  <a:path w="4803" h="4126">
                    <a:moveTo>
                      <a:pt x="2730" y="0"/>
                    </a:moveTo>
                    <a:cubicBezTo>
                      <a:pt x="2226" y="0"/>
                      <a:pt x="1713" y="187"/>
                      <a:pt x="1295" y="605"/>
                    </a:cubicBezTo>
                    <a:cubicBezTo>
                      <a:pt x="0" y="1899"/>
                      <a:pt x="920" y="4125"/>
                      <a:pt x="2746" y="4125"/>
                    </a:cubicBezTo>
                    <a:cubicBezTo>
                      <a:pt x="3883" y="4113"/>
                      <a:pt x="4803" y="3194"/>
                      <a:pt x="4803" y="2069"/>
                    </a:cubicBezTo>
                    <a:cubicBezTo>
                      <a:pt x="4803" y="824"/>
                      <a:pt x="3788" y="0"/>
                      <a:pt x="2730" y="0"/>
                    </a:cubicBezTo>
                    <a:close/>
                  </a:path>
                </a:pathLst>
              </a:custGeom>
              <a:solidFill>
                <a:schemeClr val="accent2"/>
              </a:solidFill>
              <a:ln>
                <a:noFill/>
              </a:ln>
            </p:spPr>
            <p:style>
              <a:lnRef idx="0"/>
              <a:fillRef idx="0"/>
              <a:effectRef idx="0"/>
              <a:fontRef idx="minor"/>
            </p:style>
          </p:sp>
          <p:sp>
            <p:nvSpPr>
              <p:cNvPr id="1598" name="CustomShape 693"/>
              <p:cNvSpPr/>
              <p:nvPr/>
            </p:nvSpPr>
            <p:spPr>
              <a:xfrm>
                <a:off x="3507120" y="911160"/>
                <a:ext cx="17640" cy="15480"/>
              </a:xfrm>
              <a:custGeom>
                <a:avLst/>
                <a:gdLst/>
                <a:ahLst/>
                <a:rect l="l" t="t" r="r" b="b"/>
                <a:pathLst>
                  <a:path w="1659" h="1658">
                    <a:moveTo>
                      <a:pt x="823" y="0"/>
                    </a:moveTo>
                    <a:cubicBezTo>
                      <a:pt x="364" y="0"/>
                      <a:pt x="1" y="363"/>
                      <a:pt x="1" y="823"/>
                    </a:cubicBezTo>
                    <a:cubicBezTo>
                      <a:pt x="1" y="1282"/>
                      <a:pt x="364" y="1657"/>
                      <a:pt x="823" y="1657"/>
                    </a:cubicBezTo>
                    <a:cubicBezTo>
                      <a:pt x="1283" y="1657"/>
                      <a:pt x="1658" y="1282"/>
                      <a:pt x="1658" y="823"/>
                    </a:cubicBezTo>
                    <a:cubicBezTo>
                      <a:pt x="1658" y="363"/>
                      <a:pt x="1283" y="0"/>
                      <a:pt x="823" y="0"/>
                    </a:cubicBezTo>
                    <a:close/>
                  </a:path>
                </a:pathLst>
              </a:custGeom>
              <a:solidFill>
                <a:schemeClr val="accent2"/>
              </a:solidFill>
              <a:ln>
                <a:noFill/>
              </a:ln>
            </p:spPr>
            <p:style>
              <a:lnRef idx="0"/>
              <a:fillRef idx="0"/>
              <a:effectRef idx="0"/>
              <a:fontRef idx="minor"/>
            </p:style>
          </p:sp>
        </p:grpSp>
        <p:grpSp>
          <p:nvGrpSpPr>
            <p:cNvPr id="1599" name="Group 694"/>
            <p:cNvGrpSpPr/>
            <p:nvPr/>
          </p:nvGrpSpPr>
          <p:grpSpPr>
            <a:xfrm>
              <a:off x="3430440" y="1037160"/>
              <a:ext cx="51840" cy="38520"/>
              <a:chOff x="3430440" y="1037160"/>
              <a:chExt cx="51840" cy="38520"/>
            </a:xfrm>
          </p:grpSpPr>
          <p:sp>
            <p:nvSpPr>
              <p:cNvPr id="1600" name="CustomShape 695"/>
              <p:cNvSpPr/>
              <p:nvPr/>
            </p:nvSpPr>
            <p:spPr>
              <a:xfrm>
                <a:off x="3430440" y="1037160"/>
                <a:ext cx="51840" cy="38520"/>
              </a:xfrm>
              <a:custGeom>
                <a:avLst/>
                <a:gdLst/>
                <a:ahLst/>
                <a:rect l="l" t="t" r="r" b="b"/>
                <a:pathLst>
                  <a:path w="4803" h="4114">
                    <a:moveTo>
                      <a:pt x="2732" y="0"/>
                    </a:moveTo>
                    <a:cubicBezTo>
                      <a:pt x="2227" y="0"/>
                      <a:pt x="1713" y="187"/>
                      <a:pt x="1295" y="605"/>
                    </a:cubicBezTo>
                    <a:cubicBezTo>
                      <a:pt x="0" y="1900"/>
                      <a:pt x="920" y="4114"/>
                      <a:pt x="2746" y="4114"/>
                    </a:cubicBezTo>
                    <a:cubicBezTo>
                      <a:pt x="3883" y="4114"/>
                      <a:pt x="4803" y="3194"/>
                      <a:pt x="4803" y="2057"/>
                    </a:cubicBezTo>
                    <a:cubicBezTo>
                      <a:pt x="4803" y="821"/>
                      <a:pt x="3789" y="0"/>
                      <a:pt x="2732" y="0"/>
                    </a:cubicBezTo>
                    <a:close/>
                  </a:path>
                </a:pathLst>
              </a:custGeom>
              <a:solidFill>
                <a:schemeClr val="accent2"/>
              </a:solidFill>
              <a:ln>
                <a:noFill/>
              </a:ln>
            </p:spPr>
            <p:style>
              <a:lnRef idx="0"/>
              <a:fillRef idx="0"/>
              <a:effectRef idx="0"/>
              <a:fontRef idx="minor"/>
            </p:style>
          </p:sp>
          <p:sp>
            <p:nvSpPr>
              <p:cNvPr id="1601" name="CustomShape 696"/>
              <p:cNvSpPr/>
              <p:nvPr/>
            </p:nvSpPr>
            <p:spPr>
              <a:xfrm>
                <a:off x="3451320" y="1049040"/>
                <a:ext cx="17640" cy="15480"/>
              </a:xfrm>
              <a:custGeom>
                <a:avLst/>
                <a:gdLst/>
                <a:ahLst/>
                <a:rect l="l" t="t" r="r" b="b"/>
                <a:pathLst>
                  <a:path w="1659" h="1658">
                    <a:moveTo>
                      <a:pt x="823" y="1"/>
                    </a:moveTo>
                    <a:cubicBezTo>
                      <a:pt x="364" y="1"/>
                      <a:pt x="1" y="363"/>
                      <a:pt x="1" y="823"/>
                    </a:cubicBezTo>
                    <a:cubicBezTo>
                      <a:pt x="1" y="1283"/>
                      <a:pt x="364" y="1658"/>
                      <a:pt x="823" y="1658"/>
                    </a:cubicBezTo>
                    <a:cubicBezTo>
                      <a:pt x="1283" y="1658"/>
                      <a:pt x="1658" y="1283"/>
                      <a:pt x="1658" y="823"/>
                    </a:cubicBezTo>
                    <a:cubicBezTo>
                      <a:pt x="1658" y="363"/>
                      <a:pt x="1283" y="1"/>
                      <a:pt x="823" y="1"/>
                    </a:cubicBezTo>
                    <a:close/>
                  </a:path>
                </a:pathLst>
              </a:custGeom>
              <a:solidFill>
                <a:schemeClr val="accent2"/>
              </a:solidFill>
              <a:ln>
                <a:noFill/>
              </a:ln>
            </p:spPr>
            <p:style>
              <a:lnRef idx="0"/>
              <a:fillRef idx="0"/>
              <a:effectRef idx="0"/>
              <a:fontRef idx="minor"/>
            </p:style>
          </p:sp>
        </p:grpSp>
        <p:grpSp>
          <p:nvGrpSpPr>
            <p:cNvPr id="1602" name="Group 697"/>
            <p:cNvGrpSpPr/>
            <p:nvPr/>
          </p:nvGrpSpPr>
          <p:grpSpPr>
            <a:xfrm>
              <a:off x="3648600" y="1463760"/>
              <a:ext cx="51840" cy="38520"/>
              <a:chOff x="3648600" y="1463760"/>
              <a:chExt cx="51840" cy="38520"/>
            </a:xfrm>
          </p:grpSpPr>
          <p:sp>
            <p:nvSpPr>
              <p:cNvPr id="1603" name="CustomShape 698"/>
              <p:cNvSpPr/>
              <p:nvPr/>
            </p:nvSpPr>
            <p:spPr>
              <a:xfrm>
                <a:off x="3648600" y="1463760"/>
                <a:ext cx="51840" cy="38520"/>
              </a:xfrm>
              <a:custGeom>
                <a:avLst/>
                <a:gdLst/>
                <a:ahLst/>
                <a:rect l="l" t="t" r="r" b="b"/>
                <a:pathLst>
                  <a:path w="4804" h="4114">
                    <a:moveTo>
                      <a:pt x="2732" y="0"/>
                    </a:moveTo>
                    <a:cubicBezTo>
                      <a:pt x="2228" y="0"/>
                      <a:pt x="1714" y="187"/>
                      <a:pt x="1295" y="606"/>
                    </a:cubicBezTo>
                    <a:cubicBezTo>
                      <a:pt x="1" y="1900"/>
                      <a:pt x="920" y="4114"/>
                      <a:pt x="2747" y="4114"/>
                    </a:cubicBezTo>
                    <a:cubicBezTo>
                      <a:pt x="3884" y="4114"/>
                      <a:pt x="4803" y="3194"/>
                      <a:pt x="4803" y="2057"/>
                    </a:cubicBezTo>
                    <a:cubicBezTo>
                      <a:pt x="4803" y="821"/>
                      <a:pt x="3789" y="0"/>
                      <a:pt x="2732" y="0"/>
                    </a:cubicBezTo>
                    <a:close/>
                  </a:path>
                </a:pathLst>
              </a:custGeom>
              <a:solidFill>
                <a:schemeClr val="accent1"/>
              </a:solidFill>
              <a:ln>
                <a:noFill/>
              </a:ln>
            </p:spPr>
            <p:style>
              <a:lnRef idx="0"/>
              <a:fillRef idx="0"/>
              <a:effectRef idx="0"/>
              <a:fontRef idx="minor"/>
            </p:style>
          </p:sp>
          <p:sp>
            <p:nvSpPr>
              <p:cNvPr id="1604" name="CustomShape 699"/>
              <p:cNvSpPr/>
              <p:nvPr/>
            </p:nvSpPr>
            <p:spPr>
              <a:xfrm>
                <a:off x="3669480" y="1475280"/>
                <a:ext cx="17640" cy="15480"/>
              </a:xfrm>
              <a:custGeom>
                <a:avLst/>
                <a:gdLst/>
                <a:ahLst/>
                <a:rect l="l" t="t" r="r" b="b"/>
                <a:pathLst>
                  <a:path w="1658" h="1659">
                    <a:moveTo>
                      <a:pt x="823" y="1"/>
                    </a:moveTo>
                    <a:cubicBezTo>
                      <a:pt x="363" y="1"/>
                      <a:pt x="0" y="376"/>
                      <a:pt x="0" y="823"/>
                    </a:cubicBezTo>
                    <a:cubicBezTo>
                      <a:pt x="0" y="1283"/>
                      <a:pt x="363" y="1658"/>
                      <a:pt x="823" y="1658"/>
                    </a:cubicBezTo>
                    <a:cubicBezTo>
                      <a:pt x="1283" y="1658"/>
                      <a:pt x="1658" y="1283"/>
                      <a:pt x="1658" y="823"/>
                    </a:cubicBezTo>
                    <a:cubicBezTo>
                      <a:pt x="1658" y="376"/>
                      <a:pt x="1283" y="1"/>
                      <a:pt x="823" y="1"/>
                    </a:cubicBezTo>
                    <a:close/>
                  </a:path>
                </a:pathLst>
              </a:custGeom>
              <a:solidFill>
                <a:schemeClr val="accent1"/>
              </a:solidFill>
              <a:ln>
                <a:noFill/>
              </a:ln>
            </p:spPr>
            <p:style>
              <a:lnRef idx="0"/>
              <a:fillRef idx="0"/>
              <a:effectRef idx="0"/>
              <a:fontRef idx="minor"/>
            </p:style>
          </p:sp>
        </p:grpSp>
        <p:grpSp>
          <p:nvGrpSpPr>
            <p:cNvPr id="1605" name="Group 700"/>
            <p:cNvGrpSpPr/>
            <p:nvPr/>
          </p:nvGrpSpPr>
          <p:grpSpPr>
            <a:xfrm>
              <a:off x="3579480" y="1479240"/>
              <a:ext cx="51840" cy="38520"/>
              <a:chOff x="3579480" y="1479240"/>
              <a:chExt cx="51840" cy="38520"/>
            </a:xfrm>
          </p:grpSpPr>
          <p:sp>
            <p:nvSpPr>
              <p:cNvPr id="1606" name="CustomShape 701"/>
              <p:cNvSpPr/>
              <p:nvPr/>
            </p:nvSpPr>
            <p:spPr>
              <a:xfrm>
                <a:off x="3579480" y="1479240"/>
                <a:ext cx="51840" cy="38520"/>
              </a:xfrm>
              <a:custGeom>
                <a:avLst/>
                <a:gdLst/>
                <a:ahLst/>
                <a:rect l="l" t="t" r="r" b="b"/>
                <a:pathLst>
                  <a:path w="4803" h="4114">
                    <a:moveTo>
                      <a:pt x="2730" y="0"/>
                    </a:moveTo>
                    <a:cubicBezTo>
                      <a:pt x="2226" y="0"/>
                      <a:pt x="1712" y="187"/>
                      <a:pt x="1294" y="605"/>
                    </a:cubicBezTo>
                    <a:cubicBezTo>
                      <a:pt x="0" y="1899"/>
                      <a:pt x="919" y="4113"/>
                      <a:pt x="2746" y="4113"/>
                    </a:cubicBezTo>
                    <a:cubicBezTo>
                      <a:pt x="3883" y="4113"/>
                      <a:pt x="4802" y="3194"/>
                      <a:pt x="4802" y="2069"/>
                    </a:cubicBezTo>
                    <a:cubicBezTo>
                      <a:pt x="4802" y="824"/>
                      <a:pt x="3787" y="0"/>
                      <a:pt x="2730" y="0"/>
                    </a:cubicBezTo>
                    <a:close/>
                  </a:path>
                </a:pathLst>
              </a:custGeom>
              <a:solidFill>
                <a:schemeClr val="accent2"/>
              </a:solidFill>
              <a:ln>
                <a:noFill/>
              </a:ln>
            </p:spPr>
            <p:style>
              <a:lnRef idx="0"/>
              <a:fillRef idx="0"/>
              <a:effectRef idx="0"/>
              <a:fontRef idx="minor"/>
            </p:style>
          </p:sp>
          <p:sp>
            <p:nvSpPr>
              <p:cNvPr id="1607" name="CustomShape 702"/>
              <p:cNvSpPr/>
              <p:nvPr/>
            </p:nvSpPr>
            <p:spPr>
              <a:xfrm>
                <a:off x="3600360" y="1491120"/>
                <a:ext cx="17640" cy="15480"/>
              </a:xfrm>
              <a:custGeom>
                <a:avLst/>
                <a:gdLst/>
                <a:ahLst/>
                <a:rect l="l" t="t" r="r" b="b"/>
                <a:pathLst>
                  <a:path w="1658" h="1658">
                    <a:moveTo>
                      <a:pt x="823" y="0"/>
                    </a:moveTo>
                    <a:cubicBezTo>
                      <a:pt x="363" y="0"/>
                      <a:pt x="0" y="375"/>
                      <a:pt x="0" y="823"/>
                    </a:cubicBezTo>
                    <a:cubicBezTo>
                      <a:pt x="0" y="1282"/>
                      <a:pt x="363" y="1657"/>
                      <a:pt x="823" y="1657"/>
                    </a:cubicBezTo>
                    <a:cubicBezTo>
                      <a:pt x="1283" y="1657"/>
                      <a:pt x="1658" y="1282"/>
                      <a:pt x="1658" y="823"/>
                    </a:cubicBezTo>
                    <a:cubicBezTo>
                      <a:pt x="1658" y="375"/>
                      <a:pt x="1283" y="0"/>
                      <a:pt x="823" y="0"/>
                    </a:cubicBezTo>
                    <a:close/>
                  </a:path>
                </a:pathLst>
              </a:custGeom>
              <a:solidFill>
                <a:schemeClr val="accent2"/>
              </a:solidFill>
              <a:ln>
                <a:noFill/>
              </a:ln>
            </p:spPr>
            <p:style>
              <a:lnRef idx="0"/>
              <a:fillRef idx="0"/>
              <a:effectRef idx="0"/>
              <a:fontRef idx="minor"/>
            </p:style>
          </p:sp>
        </p:grpSp>
        <p:grpSp>
          <p:nvGrpSpPr>
            <p:cNvPr id="1608" name="Group 703"/>
            <p:cNvGrpSpPr/>
            <p:nvPr/>
          </p:nvGrpSpPr>
          <p:grpSpPr>
            <a:xfrm>
              <a:off x="3717000" y="1549800"/>
              <a:ext cx="51840" cy="38520"/>
              <a:chOff x="3717000" y="1549800"/>
              <a:chExt cx="51840" cy="38520"/>
            </a:xfrm>
          </p:grpSpPr>
          <p:sp>
            <p:nvSpPr>
              <p:cNvPr id="1609" name="CustomShape 704"/>
              <p:cNvSpPr/>
              <p:nvPr/>
            </p:nvSpPr>
            <p:spPr>
              <a:xfrm>
                <a:off x="3717000" y="1549800"/>
                <a:ext cx="51840" cy="38520"/>
              </a:xfrm>
              <a:custGeom>
                <a:avLst/>
                <a:gdLst/>
                <a:ahLst/>
                <a:rect l="l" t="t" r="r" b="b"/>
                <a:pathLst>
                  <a:path w="4803" h="4117">
                    <a:moveTo>
                      <a:pt x="2737" y="1"/>
                    </a:moveTo>
                    <a:cubicBezTo>
                      <a:pt x="2231" y="1"/>
                      <a:pt x="1714" y="189"/>
                      <a:pt x="1295" y="609"/>
                    </a:cubicBezTo>
                    <a:cubicBezTo>
                      <a:pt x="0" y="1891"/>
                      <a:pt x="920" y="4105"/>
                      <a:pt x="2746" y="4117"/>
                    </a:cubicBezTo>
                    <a:cubicBezTo>
                      <a:pt x="3883" y="4105"/>
                      <a:pt x="4803" y="3185"/>
                      <a:pt x="4803" y="2060"/>
                    </a:cubicBezTo>
                    <a:cubicBezTo>
                      <a:pt x="4803" y="818"/>
                      <a:pt x="3792" y="1"/>
                      <a:pt x="2737" y="1"/>
                    </a:cubicBezTo>
                    <a:close/>
                  </a:path>
                </a:pathLst>
              </a:custGeom>
              <a:solidFill>
                <a:schemeClr val="accent1"/>
              </a:solidFill>
              <a:ln>
                <a:noFill/>
              </a:ln>
            </p:spPr>
            <p:style>
              <a:lnRef idx="0"/>
              <a:fillRef idx="0"/>
              <a:effectRef idx="0"/>
              <a:fontRef idx="minor"/>
            </p:style>
          </p:sp>
          <p:sp>
            <p:nvSpPr>
              <p:cNvPr id="1610" name="CustomShape 705"/>
              <p:cNvSpPr/>
              <p:nvPr/>
            </p:nvSpPr>
            <p:spPr>
              <a:xfrm>
                <a:off x="3737520" y="1561320"/>
                <a:ext cx="17640" cy="15480"/>
              </a:xfrm>
              <a:custGeom>
                <a:avLst/>
                <a:gdLst/>
                <a:ahLst/>
                <a:rect l="l" t="t" r="r" b="b"/>
                <a:pathLst>
                  <a:path w="1658" h="1658">
                    <a:moveTo>
                      <a:pt x="835" y="1"/>
                    </a:moveTo>
                    <a:cubicBezTo>
                      <a:pt x="376" y="1"/>
                      <a:pt x="1" y="376"/>
                      <a:pt x="1" y="835"/>
                    </a:cubicBezTo>
                    <a:cubicBezTo>
                      <a:pt x="1" y="1283"/>
                      <a:pt x="376" y="1658"/>
                      <a:pt x="835" y="1658"/>
                    </a:cubicBezTo>
                    <a:cubicBezTo>
                      <a:pt x="1295" y="1658"/>
                      <a:pt x="1658" y="1283"/>
                      <a:pt x="1658" y="835"/>
                    </a:cubicBezTo>
                    <a:cubicBezTo>
                      <a:pt x="1658" y="376"/>
                      <a:pt x="1295" y="1"/>
                      <a:pt x="835" y="1"/>
                    </a:cubicBezTo>
                    <a:close/>
                  </a:path>
                </a:pathLst>
              </a:custGeom>
              <a:solidFill>
                <a:schemeClr val="accent1"/>
              </a:solidFill>
              <a:ln>
                <a:noFill/>
              </a:ln>
            </p:spPr>
            <p:style>
              <a:lnRef idx="0"/>
              <a:fillRef idx="0"/>
              <a:effectRef idx="0"/>
              <a:fontRef idx="minor"/>
            </p:style>
          </p:sp>
        </p:grpSp>
        <p:grpSp>
          <p:nvGrpSpPr>
            <p:cNvPr id="1611" name="Group 706"/>
            <p:cNvGrpSpPr/>
            <p:nvPr/>
          </p:nvGrpSpPr>
          <p:grpSpPr>
            <a:xfrm>
              <a:off x="4088880" y="1918440"/>
              <a:ext cx="51840" cy="38520"/>
              <a:chOff x="4088880" y="1918440"/>
              <a:chExt cx="51840" cy="38520"/>
            </a:xfrm>
          </p:grpSpPr>
          <p:sp>
            <p:nvSpPr>
              <p:cNvPr id="1612" name="CustomShape 707"/>
              <p:cNvSpPr/>
              <p:nvPr/>
            </p:nvSpPr>
            <p:spPr>
              <a:xfrm>
                <a:off x="4088880" y="1918440"/>
                <a:ext cx="51840" cy="38520"/>
              </a:xfrm>
              <a:custGeom>
                <a:avLst/>
                <a:gdLst/>
                <a:ahLst/>
                <a:rect l="l" t="t" r="r" b="b"/>
                <a:pathLst>
                  <a:path w="4800" h="4115">
                    <a:moveTo>
                      <a:pt x="2729" y="1"/>
                    </a:moveTo>
                    <a:cubicBezTo>
                      <a:pt x="2224" y="1"/>
                      <a:pt x="1710" y="188"/>
                      <a:pt x="1291" y="606"/>
                    </a:cubicBezTo>
                    <a:cubicBezTo>
                      <a:pt x="1" y="1897"/>
                      <a:pt x="912" y="4114"/>
                      <a:pt x="2740" y="4114"/>
                    </a:cubicBezTo>
                    <a:cubicBezTo>
                      <a:pt x="2745" y="4114"/>
                      <a:pt x="2750" y="4114"/>
                      <a:pt x="2755" y="4114"/>
                    </a:cubicBezTo>
                    <a:cubicBezTo>
                      <a:pt x="3880" y="4114"/>
                      <a:pt x="4800" y="3195"/>
                      <a:pt x="4800" y="2058"/>
                    </a:cubicBezTo>
                    <a:cubicBezTo>
                      <a:pt x="4800" y="822"/>
                      <a:pt x="3785" y="1"/>
                      <a:pt x="2729" y="1"/>
                    </a:cubicBezTo>
                    <a:close/>
                  </a:path>
                </a:pathLst>
              </a:custGeom>
              <a:solidFill>
                <a:schemeClr val="accent2"/>
              </a:solidFill>
              <a:ln>
                <a:noFill/>
              </a:ln>
            </p:spPr>
            <p:style>
              <a:lnRef idx="0"/>
              <a:fillRef idx="0"/>
              <a:effectRef idx="0"/>
              <a:fontRef idx="minor"/>
            </p:style>
          </p:sp>
          <p:sp>
            <p:nvSpPr>
              <p:cNvPr id="1613" name="CustomShape 708"/>
              <p:cNvSpPr/>
              <p:nvPr/>
            </p:nvSpPr>
            <p:spPr>
              <a:xfrm>
                <a:off x="4106880" y="1930320"/>
                <a:ext cx="20520" cy="15480"/>
              </a:xfrm>
              <a:custGeom>
                <a:avLst/>
                <a:gdLst/>
                <a:ahLst/>
                <a:rect l="l" t="t" r="r" b="b"/>
                <a:pathLst>
                  <a:path w="1936" h="1658">
                    <a:moveTo>
                      <a:pt x="1101" y="0"/>
                    </a:moveTo>
                    <a:cubicBezTo>
                      <a:pt x="363" y="0"/>
                      <a:pt x="0" y="895"/>
                      <a:pt x="520" y="1416"/>
                    </a:cubicBezTo>
                    <a:cubicBezTo>
                      <a:pt x="688" y="1583"/>
                      <a:pt x="893" y="1657"/>
                      <a:pt x="1096" y="1657"/>
                    </a:cubicBezTo>
                    <a:cubicBezTo>
                      <a:pt x="1523" y="1657"/>
                      <a:pt x="1936" y="1324"/>
                      <a:pt x="1936" y="823"/>
                    </a:cubicBezTo>
                    <a:cubicBezTo>
                      <a:pt x="1936" y="375"/>
                      <a:pt x="1561" y="0"/>
                      <a:pt x="1101" y="0"/>
                    </a:cubicBezTo>
                    <a:close/>
                  </a:path>
                </a:pathLst>
              </a:custGeom>
              <a:solidFill>
                <a:schemeClr val="accent2"/>
              </a:solidFill>
              <a:ln>
                <a:noFill/>
              </a:ln>
            </p:spPr>
            <p:style>
              <a:lnRef idx="0"/>
              <a:fillRef idx="0"/>
              <a:effectRef idx="0"/>
              <a:fontRef idx="minor"/>
            </p:style>
          </p:sp>
        </p:grpSp>
        <p:grpSp>
          <p:nvGrpSpPr>
            <p:cNvPr id="1614" name="Group 709"/>
            <p:cNvGrpSpPr/>
            <p:nvPr/>
          </p:nvGrpSpPr>
          <p:grpSpPr>
            <a:xfrm>
              <a:off x="4176720" y="1813320"/>
              <a:ext cx="51840" cy="38520"/>
              <a:chOff x="4176720" y="1813320"/>
              <a:chExt cx="51840" cy="38520"/>
            </a:xfrm>
          </p:grpSpPr>
          <p:sp>
            <p:nvSpPr>
              <p:cNvPr id="1615" name="CustomShape 710"/>
              <p:cNvSpPr/>
              <p:nvPr/>
            </p:nvSpPr>
            <p:spPr>
              <a:xfrm>
                <a:off x="4176720" y="1813320"/>
                <a:ext cx="51840" cy="38520"/>
              </a:xfrm>
              <a:custGeom>
                <a:avLst/>
                <a:gdLst/>
                <a:ahLst/>
                <a:rect l="l" t="t" r="r" b="b"/>
                <a:pathLst>
                  <a:path w="4804" h="4115">
                    <a:moveTo>
                      <a:pt x="2733" y="1"/>
                    </a:moveTo>
                    <a:cubicBezTo>
                      <a:pt x="2228" y="1"/>
                      <a:pt x="1714" y="188"/>
                      <a:pt x="1295" y="606"/>
                    </a:cubicBezTo>
                    <a:cubicBezTo>
                      <a:pt x="1" y="1900"/>
                      <a:pt x="920" y="4114"/>
                      <a:pt x="2747" y="4114"/>
                    </a:cubicBezTo>
                    <a:cubicBezTo>
                      <a:pt x="3884" y="4114"/>
                      <a:pt x="4803" y="3195"/>
                      <a:pt x="4803" y="2058"/>
                    </a:cubicBezTo>
                    <a:cubicBezTo>
                      <a:pt x="4803" y="821"/>
                      <a:pt x="3789" y="1"/>
                      <a:pt x="2733" y="1"/>
                    </a:cubicBezTo>
                    <a:close/>
                  </a:path>
                </a:pathLst>
              </a:custGeom>
              <a:solidFill>
                <a:schemeClr val="accent1"/>
              </a:solidFill>
              <a:ln>
                <a:noFill/>
              </a:ln>
            </p:spPr>
            <p:style>
              <a:lnRef idx="0"/>
              <a:fillRef idx="0"/>
              <a:effectRef idx="0"/>
              <a:fontRef idx="minor"/>
            </p:style>
          </p:sp>
          <p:sp>
            <p:nvSpPr>
              <p:cNvPr id="1616" name="CustomShape 711"/>
              <p:cNvSpPr/>
              <p:nvPr/>
            </p:nvSpPr>
            <p:spPr>
              <a:xfrm>
                <a:off x="4194720" y="1824840"/>
                <a:ext cx="20520" cy="15480"/>
              </a:xfrm>
              <a:custGeom>
                <a:avLst/>
                <a:gdLst/>
                <a:ahLst/>
                <a:rect l="l" t="t" r="r" b="b"/>
                <a:pathLst>
                  <a:path w="1936" h="1655">
                    <a:moveTo>
                      <a:pt x="1123" y="1"/>
                    </a:moveTo>
                    <a:cubicBezTo>
                      <a:pt x="1115" y="1"/>
                      <a:pt x="1108" y="1"/>
                      <a:pt x="1101" y="1"/>
                    </a:cubicBezTo>
                    <a:cubicBezTo>
                      <a:pt x="363" y="1"/>
                      <a:pt x="0" y="884"/>
                      <a:pt x="520" y="1404"/>
                    </a:cubicBezTo>
                    <a:cubicBezTo>
                      <a:pt x="689" y="1577"/>
                      <a:pt x="898" y="1655"/>
                      <a:pt x="1103" y="1655"/>
                    </a:cubicBezTo>
                    <a:cubicBezTo>
                      <a:pt x="1528" y="1655"/>
                      <a:pt x="1936" y="1322"/>
                      <a:pt x="1936" y="824"/>
                    </a:cubicBezTo>
                    <a:cubicBezTo>
                      <a:pt x="1936" y="371"/>
                      <a:pt x="1572" y="1"/>
                      <a:pt x="1123" y="1"/>
                    </a:cubicBezTo>
                    <a:close/>
                  </a:path>
                </a:pathLst>
              </a:custGeom>
              <a:solidFill>
                <a:schemeClr val="accent1"/>
              </a:solidFill>
              <a:ln>
                <a:noFill/>
              </a:ln>
            </p:spPr>
            <p:style>
              <a:lnRef idx="0"/>
              <a:fillRef idx="0"/>
              <a:effectRef idx="0"/>
              <a:fontRef idx="minor"/>
            </p:style>
          </p:sp>
        </p:grpSp>
        <p:grpSp>
          <p:nvGrpSpPr>
            <p:cNvPr id="1617" name="Group 712"/>
            <p:cNvGrpSpPr/>
            <p:nvPr/>
          </p:nvGrpSpPr>
          <p:grpSpPr>
            <a:xfrm>
              <a:off x="4008240" y="2039760"/>
              <a:ext cx="51840" cy="38520"/>
              <a:chOff x="4008240" y="2039760"/>
              <a:chExt cx="51840" cy="38520"/>
            </a:xfrm>
          </p:grpSpPr>
          <p:sp>
            <p:nvSpPr>
              <p:cNvPr id="1618" name="CustomShape 713"/>
              <p:cNvSpPr/>
              <p:nvPr/>
            </p:nvSpPr>
            <p:spPr>
              <a:xfrm>
                <a:off x="4008240" y="2039760"/>
                <a:ext cx="51840" cy="38520"/>
              </a:xfrm>
              <a:custGeom>
                <a:avLst/>
                <a:gdLst/>
                <a:ahLst/>
                <a:rect l="l" t="t" r="r" b="b"/>
                <a:pathLst>
                  <a:path w="4804" h="4114">
                    <a:moveTo>
                      <a:pt x="2732" y="0"/>
                    </a:moveTo>
                    <a:cubicBezTo>
                      <a:pt x="2228" y="0"/>
                      <a:pt x="1714" y="187"/>
                      <a:pt x="1295" y="606"/>
                    </a:cubicBezTo>
                    <a:cubicBezTo>
                      <a:pt x="1" y="1900"/>
                      <a:pt x="920" y="4114"/>
                      <a:pt x="2747" y="4114"/>
                    </a:cubicBezTo>
                    <a:cubicBezTo>
                      <a:pt x="3884" y="4114"/>
                      <a:pt x="4803" y="3194"/>
                      <a:pt x="4803" y="2057"/>
                    </a:cubicBezTo>
                    <a:cubicBezTo>
                      <a:pt x="4803" y="821"/>
                      <a:pt x="3789" y="0"/>
                      <a:pt x="2732" y="0"/>
                    </a:cubicBezTo>
                    <a:close/>
                  </a:path>
                </a:pathLst>
              </a:custGeom>
              <a:solidFill>
                <a:schemeClr val="accent2"/>
              </a:solidFill>
              <a:ln>
                <a:noFill/>
              </a:ln>
            </p:spPr>
            <p:style>
              <a:lnRef idx="0"/>
              <a:fillRef idx="0"/>
              <a:effectRef idx="0"/>
              <a:fontRef idx="minor"/>
            </p:style>
          </p:sp>
          <p:sp>
            <p:nvSpPr>
              <p:cNvPr id="1619" name="CustomShape 714"/>
              <p:cNvSpPr/>
              <p:nvPr/>
            </p:nvSpPr>
            <p:spPr>
              <a:xfrm>
                <a:off x="4029120" y="2051640"/>
                <a:ext cx="17640" cy="15480"/>
              </a:xfrm>
              <a:custGeom>
                <a:avLst/>
                <a:gdLst/>
                <a:ahLst/>
                <a:rect l="l" t="t" r="r" b="b"/>
                <a:pathLst>
                  <a:path w="1658" h="1658">
                    <a:moveTo>
                      <a:pt x="823" y="1"/>
                    </a:moveTo>
                    <a:cubicBezTo>
                      <a:pt x="363" y="1"/>
                      <a:pt x="0" y="364"/>
                      <a:pt x="0" y="823"/>
                    </a:cubicBezTo>
                    <a:cubicBezTo>
                      <a:pt x="0" y="1283"/>
                      <a:pt x="363" y="1658"/>
                      <a:pt x="823" y="1658"/>
                    </a:cubicBezTo>
                    <a:cubicBezTo>
                      <a:pt x="1283" y="1658"/>
                      <a:pt x="1658" y="1283"/>
                      <a:pt x="1658" y="823"/>
                    </a:cubicBezTo>
                    <a:cubicBezTo>
                      <a:pt x="1658" y="364"/>
                      <a:pt x="1283" y="1"/>
                      <a:pt x="823" y="1"/>
                    </a:cubicBezTo>
                    <a:close/>
                  </a:path>
                </a:pathLst>
              </a:custGeom>
              <a:solidFill>
                <a:schemeClr val="accent2"/>
              </a:solidFill>
              <a:ln>
                <a:noFill/>
              </a:ln>
            </p:spPr>
            <p:style>
              <a:lnRef idx="0"/>
              <a:fillRef idx="0"/>
              <a:effectRef idx="0"/>
              <a:fontRef idx="minor"/>
            </p:style>
          </p:sp>
        </p:grpSp>
        <p:grpSp>
          <p:nvGrpSpPr>
            <p:cNvPr id="1620" name="Group 715"/>
            <p:cNvGrpSpPr/>
            <p:nvPr/>
          </p:nvGrpSpPr>
          <p:grpSpPr>
            <a:xfrm>
              <a:off x="3918240" y="2143440"/>
              <a:ext cx="51840" cy="38520"/>
              <a:chOff x="3918240" y="2143440"/>
              <a:chExt cx="51840" cy="38520"/>
            </a:xfrm>
          </p:grpSpPr>
          <p:sp>
            <p:nvSpPr>
              <p:cNvPr id="1621" name="CustomShape 716"/>
              <p:cNvSpPr/>
              <p:nvPr/>
            </p:nvSpPr>
            <p:spPr>
              <a:xfrm>
                <a:off x="3918240" y="2143440"/>
                <a:ext cx="51840" cy="38520"/>
              </a:xfrm>
              <a:custGeom>
                <a:avLst/>
                <a:gdLst/>
                <a:ahLst/>
                <a:rect l="l" t="t" r="r" b="b"/>
                <a:pathLst>
                  <a:path w="4803" h="4115">
                    <a:moveTo>
                      <a:pt x="2732" y="1"/>
                    </a:moveTo>
                    <a:cubicBezTo>
                      <a:pt x="2227" y="1"/>
                      <a:pt x="1713" y="188"/>
                      <a:pt x="1295" y="606"/>
                    </a:cubicBezTo>
                    <a:cubicBezTo>
                      <a:pt x="0" y="1901"/>
                      <a:pt x="920" y="4114"/>
                      <a:pt x="2746" y="4114"/>
                    </a:cubicBezTo>
                    <a:cubicBezTo>
                      <a:pt x="3883" y="4114"/>
                      <a:pt x="4803" y="3195"/>
                      <a:pt x="4803" y="2058"/>
                    </a:cubicBezTo>
                    <a:cubicBezTo>
                      <a:pt x="4803" y="821"/>
                      <a:pt x="3789" y="1"/>
                      <a:pt x="2732" y="1"/>
                    </a:cubicBezTo>
                    <a:close/>
                  </a:path>
                </a:pathLst>
              </a:custGeom>
              <a:solidFill>
                <a:schemeClr val="accent1"/>
              </a:solidFill>
              <a:ln>
                <a:noFill/>
              </a:ln>
            </p:spPr>
            <p:style>
              <a:lnRef idx="0"/>
              <a:fillRef idx="0"/>
              <a:effectRef idx="0"/>
              <a:fontRef idx="minor"/>
            </p:style>
          </p:sp>
          <p:sp>
            <p:nvSpPr>
              <p:cNvPr id="1622" name="CustomShape 717"/>
              <p:cNvSpPr/>
              <p:nvPr/>
            </p:nvSpPr>
            <p:spPr>
              <a:xfrm>
                <a:off x="3935880" y="2154960"/>
                <a:ext cx="20520" cy="15480"/>
              </a:xfrm>
              <a:custGeom>
                <a:avLst/>
                <a:gdLst/>
                <a:ahLst/>
                <a:rect l="l" t="t" r="r" b="b"/>
                <a:pathLst>
                  <a:path w="1937" h="1658">
                    <a:moveTo>
                      <a:pt x="1113" y="0"/>
                    </a:moveTo>
                    <a:cubicBezTo>
                      <a:pt x="363" y="0"/>
                      <a:pt x="1" y="895"/>
                      <a:pt x="521" y="1416"/>
                    </a:cubicBezTo>
                    <a:cubicBezTo>
                      <a:pt x="688" y="1583"/>
                      <a:pt x="894" y="1657"/>
                      <a:pt x="1096" y="1657"/>
                    </a:cubicBezTo>
                    <a:cubicBezTo>
                      <a:pt x="1524" y="1657"/>
                      <a:pt x="1936" y="1324"/>
                      <a:pt x="1936" y="823"/>
                    </a:cubicBezTo>
                    <a:cubicBezTo>
                      <a:pt x="1936" y="375"/>
                      <a:pt x="1561" y="0"/>
                      <a:pt x="1113" y="0"/>
                    </a:cubicBezTo>
                    <a:close/>
                  </a:path>
                </a:pathLst>
              </a:custGeom>
              <a:solidFill>
                <a:schemeClr val="accent1"/>
              </a:solidFill>
              <a:ln>
                <a:noFill/>
              </a:ln>
            </p:spPr>
            <p:style>
              <a:lnRef idx="0"/>
              <a:fillRef idx="0"/>
              <a:effectRef idx="0"/>
              <a:fontRef idx="minor"/>
            </p:style>
          </p:sp>
        </p:grpSp>
        <p:grpSp>
          <p:nvGrpSpPr>
            <p:cNvPr id="1623" name="Group 718"/>
            <p:cNvGrpSpPr/>
            <p:nvPr/>
          </p:nvGrpSpPr>
          <p:grpSpPr>
            <a:xfrm>
              <a:off x="3897360" y="1915200"/>
              <a:ext cx="46080" cy="34200"/>
              <a:chOff x="3897360" y="1915200"/>
              <a:chExt cx="46080" cy="34200"/>
            </a:xfrm>
          </p:grpSpPr>
          <p:sp>
            <p:nvSpPr>
              <p:cNvPr id="1624" name="CustomShape 719"/>
              <p:cNvSpPr/>
              <p:nvPr/>
            </p:nvSpPr>
            <p:spPr>
              <a:xfrm>
                <a:off x="3897360" y="1915200"/>
                <a:ext cx="46080" cy="34200"/>
              </a:xfrm>
              <a:custGeom>
                <a:avLst/>
                <a:gdLst/>
                <a:ahLst/>
                <a:rect l="l" t="t" r="r" b="b"/>
                <a:pathLst>
                  <a:path w="4259" h="3649">
                    <a:moveTo>
                      <a:pt x="2427" y="1"/>
                    </a:moveTo>
                    <a:cubicBezTo>
                      <a:pt x="1979" y="1"/>
                      <a:pt x="1522" y="168"/>
                      <a:pt x="1149" y="540"/>
                    </a:cubicBezTo>
                    <a:cubicBezTo>
                      <a:pt x="0" y="1677"/>
                      <a:pt x="811" y="3649"/>
                      <a:pt x="2432" y="3649"/>
                    </a:cubicBezTo>
                    <a:cubicBezTo>
                      <a:pt x="3448" y="3649"/>
                      <a:pt x="4258" y="2826"/>
                      <a:pt x="4258" y="1822"/>
                    </a:cubicBezTo>
                    <a:cubicBezTo>
                      <a:pt x="4258" y="726"/>
                      <a:pt x="3363" y="1"/>
                      <a:pt x="2427" y="1"/>
                    </a:cubicBezTo>
                    <a:close/>
                  </a:path>
                </a:pathLst>
              </a:custGeom>
              <a:solidFill>
                <a:schemeClr val="accent2"/>
              </a:solidFill>
              <a:ln>
                <a:noFill/>
              </a:ln>
            </p:spPr>
            <p:style>
              <a:lnRef idx="0"/>
              <a:fillRef idx="0"/>
              <a:effectRef idx="0"/>
              <a:fontRef idx="minor"/>
            </p:style>
          </p:sp>
          <p:sp>
            <p:nvSpPr>
              <p:cNvPr id="1625" name="CustomShape 720"/>
              <p:cNvSpPr/>
              <p:nvPr/>
            </p:nvSpPr>
            <p:spPr>
              <a:xfrm>
                <a:off x="3915360" y="1926720"/>
                <a:ext cx="14760" cy="10800"/>
              </a:xfrm>
              <a:custGeom>
                <a:avLst/>
                <a:gdLst/>
                <a:ahLst/>
                <a:rect l="l" t="t" r="r" b="b"/>
                <a:pathLst>
                  <a:path w="1404" h="1195">
                    <a:moveTo>
                      <a:pt x="799" y="0"/>
                    </a:moveTo>
                    <a:cubicBezTo>
                      <a:pt x="266" y="0"/>
                      <a:pt x="0" y="641"/>
                      <a:pt x="375" y="1016"/>
                    </a:cubicBezTo>
                    <a:cubicBezTo>
                      <a:pt x="498" y="1139"/>
                      <a:pt x="650" y="1195"/>
                      <a:pt x="799" y="1195"/>
                    </a:cubicBezTo>
                    <a:cubicBezTo>
                      <a:pt x="1103" y="1195"/>
                      <a:pt x="1395" y="963"/>
                      <a:pt x="1404" y="605"/>
                    </a:cubicBezTo>
                    <a:cubicBezTo>
                      <a:pt x="1404" y="278"/>
                      <a:pt x="1137" y="0"/>
                      <a:pt x="799" y="0"/>
                    </a:cubicBezTo>
                    <a:close/>
                  </a:path>
                </a:pathLst>
              </a:custGeom>
              <a:solidFill>
                <a:schemeClr val="accent2"/>
              </a:solidFill>
              <a:ln>
                <a:noFill/>
              </a:ln>
            </p:spPr>
            <p:style>
              <a:lnRef idx="0"/>
              <a:fillRef idx="0"/>
              <a:effectRef idx="0"/>
              <a:fontRef idx="minor"/>
            </p:style>
          </p:sp>
        </p:grpSp>
        <p:grpSp>
          <p:nvGrpSpPr>
            <p:cNvPr id="1626" name="Group 721"/>
            <p:cNvGrpSpPr/>
            <p:nvPr/>
          </p:nvGrpSpPr>
          <p:grpSpPr>
            <a:xfrm>
              <a:off x="4032000" y="1749240"/>
              <a:ext cx="53280" cy="39600"/>
              <a:chOff x="4032000" y="1749240"/>
              <a:chExt cx="53280" cy="39600"/>
            </a:xfrm>
          </p:grpSpPr>
          <p:sp>
            <p:nvSpPr>
              <p:cNvPr id="1627" name="CustomShape 722"/>
              <p:cNvSpPr/>
              <p:nvPr/>
            </p:nvSpPr>
            <p:spPr>
              <a:xfrm>
                <a:off x="4032000" y="1749240"/>
                <a:ext cx="53280" cy="39600"/>
              </a:xfrm>
              <a:custGeom>
                <a:avLst/>
                <a:gdLst/>
                <a:ahLst/>
                <a:rect l="l" t="t" r="r" b="b"/>
                <a:pathLst>
                  <a:path w="4948" h="4237">
                    <a:moveTo>
                      <a:pt x="2818" y="1"/>
                    </a:moveTo>
                    <a:cubicBezTo>
                      <a:pt x="2295" y="1"/>
                      <a:pt x="1763" y="196"/>
                      <a:pt x="1331" y="631"/>
                    </a:cubicBezTo>
                    <a:cubicBezTo>
                      <a:pt x="0" y="1962"/>
                      <a:pt x="944" y="4236"/>
                      <a:pt x="2831" y="4236"/>
                    </a:cubicBezTo>
                    <a:cubicBezTo>
                      <a:pt x="3992" y="4236"/>
                      <a:pt x="4948" y="3293"/>
                      <a:pt x="4948" y="2119"/>
                    </a:cubicBezTo>
                    <a:cubicBezTo>
                      <a:pt x="4948" y="845"/>
                      <a:pt x="3905" y="1"/>
                      <a:pt x="2818" y="1"/>
                    </a:cubicBezTo>
                    <a:close/>
                  </a:path>
                </a:pathLst>
              </a:custGeom>
              <a:solidFill>
                <a:schemeClr val="accent1"/>
              </a:solidFill>
              <a:ln>
                <a:noFill/>
              </a:ln>
            </p:spPr>
            <p:style>
              <a:lnRef idx="0"/>
              <a:fillRef idx="0"/>
              <a:effectRef idx="0"/>
              <a:fontRef idx="minor"/>
            </p:style>
          </p:sp>
          <p:sp>
            <p:nvSpPr>
              <p:cNvPr id="1628" name="CustomShape 723"/>
              <p:cNvSpPr/>
              <p:nvPr/>
            </p:nvSpPr>
            <p:spPr>
              <a:xfrm>
                <a:off x="4049640" y="1761120"/>
                <a:ext cx="22320" cy="16560"/>
              </a:xfrm>
              <a:custGeom>
                <a:avLst/>
                <a:gdLst/>
                <a:ahLst/>
                <a:rect l="l" t="t" r="r" b="b"/>
                <a:pathLst>
                  <a:path w="2094" h="1780">
                    <a:moveTo>
                      <a:pt x="1220" y="0"/>
                    </a:moveTo>
                    <a:cubicBezTo>
                      <a:pt x="1213" y="0"/>
                      <a:pt x="1205" y="0"/>
                      <a:pt x="1198" y="0"/>
                    </a:cubicBezTo>
                    <a:cubicBezTo>
                      <a:pt x="400" y="0"/>
                      <a:pt x="0" y="956"/>
                      <a:pt x="569" y="1512"/>
                    </a:cubicBezTo>
                    <a:cubicBezTo>
                      <a:pt x="750" y="1697"/>
                      <a:pt x="974" y="1780"/>
                      <a:pt x="1194" y="1780"/>
                    </a:cubicBezTo>
                    <a:cubicBezTo>
                      <a:pt x="1652" y="1780"/>
                      <a:pt x="2093" y="1422"/>
                      <a:pt x="2093" y="883"/>
                    </a:cubicBezTo>
                    <a:cubicBezTo>
                      <a:pt x="2093" y="395"/>
                      <a:pt x="1706" y="0"/>
                      <a:pt x="1220" y="0"/>
                    </a:cubicBezTo>
                    <a:close/>
                  </a:path>
                </a:pathLst>
              </a:custGeom>
              <a:solidFill>
                <a:schemeClr val="accent1"/>
              </a:solidFill>
              <a:ln>
                <a:noFill/>
              </a:ln>
            </p:spPr>
            <p:style>
              <a:lnRef idx="0"/>
              <a:fillRef idx="0"/>
              <a:effectRef idx="0"/>
              <a:fontRef idx="minor"/>
            </p:style>
          </p:sp>
        </p:grpSp>
        <p:grpSp>
          <p:nvGrpSpPr>
            <p:cNvPr id="1629" name="Group 724"/>
            <p:cNvGrpSpPr/>
            <p:nvPr/>
          </p:nvGrpSpPr>
          <p:grpSpPr>
            <a:xfrm>
              <a:off x="3906360" y="1654200"/>
              <a:ext cx="50040" cy="37440"/>
              <a:chOff x="3906360" y="1654200"/>
              <a:chExt cx="50040" cy="37440"/>
            </a:xfrm>
          </p:grpSpPr>
          <p:sp>
            <p:nvSpPr>
              <p:cNvPr id="1630" name="CustomShape 725"/>
              <p:cNvSpPr/>
              <p:nvPr/>
            </p:nvSpPr>
            <p:spPr>
              <a:xfrm>
                <a:off x="3906360" y="1654200"/>
                <a:ext cx="50040" cy="37440"/>
              </a:xfrm>
              <a:custGeom>
                <a:avLst/>
                <a:gdLst/>
                <a:ahLst/>
                <a:rect l="l" t="t" r="r" b="b"/>
                <a:pathLst>
                  <a:path w="4647" h="3988">
                    <a:moveTo>
                      <a:pt x="2642" y="0"/>
                    </a:moveTo>
                    <a:cubicBezTo>
                      <a:pt x="2152" y="0"/>
                      <a:pt x="1654" y="182"/>
                      <a:pt x="1247" y="589"/>
                    </a:cubicBezTo>
                    <a:cubicBezTo>
                      <a:pt x="1" y="1847"/>
                      <a:pt x="884" y="3988"/>
                      <a:pt x="2662" y="3988"/>
                    </a:cubicBezTo>
                    <a:cubicBezTo>
                      <a:pt x="3751" y="3976"/>
                      <a:pt x="4646" y="3093"/>
                      <a:pt x="4646" y="1992"/>
                    </a:cubicBezTo>
                    <a:cubicBezTo>
                      <a:pt x="4646" y="797"/>
                      <a:pt x="3665" y="0"/>
                      <a:pt x="2642" y="0"/>
                    </a:cubicBezTo>
                    <a:close/>
                  </a:path>
                </a:pathLst>
              </a:custGeom>
              <a:solidFill>
                <a:schemeClr val="accent2"/>
              </a:solidFill>
              <a:ln>
                <a:noFill/>
              </a:ln>
            </p:spPr>
            <p:style>
              <a:lnRef idx="0"/>
              <a:fillRef idx="0"/>
              <a:effectRef idx="0"/>
              <a:fontRef idx="minor"/>
            </p:style>
          </p:sp>
          <p:sp>
            <p:nvSpPr>
              <p:cNvPr id="1631" name="CustomShape 726"/>
              <p:cNvSpPr/>
              <p:nvPr/>
            </p:nvSpPr>
            <p:spPr>
              <a:xfrm>
                <a:off x="3927240" y="1665720"/>
                <a:ext cx="16200" cy="14040"/>
              </a:xfrm>
              <a:custGeom>
                <a:avLst/>
                <a:gdLst/>
                <a:ahLst/>
                <a:rect l="l" t="t" r="r" b="b"/>
                <a:pathLst>
                  <a:path w="1525" h="1525">
                    <a:moveTo>
                      <a:pt x="762" y="1"/>
                    </a:moveTo>
                    <a:cubicBezTo>
                      <a:pt x="339" y="1"/>
                      <a:pt x="0" y="339"/>
                      <a:pt x="0" y="763"/>
                    </a:cubicBezTo>
                    <a:cubicBezTo>
                      <a:pt x="0" y="1186"/>
                      <a:pt x="339" y="1525"/>
                      <a:pt x="762" y="1525"/>
                    </a:cubicBezTo>
                    <a:cubicBezTo>
                      <a:pt x="1173" y="1525"/>
                      <a:pt x="1524" y="1186"/>
                      <a:pt x="1524" y="763"/>
                    </a:cubicBezTo>
                    <a:cubicBezTo>
                      <a:pt x="1524" y="339"/>
                      <a:pt x="1173" y="1"/>
                      <a:pt x="762" y="1"/>
                    </a:cubicBezTo>
                    <a:close/>
                  </a:path>
                </a:pathLst>
              </a:custGeom>
              <a:solidFill>
                <a:schemeClr val="accent2"/>
              </a:solidFill>
              <a:ln>
                <a:noFill/>
              </a:ln>
            </p:spPr>
            <p:style>
              <a:lnRef idx="0"/>
              <a:fillRef idx="0"/>
              <a:effectRef idx="0"/>
              <a:fontRef idx="minor"/>
            </p:style>
          </p:sp>
        </p:grpSp>
        <p:grpSp>
          <p:nvGrpSpPr>
            <p:cNvPr id="1632" name="Group 727"/>
            <p:cNvGrpSpPr/>
            <p:nvPr/>
          </p:nvGrpSpPr>
          <p:grpSpPr>
            <a:xfrm>
              <a:off x="3598560" y="1298160"/>
              <a:ext cx="43200" cy="32040"/>
              <a:chOff x="3598560" y="1298160"/>
              <a:chExt cx="43200" cy="32040"/>
            </a:xfrm>
          </p:grpSpPr>
          <p:sp>
            <p:nvSpPr>
              <p:cNvPr id="1633" name="CustomShape 728"/>
              <p:cNvSpPr/>
              <p:nvPr/>
            </p:nvSpPr>
            <p:spPr>
              <a:xfrm>
                <a:off x="3598560" y="1298160"/>
                <a:ext cx="43200" cy="32040"/>
              </a:xfrm>
              <a:custGeom>
                <a:avLst/>
                <a:gdLst/>
                <a:ahLst/>
                <a:rect l="l" t="t" r="r" b="b"/>
                <a:pathLst>
                  <a:path w="4005" h="3432">
                    <a:moveTo>
                      <a:pt x="2284" y="0"/>
                    </a:moveTo>
                    <a:cubicBezTo>
                      <a:pt x="1865" y="0"/>
                      <a:pt x="1437" y="156"/>
                      <a:pt x="1089" y="504"/>
                    </a:cubicBezTo>
                    <a:cubicBezTo>
                      <a:pt x="0" y="1581"/>
                      <a:pt x="774" y="3432"/>
                      <a:pt x="2299" y="3432"/>
                    </a:cubicBezTo>
                    <a:cubicBezTo>
                      <a:pt x="3242" y="3419"/>
                      <a:pt x="4004" y="2657"/>
                      <a:pt x="4004" y="1714"/>
                    </a:cubicBezTo>
                    <a:cubicBezTo>
                      <a:pt x="4004" y="682"/>
                      <a:pt x="3162" y="0"/>
                      <a:pt x="2284" y="0"/>
                    </a:cubicBezTo>
                    <a:close/>
                  </a:path>
                </a:pathLst>
              </a:custGeom>
              <a:solidFill>
                <a:schemeClr val="accent1"/>
              </a:solidFill>
              <a:ln>
                <a:noFill/>
              </a:ln>
            </p:spPr>
            <p:style>
              <a:lnRef idx="0"/>
              <a:fillRef idx="0"/>
              <a:effectRef idx="0"/>
              <a:fontRef idx="minor"/>
            </p:style>
          </p:sp>
          <p:sp>
            <p:nvSpPr>
              <p:cNvPr id="1634" name="CustomShape 729"/>
              <p:cNvSpPr/>
              <p:nvPr/>
            </p:nvSpPr>
            <p:spPr>
              <a:xfrm>
                <a:off x="3616560" y="1309680"/>
                <a:ext cx="11880" cy="8640"/>
              </a:xfrm>
              <a:custGeom>
                <a:avLst/>
                <a:gdLst/>
                <a:ahLst/>
                <a:rect l="l" t="t" r="r" b="b"/>
                <a:pathLst>
                  <a:path w="1126" h="967">
                    <a:moveTo>
                      <a:pt x="641" y="1"/>
                    </a:moveTo>
                    <a:cubicBezTo>
                      <a:pt x="218" y="1"/>
                      <a:pt x="0" y="521"/>
                      <a:pt x="303" y="823"/>
                    </a:cubicBezTo>
                    <a:cubicBezTo>
                      <a:pt x="402" y="922"/>
                      <a:pt x="524" y="967"/>
                      <a:pt x="643" y="967"/>
                    </a:cubicBezTo>
                    <a:cubicBezTo>
                      <a:pt x="890" y="967"/>
                      <a:pt x="1125" y="778"/>
                      <a:pt x="1125" y="485"/>
                    </a:cubicBezTo>
                    <a:cubicBezTo>
                      <a:pt x="1125" y="219"/>
                      <a:pt x="908" y="1"/>
                      <a:pt x="641" y="1"/>
                    </a:cubicBezTo>
                    <a:close/>
                  </a:path>
                </a:pathLst>
              </a:custGeom>
              <a:solidFill>
                <a:schemeClr val="accent1"/>
              </a:solidFill>
              <a:ln>
                <a:noFill/>
              </a:ln>
            </p:spPr>
            <p:style>
              <a:lnRef idx="0"/>
              <a:fillRef idx="0"/>
              <a:effectRef idx="0"/>
              <a:fontRef idx="minor"/>
            </p:style>
          </p:sp>
        </p:grpSp>
        <p:grpSp>
          <p:nvGrpSpPr>
            <p:cNvPr id="1635" name="Group 730"/>
            <p:cNvGrpSpPr/>
            <p:nvPr/>
          </p:nvGrpSpPr>
          <p:grpSpPr>
            <a:xfrm>
              <a:off x="3736080" y="1474920"/>
              <a:ext cx="43200" cy="32040"/>
              <a:chOff x="3736080" y="1474920"/>
              <a:chExt cx="43200" cy="32040"/>
            </a:xfrm>
          </p:grpSpPr>
          <p:sp>
            <p:nvSpPr>
              <p:cNvPr id="1636" name="CustomShape 731"/>
              <p:cNvSpPr/>
              <p:nvPr/>
            </p:nvSpPr>
            <p:spPr>
              <a:xfrm>
                <a:off x="3736080" y="1474920"/>
                <a:ext cx="43200" cy="32040"/>
              </a:xfrm>
              <a:custGeom>
                <a:avLst/>
                <a:gdLst/>
                <a:ahLst/>
                <a:rect l="l" t="t" r="r" b="b"/>
                <a:pathLst>
                  <a:path w="3993" h="3420">
                    <a:moveTo>
                      <a:pt x="2273" y="0"/>
                    </a:moveTo>
                    <a:cubicBezTo>
                      <a:pt x="1853" y="0"/>
                      <a:pt x="1425" y="156"/>
                      <a:pt x="1077" y="504"/>
                    </a:cubicBezTo>
                    <a:cubicBezTo>
                      <a:pt x="0" y="1581"/>
                      <a:pt x="750" y="3420"/>
                      <a:pt x="2275" y="3420"/>
                    </a:cubicBezTo>
                    <a:cubicBezTo>
                      <a:pt x="3230" y="3420"/>
                      <a:pt x="3992" y="2658"/>
                      <a:pt x="3992" y="1714"/>
                    </a:cubicBezTo>
                    <a:cubicBezTo>
                      <a:pt x="3992" y="683"/>
                      <a:pt x="3151" y="0"/>
                      <a:pt x="2273" y="0"/>
                    </a:cubicBezTo>
                    <a:close/>
                  </a:path>
                </a:pathLst>
              </a:custGeom>
              <a:solidFill>
                <a:schemeClr val="accent1"/>
              </a:solidFill>
              <a:ln>
                <a:noFill/>
              </a:ln>
            </p:spPr>
            <p:style>
              <a:lnRef idx="0"/>
              <a:fillRef idx="0"/>
              <a:effectRef idx="0"/>
              <a:fontRef idx="minor"/>
            </p:style>
          </p:sp>
          <p:sp>
            <p:nvSpPr>
              <p:cNvPr id="1637" name="CustomShape 732"/>
              <p:cNvSpPr/>
              <p:nvPr/>
            </p:nvSpPr>
            <p:spPr>
              <a:xfrm>
                <a:off x="3755520" y="1486440"/>
                <a:ext cx="10080" cy="8640"/>
              </a:xfrm>
              <a:custGeom>
                <a:avLst/>
                <a:gdLst/>
                <a:ahLst/>
                <a:rect l="l" t="t" r="r" b="b"/>
                <a:pathLst>
                  <a:path w="969" h="968">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chemeClr val="accent1"/>
              </a:solidFill>
              <a:ln>
                <a:noFill/>
              </a:ln>
            </p:spPr>
            <p:style>
              <a:lnRef idx="0"/>
              <a:fillRef idx="0"/>
              <a:effectRef idx="0"/>
              <a:fontRef idx="minor"/>
            </p:style>
          </p:sp>
        </p:grpSp>
        <p:grpSp>
          <p:nvGrpSpPr>
            <p:cNvPr id="1638" name="Group 733"/>
            <p:cNvGrpSpPr/>
            <p:nvPr/>
          </p:nvGrpSpPr>
          <p:grpSpPr>
            <a:xfrm>
              <a:off x="3779640" y="1572120"/>
              <a:ext cx="43200" cy="32040"/>
              <a:chOff x="3779640" y="1572120"/>
              <a:chExt cx="43200" cy="32040"/>
            </a:xfrm>
          </p:grpSpPr>
          <p:sp>
            <p:nvSpPr>
              <p:cNvPr id="1639" name="CustomShape 734"/>
              <p:cNvSpPr/>
              <p:nvPr/>
            </p:nvSpPr>
            <p:spPr>
              <a:xfrm>
                <a:off x="3779640" y="1572120"/>
                <a:ext cx="43200" cy="32040"/>
              </a:xfrm>
              <a:custGeom>
                <a:avLst/>
                <a:gdLst/>
                <a:ahLst/>
                <a:rect l="l" t="t" r="r" b="b"/>
                <a:pathLst>
                  <a:path w="3993" h="3421">
                    <a:moveTo>
                      <a:pt x="2273" y="1"/>
                    </a:moveTo>
                    <a:cubicBezTo>
                      <a:pt x="1853" y="1"/>
                      <a:pt x="1425" y="157"/>
                      <a:pt x="1077" y="505"/>
                    </a:cubicBezTo>
                    <a:cubicBezTo>
                      <a:pt x="1" y="1581"/>
                      <a:pt x="763" y="3420"/>
                      <a:pt x="2287" y="3420"/>
                    </a:cubicBezTo>
                    <a:cubicBezTo>
                      <a:pt x="3230" y="3420"/>
                      <a:pt x="3992" y="2658"/>
                      <a:pt x="3992" y="1714"/>
                    </a:cubicBezTo>
                    <a:cubicBezTo>
                      <a:pt x="3992" y="683"/>
                      <a:pt x="3151" y="1"/>
                      <a:pt x="2273" y="1"/>
                    </a:cubicBezTo>
                    <a:close/>
                  </a:path>
                </a:pathLst>
              </a:custGeom>
              <a:solidFill>
                <a:schemeClr val="accent2"/>
              </a:solidFill>
              <a:ln>
                <a:noFill/>
              </a:ln>
            </p:spPr>
            <p:style>
              <a:lnRef idx="0"/>
              <a:fillRef idx="0"/>
              <a:effectRef idx="0"/>
              <a:fontRef idx="minor"/>
            </p:style>
          </p:sp>
          <p:sp>
            <p:nvSpPr>
              <p:cNvPr id="1640" name="CustomShape 735"/>
              <p:cNvSpPr/>
              <p:nvPr/>
            </p:nvSpPr>
            <p:spPr>
              <a:xfrm>
                <a:off x="3799440" y="1584000"/>
                <a:ext cx="10080" cy="8640"/>
              </a:xfrm>
              <a:custGeom>
                <a:avLst/>
                <a:gdLst/>
                <a:ahLst/>
                <a:rect l="l" t="t" r="r" b="b"/>
                <a:pathLst>
                  <a:path w="969" h="969">
                    <a:moveTo>
                      <a:pt x="485" y="1"/>
                    </a:moveTo>
                    <a:cubicBezTo>
                      <a:pt x="219" y="1"/>
                      <a:pt x="1" y="218"/>
                      <a:pt x="1" y="484"/>
                    </a:cubicBezTo>
                    <a:cubicBezTo>
                      <a:pt x="1" y="751"/>
                      <a:pt x="219" y="968"/>
                      <a:pt x="485" y="968"/>
                    </a:cubicBezTo>
                    <a:cubicBezTo>
                      <a:pt x="751" y="968"/>
                      <a:pt x="969" y="751"/>
                      <a:pt x="969" y="484"/>
                    </a:cubicBezTo>
                    <a:cubicBezTo>
                      <a:pt x="969" y="218"/>
                      <a:pt x="751" y="1"/>
                      <a:pt x="485" y="1"/>
                    </a:cubicBezTo>
                    <a:close/>
                  </a:path>
                </a:pathLst>
              </a:custGeom>
              <a:solidFill>
                <a:schemeClr val="accent2"/>
              </a:solidFill>
              <a:ln>
                <a:noFill/>
              </a:ln>
            </p:spPr>
            <p:style>
              <a:lnRef idx="0"/>
              <a:fillRef idx="0"/>
              <a:effectRef idx="0"/>
              <a:fontRef idx="minor"/>
            </p:style>
          </p:sp>
        </p:grpSp>
        <p:grpSp>
          <p:nvGrpSpPr>
            <p:cNvPr id="1641" name="Group 736"/>
            <p:cNvGrpSpPr/>
            <p:nvPr/>
          </p:nvGrpSpPr>
          <p:grpSpPr>
            <a:xfrm>
              <a:off x="3848400" y="1311120"/>
              <a:ext cx="43200" cy="32040"/>
              <a:chOff x="3848400" y="1311120"/>
              <a:chExt cx="43200" cy="32040"/>
            </a:xfrm>
          </p:grpSpPr>
          <p:sp>
            <p:nvSpPr>
              <p:cNvPr id="1642" name="CustomShape 737"/>
              <p:cNvSpPr/>
              <p:nvPr/>
            </p:nvSpPr>
            <p:spPr>
              <a:xfrm>
                <a:off x="3848400" y="1311120"/>
                <a:ext cx="43200" cy="32040"/>
              </a:xfrm>
              <a:custGeom>
                <a:avLst/>
                <a:gdLst/>
                <a:ahLst/>
                <a:rect l="l" t="t" r="r" b="b"/>
                <a:pathLst>
                  <a:path w="4005" h="3421">
                    <a:moveTo>
                      <a:pt x="2284" y="1"/>
                    </a:moveTo>
                    <a:cubicBezTo>
                      <a:pt x="1865" y="1"/>
                      <a:pt x="1437" y="157"/>
                      <a:pt x="1089" y="505"/>
                    </a:cubicBezTo>
                    <a:cubicBezTo>
                      <a:pt x="0" y="1582"/>
                      <a:pt x="774" y="3420"/>
                      <a:pt x="2298" y="3420"/>
                    </a:cubicBezTo>
                    <a:cubicBezTo>
                      <a:pt x="3242" y="3420"/>
                      <a:pt x="4004" y="2658"/>
                      <a:pt x="4004" y="1715"/>
                    </a:cubicBezTo>
                    <a:cubicBezTo>
                      <a:pt x="4004" y="683"/>
                      <a:pt x="3162" y="1"/>
                      <a:pt x="2284" y="1"/>
                    </a:cubicBezTo>
                    <a:close/>
                  </a:path>
                </a:pathLst>
              </a:custGeom>
              <a:solidFill>
                <a:schemeClr val="accent1"/>
              </a:solidFill>
              <a:ln>
                <a:noFill/>
              </a:ln>
            </p:spPr>
            <p:style>
              <a:lnRef idx="0"/>
              <a:fillRef idx="0"/>
              <a:effectRef idx="0"/>
              <a:fontRef idx="minor"/>
            </p:style>
          </p:sp>
          <p:sp>
            <p:nvSpPr>
              <p:cNvPr id="1643" name="CustomShape 738"/>
              <p:cNvSpPr/>
              <p:nvPr/>
            </p:nvSpPr>
            <p:spPr>
              <a:xfrm>
                <a:off x="3867840" y="1322640"/>
                <a:ext cx="10440" cy="8640"/>
              </a:xfrm>
              <a:custGeom>
                <a:avLst/>
                <a:gdLst/>
                <a:ahLst/>
                <a:rect l="l" t="t" r="r" b="b"/>
                <a:pathLst>
                  <a:path w="981" h="969">
                    <a:moveTo>
                      <a:pt x="496" y="1"/>
                    </a:moveTo>
                    <a:cubicBezTo>
                      <a:pt x="218" y="1"/>
                      <a:pt x="0" y="218"/>
                      <a:pt x="0" y="485"/>
                    </a:cubicBezTo>
                    <a:cubicBezTo>
                      <a:pt x="0" y="751"/>
                      <a:pt x="218" y="968"/>
                      <a:pt x="496" y="968"/>
                    </a:cubicBezTo>
                    <a:cubicBezTo>
                      <a:pt x="763" y="968"/>
                      <a:pt x="980" y="751"/>
                      <a:pt x="980" y="485"/>
                    </a:cubicBezTo>
                    <a:cubicBezTo>
                      <a:pt x="980" y="218"/>
                      <a:pt x="763" y="1"/>
                      <a:pt x="496" y="1"/>
                    </a:cubicBezTo>
                    <a:close/>
                  </a:path>
                </a:pathLst>
              </a:custGeom>
              <a:solidFill>
                <a:schemeClr val="accent1"/>
              </a:solidFill>
              <a:ln>
                <a:noFill/>
              </a:ln>
            </p:spPr>
            <p:style>
              <a:lnRef idx="0"/>
              <a:fillRef idx="0"/>
              <a:effectRef idx="0"/>
              <a:fontRef idx="minor"/>
            </p:style>
          </p:sp>
        </p:grpSp>
        <p:grpSp>
          <p:nvGrpSpPr>
            <p:cNvPr id="1644" name="Group 739"/>
            <p:cNvGrpSpPr/>
            <p:nvPr/>
          </p:nvGrpSpPr>
          <p:grpSpPr>
            <a:xfrm>
              <a:off x="3568320" y="1014840"/>
              <a:ext cx="43200" cy="32040"/>
              <a:chOff x="3568320" y="1014840"/>
              <a:chExt cx="43200" cy="32040"/>
            </a:xfrm>
          </p:grpSpPr>
          <p:sp>
            <p:nvSpPr>
              <p:cNvPr id="1645" name="CustomShape 740"/>
              <p:cNvSpPr/>
              <p:nvPr/>
            </p:nvSpPr>
            <p:spPr>
              <a:xfrm>
                <a:off x="3568320" y="1014840"/>
                <a:ext cx="43200" cy="32040"/>
              </a:xfrm>
              <a:custGeom>
                <a:avLst/>
                <a:gdLst/>
                <a:ahLst/>
                <a:rect l="l" t="t" r="r" b="b"/>
                <a:pathLst>
                  <a:path w="3993" h="3426">
                    <a:moveTo>
                      <a:pt x="2273" y="0"/>
                    </a:moveTo>
                    <a:cubicBezTo>
                      <a:pt x="1854" y="0"/>
                      <a:pt x="1426" y="158"/>
                      <a:pt x="1077" y="510"/>
                    </a:cubicBezTo>
                    <a:cubicBezTo>
                      <a:pt x="1" y="1586"/>
                      <a:pt x="763" y="3425"/>
                      <a:pt x="2287" y="3425"/>
                    </a:cubicBezTo>
                    <a:cubicBezTo>
                      <a:pt x="3231" y="3425"/>
                      <a:pt x="3993" y="2663"/>
                      <a:pt x="3993" y="1720"/>
                    </a:cubicBezTo>
                    <a:cubicBezTo>
                      <a:pt x="3993" y="688"/>
                      <a:pt x="3151" y="0"/>
                      <a:pt x="2273" y="0"/>
                    </a:cubicBezTo>
                    <a:close/>
                  </a:path>
                </a:pathLst>
              </a:custGeom>
              <a:solidFill>
                <a:schemeClr val="accent1"/>
              </a:solidFill>
              <a:ln>
                <a:noFill/>
              </a:ln>
            </p:spPr>
            <p:style>
              <a:lnRef idx="0"/>
              <a:fillRef idx="0"/>
              <a:effectRef idx="0"/>
              <a:fontRef idx="minor"/>
            </p:style>
          </p:sp>
          <p:sp>
            <p:nvSpPr>
              <p:cNvPr id="1646" name="CustomShape 741"/>
              <p:cNvSpPr/>
              <p:nvPr/>
            </p:nvSpPr>
            <p:spPr>
              <a:xfrm>
                <a:off x="3585960" y="1026720"/>
                <a:ext cx="11880" cy="8640"/>
              </a:xfrm>
              <a:custGeom>
                <a:avLst/>
                <a:gdLst/>
                <a:ahLst/>
                <a:rect l="l" t="t" r="r" b="b"/>
                <a:pathLst>
                  <a:path w="1138" h="965">
                    <a:moveTo>
                      <a:pt x="654" y="1"/>
                    </a:moveTo>
                    <a:cubicBezTo>
                      <a:pt x="219" y="1"/>
                      <a:pt x="1" y="509"/>
                      <a:pt x="315" y="823"/>
                    </a:cubicBezTo>
                    <a:cubicBezTo>
                      <a:pt x="413" y="921"/>
                      <a:pt x="533" y="964"/>
                      <a:pt x="651" y="964"/>
                    </a:cubicBezTo>
                    <a:cubicBezTo>
                      <a:pt x="899" y="964"/>
                      <a:pt x="1138" y="772"/>
                      <a:pt x="1138" y="485"/>
                    </a:cubicBezTo>
                    <a:cubicBezTo>
                      <a:pt x="1138" y="206"/>
                      <a:pt x="920" y="1"/>
                      <a:pt x="654" y="1"/>
                    </a:cubicBezTo>
                    <a:close/>
                  </a:path>
                </a:pathLst>
              </a:custGeom>
              <a:solidFill>
                <a:schemeClr val="accent1"/>
              </a:solidFill>
              <a:ln>
                <a:noFill/>
              </a:ln>
            </p:spPr>
            <p:style>
              <a:lnRef idx="0"/>
              <a:fillRef idx="0"/>
              <a:effectRef idx="0"/>
              <a:fontRef idx="minor"/>
            </p:style>
          </p:sp>
        </p:grpSp>
        <p:grpSp>
          <p:nvGrpSpPr>
            <p:cNvPr id="1647" name="Group 742"/>
            <p:cNvGrpSpPr/>
            <p:nvPr/>
          </p:nvGrpSpPr>
          <p:grpSpPr>
            <a:xfrm>
              <a:off x="3512160" y="1132200"/>
              <a:ext cx="43200" cy="32040"/>
              <a:chOff x="3512160" y="1132200"/>
              <a:chExt cx="43200" cy="32040"/>
            </a:xfrm>
          </p:grpSpPr>
          <p:sp>
            <p:nvSpPr>
              <p:cNvPr id="1648" name="CustomShape 743"/>
              <p:cNvSpPr/>
              <p:nvPr/>
            </p:nvSpPr>
            <p:spPr>
              <a:xfrm>
                <a:off x="3512160" y="1132200"/>
                <a:ext cx="43200" cy="32040"/>
              </a:xfrm>
              <a:custGeom>
                <a:avLst/>
                <a:gdLst/>
                <a:ahLst/>
                <a:rect l="l" t="t" r="r" b="b"/>
                <a:pathLst>
                  <a:path w="3993" h="3433">
                    <a:moveTo>
                      <a:pt x="2273" y="1"/>
                    </a:moveTo>
                    <a:cubicBezTo>
                      <a:pt x="1853" y="1"/>
                      <a:pt x="1425" y="157"/>
                      <a:pt x="1077" y="505"/>
                    </a:cubicBezTo>
                    <a:cubicBezTo>
                      <a:pt x="0" y="1582"/>
                      <a:pt x="763" y="3432"/>
                      <a:pt x="2287" y="3432"/>
                    </a:cubicBezTo>
                    <a:cubicBezTo>
                      <a:pt x="3230" y="3432"/>
                      <a:pt x="3992" y="2658"/>
                      <a:pt x="3992" y="1715"/>
                    </a:cubicBezTo>
                    <a:cubicBezTo>
                      <a:pt x="3992" y="683"/>
                      <a:pt x="3151" y="1"/>
                      <a:pt x="2273" y="1"/>
                    </a:cubicBezTo>
                    <a:close/>
                  </a:path>
                </a:pathLst>
              </a:custGeom>
              <a:solidFill>
                <a:schemeClr val="accent1"/>
              </a:solidFill>
              <a:ln>
                <a:noFill/>
              </a:ln>
            </p:spPr>
            <p:style>
              <a:lnRef idx="0"/>
              <a:fillRef idx="0"/>
              <a:effectRef idx="0"/>
              <a:fontRef idx="minor"/>
            </p:style>
          </p:sp>
          <p:sp>
            <p:nvSpPr>
              <p:cNvPr id="1649" name="CustomShape 744"/>
              <p:cNvSpPr/>
              <p:nvPr/>
            </p:nvSpPr>
            <p:spPr>
              <a:xfrm>
                <a:off x="3531600" y="1143720"/>
                <a:ext cx="10080" cy="8640"/>
              </a:xfrm>
              <a:custGeom>
                <a:avLst/>
                <a:gdLst/>
                <a:ahLst/>
                <a:rect l="l" t="t" r="r" b="b"/>
                <a:pathLst>
                  <a:path w="969" h="969">
                    <a:moveTo>
                      <a:pt x="485" y="1"/>
                    </a:moveTo>
                    <a:cubicBezTo>
                      <a:pt x="219" y="1"/>
                      <a:pt x="1" y="218"/>
                      <a:pt x="1" y="485"/>
                    </a:cubicBezTo>
                    <a:cubicBezTo>
                      <a:pt x="1" y="751"/>
                      <a:pt x="219" y="968"/>
                      <a:pt x="485" y="968"/>
                    </a:cubicBezTo>
                    <a:cubicBezTo>
                      <a:pt x="751" y="968"/>
                      <a:pt x="969" y="751"/>
                      <a:pt x="969" y="485"/>
                    </a:cubicBezTo>
                    <a:cubicBezTo>
                      <a:pt x="969" y="218"/>
                      <a:pt x="751" y="1"/>
                      <a:pt x="485" y="1"/>
                    </a:cubicBezTo>
                    <a:close/>
                  </a:path>
                </a:pathLst>
              </a:custGeom>
              <a:solidFill>
                <a:schemeClr val="accent1"/>
              </a:solidFill>
              <a:ln>
                <a:noFill/>
              </a:ln>
            </p:spPr>
            <p:style>
              <a:lnRef idx="0"/>
              <a:fillRef idx="0"/>
              <a:effectRef idx="0"/>
              <a:fontRef idx="minor"/>
            </p:style>
          </p:sp>
        </p:grpSp>
        <p:grpSp>
          <p:nvGrpSpPr>
            <p:cNvPr id="1650" name="Group 745"/>
            <p:cNvGrpSpPr/>
            <p:nvPr/>
          </p:nvGrpSpPr>
          <p:grpSpPr>
            <a:xfrm>
              <a:off x="3177360" y="951840"/>
              <a:ext cx="42840" cy="32040"/>
              <a:chOff x="3177360" y="951840"/>
              <a:chExt cx="42840" cy="32040"/>
            </a:xfrm>
          </p:grpSpPr>
          <p:sp>
            <p:nvSpPr>
              <p:cNvPr id="1651" name="CustomShape 746"/>
              <p:cNvSpPr/>
              <p:nvPr/>
            </p:nvSpPr>
            <p:spPr>
              <a:xfrm>
                <a:off x="3177360" y="951840"/>
                <a:ext cx="42840" cy="32040"/>
              </a:xfrm>
              <a:custGeom>
                <a:avLst/>
                <a:gdLst/>
                <a:ahLst/>
                <a:rect l="l" t="t" r="r" b="b"/>
                <a:pathLst>
                  <a:path w="3992" h="3420">
                    <a:moveTo>
                      <a:pt x="2272" y="0"/>
                    </a:moveTo>
                    <a:cubicBezTo>
                      <a:pt x="1853" y="0"/>
                      <a:pt x="1425" y="156"/>
                      <a:pt x="1077" y="504"/>
                    </a:cubicBezTo>
                    <a:cubicBezTo>
                      <a:pt x="0" y="1581"/>
                      <a:pt x="762" y="3420"/>
                      <a:pt x="2286" y="3420"/>
                    </a:cubicBezTo>
                    <a:cubicBezTo>
                      <a:pt x="3230" y="3420"/>
                      <a:pt x="3992" y="2658"/>
                      <a:pt x="3992" y="1714"/>
                    </a:cubicBezTo>
                    <a:cubicBezTo>
                      <a:pt x="3992" y="683"/>
                      <a:pt x="3150" y="0"/>
                      <a:pt x="2272" y="0"/>
                    </a:cubicBezTo>
                    <a:close/>
                  </a:path>
                </a:pathLst>
              </a:custGeom>
              <a:solidFill>
                <a:schemeClr val="accent2"/>
              </a:solidFill>
              <a:ln>
                <a:noFill/>
              </a:ln>
            </p:spPr>
            <p:style>
              <a:lnRef idx="0"/>
              <a:fillRef idx="0"/>
              <a:effectRef idx="0"/>
              <a:fontRef idx="minor"/>
            </p:style>
          </p:sp>
          <p:sp>
            <p:nvSpPr>
              <p:cNvPr id="1652" name="CustomShape 747"/>
              <p:cNvSpPr/>
              <p:nvPr/>
            </p:nvSpPr>
            <p:spPr>
              <a:xfrm>
                <a:off x="3195360" y="963360"/>
                <a:ext cx="11880" cy="9000"/>
              </a:xfrm>
              <a:custGeom>
                <a:avLst/>
                <a:gdLst/>
                <a:ahLst/>
                <a:rect l="l" t="t" r="r" b="b"/>
                <a:pathLst>
                  <a:path w="1126" h="972">
                    <a:moveTo>
                      <a:pt x="641" y="0"/>
                    </a:moveTo>
                    <a:cubicBezTo>
                      <a:pt x="206" y="0"/>
                      <a:pt x="0" y="520"/>
                      <a:pt x="303" y="823"/>
                    </a:cubicBezTo>
                    <a:cubicBezTo>
                      <a:pt x="401" y="926"/>
                      <a:pt x="524" y="972"/>
                      <a:pt x="643" y="972"/>
                    </a:cubicBezTo>
                    <a:cubicBezTo>
                      <a:pt x="890" y="972"/>
                      <a:pt x="1125" y="777"/>
                      <a:pt x="1125" y="484"/>
                    </a:cubicBezTo>
                    <a:cubicBezTo>
                      <a:pt x="1125" y="218"/>
                      <a:pt x="907" y="0"/>
                      <a:pt x="641" y="0"/>
                    </a:cubicBezTo>
                    <a:close/>
                  </a:path>
                </a:pathLst>
              </a:custGeom>
              <a:solidFill>
                <a:schemeClr val="accent2"/>
              </a:solidFill>
              <a:ln>
                <a:noFill/>
              </a:ln>
            </p:spPr>
            <p:style>
              <a:lnRef idx="0"/>
              <a:fillRef idx="0"/>
              <a:effectRef idx="0"/>
              <a:fontRef idx="minor"/>
            </p:style>
          </p:sp>
        </p:grpSp>
        <p:grpSp>
          <p:nvGrpSpPr>
            <p:cNvPr id="1653" name="Group 748"/>
            <p:cNvGrpSpPr/>
            <p:nvPr/>
          </p:nvGrpSpPr>
          <p:grpSpPr>
            <a:xfrm>
              <a:off x="3332880" y="966960"/>
              <a:ext cx="43200" cy="32040"/>
              <a:chOff x="3332880" y="966960"/>
              <a:chExt cx="43200" cy="32040"/>
            </a:xfrm>
          </p:grpSpPr>
          <p:sp>
            <p:nvSpPr>
              <p:cNvPr id="1654" name="CustomShape 749"/>
              <p:cNvSpPr/>
              <p:nvPr/>
            </p:nvSpPr>
            <p:spPr>
              <a:xfrm>
                <a:off x="3332880" y="966960"/>
                <a:ext cx="43200" cy="32040"/>
              </a:xfrm>
              <a:custGeom>
                <a:avLst/>
                <a:gdLst/>
                <a:ahLst/>
                <a:rect l="l" t="t" r="r" b="b"/>
                <a:pathLst>
                  <a:path w="4005" h="3432">
                    <a:moveTo>
                      <a:pt x="2285" y="0"/>
                    </a:moveTo>
                    <a:cubicBezTo>
                      <a:pt x="1865" y="0"/>
                      <a:pt x="1437" y="156"/>
                      <a:pt x="1089" y="504"/>
                    </a:cubicBezTo>
                    <a:cubicBezTo>
                      <a:pt x="0" y="1581"/>
                      <a:pt x="775" y="3432"/>
                      <a:pt x="2299" y="3432"/>
                    </a:cubicBezTo>
                    <a:cubicBezTo>
                      <a:pt x="3242" y="3432"/>
                      <a:pt x="4005" y="2658"/>
                      <a:pt x="4005" y="1714"/>
                    </a:cubicBezTo>
                    <a:cubicBezTo>
                      <a:pt x="4005" y="683"/>
                      <a:pt x="3163" y="0"/>
                      <a:pt x="2285" y="0"/>
                    </a:cubicBezTo>
                    <a:close/>
                  </a:path>
                </a:pathLst>
              </a:custGeom>
              <a:solidFill>
                <a:schemeClr val="accent2"/>
              </a:solidFill>
              <a:ln>
                <a:noFill/>
              </a:ln>
            </p:spPr>
            <p:style>
              <a:lnRef idx="0"/>
              <a:fillRef idx="0"/>
              <a:effectRef idx="0"/>
              <a:fontRef idx="minor"/>
            </p:style>
          </p:sp>
          <p:sp>
            <p:nvSpPr>
              <p:cNvPr id="1655" name="CustomShape 750"/>
              <p:cNvSpPr/>
              <p:nvPr/>
            </p:nvSpPr>
            <p:spPr>
              <a:xfrm>
                <a:off x="3352680" y="978840"/>
                <a:ext cx="10080" cy="8640"/>
              </a:xfrm>
              <a:custGeom>
                <a:avLst/>
                <a:gdLst/>
                <a:ahLst/>
                <a:rect l="l" t="t" r="r" b="b"/>
                <a:pathLst>
                  <a:path w="968" h="968">
                    <a:moveTo>
                      <a:pt x="484" y="0"/>
                    </a:moveTo>
                    <a:cubicBezTo>
                      <a:pt x="206" y="0"/>
                      <a:pt x="0" y="218"/>
                      <a:pt x="0" y="484"/>
                    </a:cubicBezTo>
                    <a:cubicBezTo>
                      <a:pt x="0" y="750"/>
                      <a:pt x="206" y="968"/>
                      <a:pt x="484" y="968"/>
                    </a:cubicBezTo>
                    <a:cubicBezTo>
                      <a:pt x="750" y="968"/>
                      <a:pt x="968" y="750"/>
                      <a:pt x="968" y="484"/>
                    </a:cubicBezTo>
                    <a:cubicBezTo>
                      <a:pt x="968" y="218"/>
                      <a:pt x="750" y="0"/>
                      <a:pt x="484" y="0"/>
                    </a:cubicBezTo>
                    <a:close/>
                  </a:path>
                </a:pathLst>
              </a:custGeom>
              <a:solidFill>
                <a:schemeClr val="accent2"/>
              </a:solidFill>
              <a:ln>
                <a:noFill/>
              </a:ln>
            </p:spPr>
            <p:style>
              <a:lnRef idx="0"/>
              <a:fillRef idx="0"/>
              <a:effectRef idx="0"/>
              <a:fontRef idx="minor"/>
            </p:style>
          </p:sp>
        </p:grpSp>
        <p:grpSp>
          <p:nvGrpSpPr>
            <p:cNvPr id="1656" name="Group 751"/>
            <p:cNvGrpSpPr/>
            <p:nvPr/>
          </p:nvGrpSpPr>
          <p:grpSpPr>
            <a:xfrm>
              <a:off x="3859920" y="2181960"/>
              <a:ext cx="53280" cy="39600"/>
              <a:chOff x="3859920" y="2181960"/>
              <a:chExt cx="53280" cy="39600"/>
            </a:xfrm>
          </p:grpSpPr>
          <p:sp>
            <p:nvSpPr>
              <p:cNvPr id="1657" name="CustomShape 752"/>
              <p:cNvSpPr/>
              <p:nvPr/>
            </p:nvSpPr>
            <p:spPr>
              <a:xfrm>
                <a:off x="3859920" y="2181960"/>
                <a:ext cx="53280" cy="39600"/>
              </a:xfrm>
              <a:custGeom>
                <a:avLst/>
                <a:gdLst/>
                <a:ahLst/>
                <a:rect l="l" t="t" r="r" b="b"/>
                <a:pathLst>
                  <a:path w="4949" h="4236">
                    <a:moveTo>
                      <a:pt x="2823" y="0"/>
                    </a:moveTo>
                    <a:cubicBezTo>
                      <a:pt x="2301" y="0"/>
                      <a:pt x="1767" y="195"/>
                      <a:pt x="1331" y="631"/>
                    </a:cubicBezTo>
                    <a:cubicBezTo>
                      <a:pt x="1" y="1961"/>
                      <a:pt x="944" y="4236"/>
                      <a:pt x="2831" y="4236"/>
                    </a:cubicBezTo>
                    <a:cubicBezTo>
                      <a:pt x="4005" y="4236"/>
                      <a:pt x="4948" y="3292"/>
                      <a:pt x="4948" y="2119"/>
                    </a:cubicBezTo>
                    <a:cubicBezTo>
                      <a:pt x="4948" y="844"/>
                      <a:pt x="3911" y="0"/>
                      <a:pt x="2823" y="0"/>
                    </a:cubicBezTo>
                    <a:close/>
                  </a:path>
                </a:pathLst>
              </a:custGeom>
              <a:solidFill>
                <a:schemeClr val="accent2"/>
              </a:solidFill>
              <a:ln>
                <a:noFill/>
              </a:ln>
            </p:spPr>
            <p:style>
              <a:lnRef idx="0"/>
              <a:fillRef idx="0"/>
              <a:effectRef idx="0"/>
              <a:fontRef idx="minor"/>
            </p:style>
          </p:sp>
          <p:sp>
            <p:nvSpPr>
              <p:cNvPr id="1658" name="CustomShape 753"/>
              <p:cNvSpPr/>
              <p:nvPr/>
            </p:nvSpPr>
            <p:spPr>
              <a:xfrm>
                <a:off x="3881160" y="2193480"/>
                <a:ext cx="18720" cy="16560"/>
              </a:xfrm>
              <a:custGeom>
                <a:avLst/>
                <a:gdLst/>
                <a:ahLst/>
                <a:rect l="l" t="t" r="r" b="b"/>
                <a:pathLst>
                  <a:path w="1767" h="1779">
                    <a:moveTo>
                      <a:pt x="883" y="1"/>
                    </a:moveTo>
                    <a:cubicBezTo>
                      <a:pt x="399" y="1"/>
                      <a:pt x="0" y="400"/>
                      <a:pt x="0" y="896"/>
                    </a:cubicBezTo>
                    <a:cubicBezTo>
                      <a:pt x="0" y="1380"/>
                      <a:pt x="399" y="1779"/>
                      <a:pt x="883" y="1779"/>
                    </a:cubicBezTo>
                    <a:cubicBezTo>
                      <a:pt x="1379" y="1779"/>
                      <a:pt x="1766" y="1380"/>
                      <a:pt x="1766" y="896"/>
                    </a:cubicBezTo>
                    <a:cubicBezTo>
                      <a:pt x="1766" y="400"/>
                      <a:pt x="1379" y="1"/>
                      <a:pt x="883" y="1"/>
                    </a:cubicBezTo>
                    <a:close/>
                  </a:path>
                </a:pathLst>
              </a:custGeom>
              <a:solidFill>
                <a:schemeClr val="accent2"/>
              </a:solidFill>
              <a:ln>
                <a:noFill/>
              </a:ln>
            </p:spPr>
            <p:style>
              <a:lnRef idx="0"/>
              <a:fillRef idx="0"/>
              <a:effectRef idx="0"/>
              <a:fontRef idx="minor"/>
            </p:style>
          </p:sp>
        </p:grpSp>
        <p:grpSp>
          <p:nvGrpSpPr>
            <p:cNvPr id="1659" name="Group 754"/>
            <p:cNvGrpSpPr/>
            <p:nvPr/>
          </p:nvGrpSpPr>
          <p:grpSpPr>
            <a:xfrm>
              <a:off x="3927960" y="1753920"/>
              <a:ext cx="46080" cy="34200"/>
              <a:chOff x="3927960" y="1753920"/>
              <a:chExt cx="46080" cy="34200"/>
            </a:xfrm>
          </p:grpSpPr>
          <p:sp>
            <p:nvSpPr>
              <p:cNvPr id="1660" name="CustomShape 755"/>
              <p:cNvSpPr/>
              <p:nvPr/>
            </p:nvSpPr>
            <p:spPr>
              <a:xfrm>
                <a:off x="3927960" y="1753920"/>
                <a:ext cx="46080" cy="34200"/>
              </a:xfrm>
              <a:custGeom>
                <a:avLst/>
                <a:gdLst/>
                <a:ahLst/>
                <a:rect l="l" t="t" r="r" b="b"/>
                <a:pathLst>
                  <a:path w="4267" h="3658">
                    <a:moveTo>
                      <a:pt x="2427" y="1"/>
                    </a:moveTo>
                    <a:cubicBezTo>
                      <a:pt x="1980" y="1"/>
                      <a:pt x="1524" y="167"/>
                      <a:pt x="1150" y="537"/>
                    </a:cubicBezTo>
                    <a:cubicBezTo>
                      <a:pt x="1" y="1686"/>
                      <a:pt x="811" y="3645"/>
                      <a:pt x="2444" y="3658"/>
                    </a:cubicBezTo>
                    <a:cubicBezTo>
                      <a:pt x="3436" y="3645"/>
                      <a:pt x="4259" y="2835"/>
                      <a:pt x="4259" y="1843"/>
                    </a:cubicBezTo>
                    <a:cubicBezTo>
                      <a:pt x="4267" y="736"/>
                      <a:pt x="3369" y="1"/>
                      <a:pt x="2427" y="1"/>
                    </a:cubicBezTo>
                    <a:close/>
                  </a:path>
                </a:pathLst>
              </a:custGeom>
              <a:solidFill>
                <a:schemeClr val="accent2"/>
              </a:solidFill>
              <a:ln>
                <a:noFill/>
              </a:ln>
            </p:spPr>
            <p:style>
              <a:lnRef idx="0"/>
              <a:fillRef idx="0"/>
              <a:effectRef idx="0"/>
              <a:fontRef idx="minor"/>
            </p:style>
          </p:sp>
          <p:sp>
            <p:nvSpPr>
              <p:cNvPr id="1661" name="CustomShape 756"/>
              <p:cNvSpPr/>
              <p:nvPr/>
            </p:nvSpPr>
            <p:spPr>
              <a:xfrm>
                <a:off x="3945960" y="1765800"/>
                <a:ext cx="14760" cy="10800"/>
              </a:xfrm>
              <a:custGeom>
                <a:avLst/>
                <a:gdLst/>
                <a:ahLst/>
                <a:rect l="l" t="t" r="r" b="b"/>
                <a:pathLst>
                  <a:path w="1392" h="1193">
                    <a:moveTo>
                      <a:pt x="787" y="0"/>
                    </a:moveTo>
                    <a:cubicBezTo>
                      <a:pt x="267" y="0"/>
                      <a:pt x="1" y="641"/>
                      <a:pt x="376" y="1016"/>
                    </a:cubicBezTo>
                    <a:cubicBezTo>
                      <a:pt x="497" y="1138"/>
                      <a:pt x="647" y="1192"/>
                      <a:pt x="794" y="1192"/>
                    </a:cubicBezTo>
                    <a:cubicBezTo>
                      <a:pt x="1099" y="1192"/>
                      <a:pt x="1392" y="957"/>
                      <a:pt x="1392" y="605"/>
                    </a:cubicBezTo>
                    <a:cubicBezTo>
                      <a:pt x="1392" y="266"/>
                      <a:pt x="1126" y="0"/>
                      <a:pt x="787" y="0"/>
                    </a:cubicBezTo>
                    <a:close/>
                  </a:path>
                </a:pathLst>
              </a:custGeom>
              <a:solidFill>
                <a:schemeClr val="accent2"/>
              </a:solidFill>
              <a:ln>
                <a:noFill/>
              </a:ln>
            </p:spPr>
            <p:style>
              <a:lnRef idx="0"/>
              <a:fillRef idx="0"/>
              <a:effectRef idx="0"/>
              <a:fontRef idx="minor"/>
            </p:style>
          </p:sp>
        </p:grpSp>
        <p:grpSp>
          <p:nvGrpSpPr>
            <p:cNvPr id="1662" name="Group 757"/>
            <p:cNvGrpSpPr/>
            <p:nvPr/>
          </p:nvGrpSpPr>
          <p:grpSpPr>
            <a:xfrm>
              <a:off x="3060000" y="995040"/>
              <a:ext cx="46080" cy="34200"/>
              <a:chOff x="3060000" y="995040"/>
              <a:chExt cx="46080" cy="34200"/>
            </a:xfrm>
          </p:grpSpPr>
          <p:sp>
            <p:nvSpPr>
              <p:cNvPr id="1663" name="CustomShape 758"/>
              <p:cNvSpPr/>
              <p:nvPr/>
            </p:nvSpPr>
            <p:spPr>
              <a:xfrm>
                <a:off x="3060000" y="995040"/>
                <a:ext cx="46080" cy="34200"/>
              </a:xfrm>
              <a:custGeom>
                <a:avLst/>
                <a:gdLst/>
                <a:ahLst/>
                <a:rect l="l" t="t" r="r" b="b"/>
                <a:pathLst>
                  <a:path w="4271" h="3649">
                    <a:moveTo>
                      <a:pt x="2428" y="0"/>
                    </a:moveTo>
                    <a:cubicBezTo>
                      <a:pt x="1979" y="0"/>
                      <a:pt x="1522" y="167"/>
                      <a:pt x="1150" y="539"/>
                    </a:cubicBezTo>
                    <a:cubicBezTo>
                      <a:pt x="0" y="1676"/>
                      <a:pt x="811" y="3648"/>
                      <a:pt x="2444" y="3648"/>
                    </a:cubicBezTo>
                    <a:cubicBezTo>
                      <a:pt x="3448" y="3648"/>
                      <a:pt x="4259" y="2826"/>
                      <a:pt x="4271" y="1822"/>
                    </a:cubicBezTo>
                    <a:cubicBezTo>
                      <a:pt x="4262" y="726"/>
                      <a:pt x="3364" y="0"/>
                      <a:pt x="2428" y="0"/>
                    </a:cubicBezTo>
                    <a:close/>
                  </a:path>
                </a:pathLst>
              </a:custGeom>
              <a:solidFill>
                <a:schemeClr val="accent2"/>
              </a:solidFill>
              <a:ln>
                <a:noFill/>
              </a:ln>
            </p:spPr>
            <p:style>
              <a:lnRef idx="0"/>
              <a:fillRef idx="0"/>
              <a:effectRef idx="0"/>
              <a:fontRef idx="minor"/>
            </p:style>
          </p:sp>
          <p:sp>
            <p:nvSpPr>
              <p:cNvPr id="1664" name="CustomShape 759"/>
              <p:cNvSpPr/>
              <p:nvPr/>
            </p:nvSpPr>
            <p:spPr>
              <a:xfrm>
                <a:off x="3079800" y="1006560"/>
                <a:ext cx="12600" cy="10800"/>
              </a:xfrm>
              <a:custGeom>
                <a:avLst/>
                <a:gdLst/>
                <a:ahLst/>
                <a:rect l="l" t="t" r="r" b="b"/>
                <a:pathLst>
                  <a:path w="1186" h="1187">
                    <a:moveTo>
                      <a:pt x="593" y="1"/>
                    </a:moveTo>
                    <a:cubicBezTo>
                      <a:pt x="266" y="1"/>
                      <a:pt x="0" y="267"/>
                      <a:pt x="0" y="594"/>
                    </a:cubicBezTo>
                    <a:cubicBezTo>
                      <a:pt x="0" y="920"/>
                      <a:pt x="266" y="1186"/>
                      <a:pt x="593" y="1186"/>
                    </a:cubicBezTo>
                    <a:cubicBezTo>
                      <a:pt x="920" y="1186"/>
                      <a:pt x="1186" y="920"/>
                      <a:pt x="1186" y="594"/>
                    </a:cubicBezTo>
                    <a:cubicBezTo>
                      <a:pt x="1186" y="267"/>
                      <a:pt x="920" y="1"/>
                      <a:pt x="593" y="1"/>
                    </a:cubicBezTo>
                    <a:close/>
                  </a:path>
                </a:pathLst>
              </a:custGeom>
              <a:solidFill>
                <a:schemeClr val="accent2"/>
              </a:solidFill>
              <a:ln>
                <a:noFill/>
              </a:ln>
            </p:spPr>
            <p:style>
              <a:lnRef idx="0"/>
              <a:fillRef idx="0"/>
              <a:effectRef idx="0"/>
              <a:fontRef idx="minor"/>
            </p:style>
          </p:sp>
        </p:grpSp>
        <p:grpSp>
          <p:nvGrpSpPr>
            <p:cNvPr id="1665" name="Group 760"/>
            <p:cNvGrpSpPr/>
            <p:nvPr/>
          </p:nvGrpSpPr>
          <p:grpSpPr>
            <a:xfrm>
              <a:off x="3460680" y="1347480"/>
              <a:ext cx="46080" cy="34200"/>
              <a:chOff x="3460680" y="1347480"/>
              <a:chExt cx="46080" cy="34200"/>
            </a:xfrm>
          </p:grpSpPr>
          <p:sp>
            <p:nvSpPr>
              <p:cNvPr id="1666" name="CustomShape 761"/>
              <p:cNvSpPr/>
              <p:nvPr/>
            </p:nvSpPr>
            <p:spPr>
              <a:xfrm>
                <a:off x="3460680" y="1347480"/>
                <a:ext cx="46080" cy="34200"/>
              </a:xfrm>
              <a:custGeom>
                <a:avLst/>
                <a:gdLst/>
                <a:ahLst/>
                <a:rect l="l" t="t" r="r" b="b"/>
                <a:pathLst>
                  <a:path w="4271" h="3648">
                    <a:moveTo>
                      <a:pt x="2431" y="0"/>
                    </a:moveTo>
                    <a:cubicBezTo>
                      <a:pt x="1981" y="0"/>
                      <a:pt x="1522" y="167"/>
                      <a:pt x="1150" y="539"/>
                    </a:cubicBezTo>
                    <a:cubicBezTo>
                      <a:pt x="1" y="1676"/>
                      <a:pt x="823" y="3648"/>
                      <a:pt x="2444" y="3648"/>
                    </a:cubicBezTo>
                    <a:cubicBezTo>
                      <a:pt x="3448" y="3648"/>
                      <a:pt x="4271" y="2825"/>
                      <a:pt x="4271" y="1821"/>
                    </a:cubicBezTo>
                    <a:cubicBezTo>
                      <a:pt x="4271" y="725"/>
                      <a:pt x="3370" y="0"/>
                      <a:pt x="2431" y="0"/>
                    </a:cubicBezTo>
                    <a:close/>
                  </a:path>
                </a:pathLst>
              </a:custGeom>
              <a:solidFill>
                <a:schemeClr val="accent1"/>
              </a:solidFill>
              <a:ln>
                <a:noFill/>
              </a:ln>
            </p:spPr>
            <p:style>
              <a:lnRef idx="0"/>
              <a:fillRef idx="0"/>
              <a:effectRef idx="0"/>
              <a:fontRef idx="minor"/>
            </p:style>
          </p:sp>
          <p:sp>
            <p:nvSpPr>
              <p:cNvPr id="1667" name="CustomShape 762"/>
              <p:cNvSpPr/>
              <p:nvPr/>
            </p:nvSpPr>
            <p:spPr>
              <a:xfrm>
                <a:off x="3480840" y="1359000"/>
                <a:ext cx="12600" cy="10800"/>
              </a:xfrm>
              <a:custGeom>
                <a:avLst/>
                <a:gdLst/>
                <a:ahLst/>
                <a:rect l="l" t="t" r="r" b="b"/>
                <a:pathLst>
                  <a:path w="1198" h="1186">
                    <a:moveTo>
                      <a:pt x="593" y="1"/>
                    </a:moveTo>
                    <a:cubicBezTo>
                      <a:pt x="266" y="1"/>
                      <a:pt x="0" y="267"/>
                      <a:pt x="0" y="593"/>
                    </a:cubicBezTo>
                    <a:cubicBezTo>
                      <a:pt x="0" y="920"/>
                      <a:pt x="266" y="1186"/>
                      <a:pt x="593" y="1186"/>
                    </a:cubicBezTo>
                    <a:cubicBezTo>
                      <a:pt x="932" y="1186"/>
                      <a:pt x="1198" y="920"/>
                      <a:pt x="1198" y="593"/>
                    </a:cubicBezTo>
                    <a:cubicBezTo>
                      <a:pt x="1198" y="267"/>
                      <a:pt x="932" y="1"/>
                      <a:pt x="593" y="1"/>
                    </a:cubicBezTo>
                    <a:close/>
                  </a:path>
                </a:pathLst>
              </a:custGeom>
              <a:solidFill>
                <a:schemeClr val="accent1"/>
              </a:solidFill>
              <a:ln>
                <a:noFill/>
              </a:ln>
            </p:spPr>
            <p:style>
              <a:lnRef idx="0"/>
              <a:fillRef idx="0"/>
              <a:effectRef idx="0"/>
              <a:fontRef idx="minor"/>
            </p:style>
          </p:sp>
        </p:grpSp>
        <p:grpSp>
          <p:nvGrpSpPr>
            <p:cNvPr id="1668" name="Group 763"/>
            <p:cNvGrpSpPr/>
            <p:nvPr/>
          </p:nvGrpSpPr>
          <p:grpSpPr>
            <a:xfrm>
              <a:off x="3364560" y="1121040"/>
              <a:ext cx="46080" cy="34200"/>
              <a:chOff x="3364560" y="1121040"/>
              <a:chExt cx="46080" cy="34200"/>
            </a:xfrm>
          </p:grpSpPr>
          <p:sp>
            <p:nvSpPr>
              <p:cNvPr id="1669" name="CustomShape 764"/>
              <p:cNvSpPr/>
              <p:nvPr/>
            </p:nvSpPr>
            <p:spPr>
              <a:xfrm>
                <a:off x="3364560" y="1121040"/>
                <a:ext cx="46080" cy="34200"/>
              </a:xfrm>
              <a:custGeom>
                <a:avLst/>
                <a:gdLst/>
                <a:ahLst/>
                <a:rect l="l" t="t" r="r" b="b"/>
                <a:pathLst>
                  <a:path w="4259" h="3658">
                    <a:moveTo>
                      <a:pt x="2421" y="1"/>
                    </a:moveTo>
                    <a:cubicBezTo>
                      <a:pt x="1975" y="1"/>
                      <a:pt x="1520" y="166"/>
                      <a:pt x="1150" y="537"/>
                    </a:cubicBezTo>
                    <a:cubicBezTo>
                      <a:pt x="1" y="1686"/>
                      <a:pt x="811" y="3658"/>
                      <a:pt x="2432" y="3658"/>
                    </a:cubicBezTo>
                    <a:cubicBezTo>
                      <a:pt x="3448" y="3658"/>
                      <a:pt x="4259" y="2835"/>
                      <a:pt x="4259" y="1831"/>
                    </a:cubicBezTo>
                    <a:cubicBezTo>
                      <a:pt x="4259" y="732"/>
                      <a:pt x="3359" y="1"/>
                      <a:pt x="2421" y="1"/>
                    </a:cubicBezTo>
                    <a:close/>
                  </a:path>
                </a:pathLst>
              </a:custGeom>
              <a:solidFill>
                <a:schemeClr val="accent2"/>
              </a:solidFill>
              <a:ln>
                <a:noFill/>
              </a:ln>
            </p:spPr>
            <p:style>
              <a:lnRef idx="0"/>
              <a:fillRef idx="0"/>
              <a:effectRef idx="0"/>
              <a:fontRef idx="minor"/>
            </p:style>
          </p:sp>
          <p:sp>
            <p:nvSpPr>
              <p:cNvPr id="1670" name="CustomShape 765"/>
              <p:cNvSpPr/>
              <p:nvPr/>
            </p:nvSpPr>
            <p:spPr>
              <a:xfrm>
                <a:off x="3382200" y="1132560"/>
                <a:ext cx="14760" cy="10800"/>
              </a:xfrm>
              <a:custGeom>
                <a:avLst/>
                <a:gdLst/>
                <a:ahLst/>
                <a:rect l="l" t="t" r="r" b="b"/>
                <a:pathLst>
                  <a:path w="1393" h="1192">
                    <a:moveTo>
                      <a:pt x="787" y="0"/>
                    </a:moveTo>
                    <a:cubicBezTo>
                      <a:pt x="267" y="0"/>
                      <a:pt x="1" y="641"/>
                      <a:pt x="376" y="1016"/>
                    </a:cubicBezTo>
                    <a:cubicBezTo>
                      <a:pt x="497" y="1137"/>
                      <a:pt x="646" y="1192"/>
                      <a:pt x="792" y="1192"/>
                    </a:cubicBezTo>
                    <a:cubicBezTo>
                      <a:pt x="1098" y="1192"/>
                      <a:pt x="1392" y="953"/>
                      <a:pt x="1392" y="593"/>
                    </a:cubicBezTo>
                    <a:cubicBezTo>
                      <a:pt x="1392" y="266"/>
                      <a:pt x="1126" y="0"/>
                      <a:pt x="787" y="0"/>
                    </a:cubicBezTo>
                    <a:close/>
                  </a:path>
                </a:pathLst>
              </a:custGeom>
              <a:solidFill>
                <a:schemeClr val="accent2"/>
              </a:solidFill>
              <a:ln>
                <a:noFill/>
              </a:ln>
            </p:spPr>
            <p:style>
              <a:lnRef idx="0"/>
              <a:fillRef idx="0"/>
              <a:effectRef idx="0"/>
              <a:fontRef idx="minor"/>
            </p:style>
          </p:sp>
        </p:grpSp>
        <p:grpSp>
          <p:nvGrpSpPr>
            <p:cNvPr id="1671" name="Group 766"/>
            <p:cNvGrpSpPr/>
            <p:nvPr/>
          </p:nvGrpSpPr>
          <p:grpSpPr>
            <a:xfrm>
              <a:off x="3999600" y="1890360"/>
              <a:ext cx="51480" cy="38160"/>
              <a:chOff x="3999600" y="1890360"/>
              <a:chExt cx="51480" cy="38160"/>
            </a:xfrm>
          </p:grpSpPr>
          <p:sp>
            <p:nvSpPr>
              <p:cNvPr id="1672" name="CustomShape 767"/>
              <p:cNvSpPr/>
              <p:nvPr/>
            </p:nvSpPr>
            <p:spPr>
              <a:xfrm>
                <a:off x="3999600" y="1890360"/>
                <a:ext cx="51480" cy="38160"/>
              </a:xfrm>
              <a:custGeom>
                <a:avLst/>
                <a:gdLst/>
                <a:ahLst/>
                <a:rect l="l" t="t" r="r" b="b"/>
                <a:pathLst>
                  <a:path w="4767" h="4085">
                    <a:moveTo>
                      <a:pt x="2708" y="0"/>
                    </a:moveTo>
                    <a:cubicBezTo>
                      <a:pt x="2207" y="0"/>
                      <a:pt x="1697" y="186"/>
                      <a:pt x="1283" y="600"/>
                    </a:cubicBezTo>
                    <a:cubicBezTo>
                      <a:pt x="1" y="1895"/>
                      <a:pt x="908" y="4084"/>
                      <a:pt x="2722" y="4084"/>
                    </a:cubicBezTo>
                    <a:cubicBezTo>
                      <a:pt x="3847" y="4084"/>
                      <a:pt x="4755" y="3177"/>
                      <a:pt x="4767" y="2052"/>
                    </a:cubicBezTo>
                    <a:cubicBezTo>
                      <a:pt x="4767" y="815"/>
                      <a:pt x="3758" y="0"/>
                      <a:pt x="2708" y="0"/>
                    </a:cubicBezTo>
                    <a:close/>
                  </a:path>
                </a:pathLst>
              </a:custGeom>
              <a:solidFill>
                <a:schemeClr val="accent1"/>
              </a:solidFill>
              <a:ln>
                <a:noFill/>
              </a:ln>
            </p:spPr>
            <p:style>
              <a:lnRef idx="0"/>
              <a:fillRef idx="0"/>
              <a:effectRef idx="0"/>
              <a:fontRef idx="minor"/>
            </p:style>
          </p:sp>
          <p:sp>
            <p:nvSpPr>
              <p:cNvPr id="1673" name="CustomShape 768"/>
              <p:cNvSpPr/>
              <p:nvPr/>
            </p:nvSpPr>
            <p:spPr>
              <a:xfrm>
                <a:off x="4017600" y="1901880"/>
                <a:ext cx="20160" cy="15120"/>
              </a:xfrm>
              <a:custGeom>
                <a:avLst/>
                <a:gdLst/>
                <a:ahLst/>
                <a:rect l="l" t="t" r="r" b="b"/>
                <a:pathLst>
                  <a:path w="1900" h="1629">
                    <a:moveTo>
                      <a:pt x="1089" y="0"/>
                    </a:moveTo>
                    <a:cubicBezTo>
                      <a:pt x="363" y="0"/>
                      <a:pt x="1" y="883"/>
                      <a:pt x="509" y="1391"/>
                    </a:cubicBezTo>
                    <a:cubicBezTo>
                      <a:pt x="673" y="1555"/>
                      <a:pt x="876" y="1629"/>
                      <a:pt x="1076" y="1629"/>
                    </a:cubicBezTo>
                    <a:cubicBezTo>
                      <a:pt x="1495" y="1629"/>
                      <a:pt x="1900" y="1306"/>
                      <a:pt x="1900" y="823"/>
                    </a:cubicBezTo>
                    <a:cubicBezTo>
                      <a:pt x="1900" y="363"/>
                      <a:pt x="1537" y="0"/>
                      <a:pt x="1089" y="0"/>
                    </a:cubicBezTo>
                    <a:close/>
                  </a:path>
                </a:pathLst>
              </a:custGeom>
              <a:solidFill>
                <a:schemeClr val="accent1"/>
              </a:solidFill>
              <a:ln>
                <a:noFill/>
              </a:ln>
            </p:spPr>
            <p:style>
              <a:lnRef idx="0"/>
              <a:fillRef idx="0"/>
              <a:effectRef idx="0"/>
              <a:fontRef idx="minor"/>
            </p:style>
          </p:sp>
        </p:grpSp>
        <p:grpSp>
          <p:nvGrpSpPr>
            <p:cNvPr id="1674" name="Group 769"/>
            <p:cNvGrpSpPr/>
            <p:nvPr/>
          </p:nvGrpSpPr>
          <p:grpSpPr>
            <a:xfrm>
              <a:off x="4195440" y="1717560"/>
              <a:ext cx="46080" cy="34200"/>
              <a:chOff x="4195440" y="1717560"/>
              <a:chExt cx="46080" cy="34200"/>
            </a:xfrm>
          </p:grpSpPr>
          <p:sp>
            <p:nvSpPr>
              <p:cNvPr id="1675" name="CustomShape 770"/>
              <p:cNvSpPr/>
              <p:nvPr/>
            </p:nvSpPr>
            <p:spPr>
              <a:xfrm>
                <a:off x="4195440" y="1717560"/>
                <a:ext cx="46080" cy="34200"/>
              </a:xfrm>
              <a:custGeom>
                <a:avLst/>
                <a:gdLst/>
                <a:ahLst/>
                <a:rect l="l" t="t" r="r" b="b"/>
                <a:pathLst>
                  <a:path w="4259" h="3648">
                    <a:moveTo>
                      <a:pt x="2426" y="0"/>
                    </a:moveTo>
                    <a:cubicBezTo>
                      <a:pt x="1979" y="0"/>
                      <a:pt x="1522" y="167"/>
                      <a:pt x="1150" y="539"/>
                    </a:cubicBezTo>
                    <a:cubicBezTo>
                      <a:pt x="1" y="1688"/>
                      <a:pt x="811" y="3648"/>
                      <a:pt x="2432" y="3648"/>
                    </a:cubicBezTo>
                    <a:cubicBezTo>
                      <a:pt x="3448" y="3648"/>
                      <a:pt x="4259" y="2837"/>
                      <a:pt x="4259" y="1833"/>
                    </a:cubicBezTo>
                    <a:cubicBezTo>
                      <a:pt x="4259" y="729"/>
                      <a:pt x="3362" y="0"/>
                      <a:pt x="2426" y="0"/>
                    </a:cubicBezTo>
                    <a:close/>
                  </a:path>
                </a:pathLst>
              </a:custGeom>
              <a:solidFill>
                <a:schemeClr val="accent2"/>
              </a:solidFill>
              <a:ln>
                <a:noFill/>
              </a:ln>
            </p:spPr>
            <p:style>
              <a:lnRef idx="0"/>
              <a:fillRef idx="0"/>
              <a:effectRef idx="0"/>
              <a:fontRef idx="minor"/>
            </p:style>
          </p:sp>
          <p:sp>
            <p:nvSpPr>
              <p:cNvPr id="1676" name="CustomShape 771"/>
              <p:cNvSpPr/>
              <p:nvPr/>
            </p:nvSpPr>
            <p:spPr>
              <a:xfrm>
                <a:off x="4213440" y="1729080"/>
                <a:ext cx="14760" cy="10800"/>
              </a:xfrm>
              <a:custGeom>
                <a:avLst/>
                <a:gdLst/>
                <a:ahLst/>
                <a:rect l="l" t="t" r="r" b="b"/>
                <a:pathLst>
                  <a:path w="1404" h="1195">
                    <a:moveTo>
                      <a:pt x="799" y="0"/>
                    </a:moveTo>
                    <a:cubicBezTo>
                      <a:pt x="267" y="0"/>
                      <a:pt x="1" y="641"/>
                      <a:pt x="376" y="1016"/>
                    </a:cubicBezTo>
                    <a:cubicBezTo>
                      <a:pt x="499" y="1139"/>
                      <a:pt x="650" y="1195"/>
                      <a:pt x="799" y="1195"/>
                    </a:cubicBezTo>
                    <a:cubicBezTo>
                      <a:pt x="1104" y="1195"/>
                      <a:pt x="1396" y="963"/>
                      <a:pt x="1404" y="605"/>
                    </a:cubicBezTo>
                    <a:cubicBezTo>
                      <a:pt x="1404" y="266"/>
                      <a:pt x="1138" y="0"/>
                      <a:pt x="799" y="0"/>
                    </a:cubicBezTo>
                    <a:close/>
                  </a:path>
                </a:pathLst>
              </a:custGeom>
              <a:solidFill>
                <a:schemeClr val="accent2"/>
              </a:solidFill>
              <a:ln>
                <a:noFill/>
              </a:ln>
            </p:spPr>
            <p:style>
              <a:lnRef idx="0"/>
              <a:fillRef idx="0"/>
              <a:effectRef idx="0"/>
              <a:fontRef idx="minor"/>
            </p:style>
          </p:sp>
        </p:grpSp>
        <p:grpSp>
          <p:nvGrpSpPr>
            <p:cNvPr id="1677" name="Group 772"/>
            <p:cNvGrpSpPr/>
            <p:nvPr/>
          </p:nvGrpSpPr>
          <p:grpSpPr>
            <a:xfrm>
              <a:off x="3835080" y="1786320"/>
              <a:ext cx="46080" cy="34200"/>
              <a:chOff x="3835080" y="1786320"/>
              <a:chExt cx="46080" cy="34200"/>
            </a:xfrm>
          </p:grpSpPr>
          <p:sp>
            <p:nvSpPr>
              <p:cNvPr id="1678" name="CustomShape 773"/>
              <p:cNvSpPr/>
              <p:nvPr/>
            </p:nvSpPr>
            <p:spPr>
              <a:xfrm>
                <a:off x="3835080" y="1786320"/>
                <a:ext cx="46080" cy="34200"/>
              </a:xfrm>
              <a:custGeom>
                <a:avLst/>
                <a:gdLst/>
                <a:ahLst/>
                <a:rect l="l" t="t" r="r" b="b"/>
                <a:pathLst>
                  <a:path w="4259" h="3657">
                    <a:moveTo>
                      <a:pt x="2421" y="0"/>
                    </a:moveTo>
                    <a:cubicBezTo>
                      <a:pt x="1974" y="0"/>
                      <a:pt x="1520" y="166"/>
                      <a:pt x="1149" y="536"/>
                    </a:cubicBezTo>
                    <a:cubicBezTo>
                      <a:pt x="0" y="1685"/>
                      <a:pt x="811" y="3645"/>
                      <a:pt x="2432" y="3657"/>
                    </a:cubicBezTo>
                    <a:cubicBezTo>
                      <a:pt x="3436" y="3645"/>
                      <a:pt x="4258" y="2834"/>
                      <a:pt x="4258" y="1830"/>
                    </a:cubicBezTo>
                    <a:cubicBezTo>
                      <a:pt x="4258" y="732"/>
                      <a:pt x="3358" y="0"/>
                      <a:pt x="2421" y="0"/>
                    </a:cubicBezTo>
                    <a:close/>
                  </a:path>
                </a:pathLst>
              </a:custGeom>
              <a:solidFill>
                <a:schemeClr val="accent2"/>
              </a:solidFill>
              <a:ln>
                <a:noFill/>
              </a:ln>
            </p:spPr>
            <p:style>
              <a:lnRef idx="0"/>
              <a:fillRef idx="0"/>
              <a:effectRef idx="0"/>
              <a:fontRef idx="minor"/>
            </p:style>
          </p:sp>
          <p:sp>
            <p:nvSpPr>
              <p:cNvPr id="1679" name="CustomShape 774"/>
              <p:cNvSpPr/>
              <p:nvPr/>
            </p:nvSpPr>
            <p:spPr>
              <a:xfrm>
                <a:off x="3854880" y="1798200"/>
                <a:ext cx="12600" cy="11160"/>
              </a:xfrm>
              <a:custGeom>
                <a:avLst/>
                <a:gdLst/>
                <a:ahLst/>
                <a:rect l="l" t="t" r="r" b="b"/>
                <a:pathLst>
                  <a:path w="1187" h="1199">
                    <a:moveTo>
                      <a:pt x="594" y="1"/>
                    </a:moveTo>
                    <a:cubicBezTo>
                      <a:pt x="267" y="1"/>
                      <a:pt x="1" y="279"/>
                      <a:pt x="1" y="605"/>
                    </a:cubicBezTo>
                    <a:cubicBezTo>
                      <a:pt x="1" y="932"/>
                      <a:pt x="267" y="1198"/>
                      <a:pt x="594" y="1198"/>
                    </a:cubicBezTo>
                    <a:cubicBezTo>
                      <a:pt x="920" y="1198"/>
                      <a:pt x="1186" y="932"/>
                      <a:pt x="1186" y="605"/>
                    </a:cubicBezTo>
                    <a:cubicBezTo>
                      <a:pt x="1186" y="279"/>
                      <a:pt x="920" y="1"/>
                      <a:pt x="594" y="1"/>
                    </a:cubicBezTo>
                    <a:close/>
                  </a:path>
                </a:pathLst>
              </a:custGeom>
              <a:solidFill>
                <a:schemeClr val="accent2"/>
              </a:solidFill>
              <a:ln>
                <a:noFill/>
              </a:ln>
            </p:spPr>
            <p:style>
              <a:lnRef idx="0"/>
              <a:fillRef idx="0"/>
              <a:effectRef idx="0"/>
              <a:fontRef idx="minor"/>
            </p:style>
          </p:sp>
        </p:grpSp>
        <p:grpSp>
          <p:nvGrpSpPr>
            <p:cNvPr id="1680" name="Group 775"/>
            <p:cNvGrpSpPr/>
            <p:nvPr/>
          </p:nvGrpSpPr>
          <p:grpSpPr>
            <a:xfrm>
              <a:off x="3801960" y="1693080"/>
              <a:ext cx="46080" cy="34200"/>
              <a:chOff x="3801960" y="1693080"/>
              <a:chExt cx="46080" cy="34200"/>
            </a:xfrm>
          </p:grpSpPr>
          <p:sp>
            <p:nvSpPr>
              <p:cNvPr id="1681" name="CustomShape 776"/>
              <p:cNvSpPr/>
              <p:nvPr/>
            </p:nvSpPr>
            <p:spPr>
              <a:xfrm>
                <a:off x="3801960" y="1693080"/>
                <a:ext cx="46080" cy="34200"/>
              </a:xfrm>
              <a:custGeom>
                <a:avLst/>
                <a:gdLst/>
                <a:ahLst/>
                <a:rect l="l" t="t" r="r" b="b"/>
                <a:pathLst>
                  <a:path w="4259" h="3658">
                    <a:moveTo>
                      <a:pt x="2421" y="0"/>
                    </a:moveTo>
                    <a:cubicBezTo>
                      <a:pt x="1975" y="0"/>
                      <a:pt x="1520" y="166"/>
                      <a:pt x="1150" y="536"/>
                    </a:cubicBezTo>
                    <a:cubicBezTo>
                      <a:pt x="1" y="1685"/>
                      <a:pt x="811" y="3657"/>
                      <a:pt x="2432" y="3657"/>
                    </a:cubicBezTo>
                    <a:cubicBezTo>
                      <a:pt x="3436" y="3657"/>
                      <a:pt x="4259" y="2834"/>
                      <a:pt x="4259" y="1830"/>
                    </a:cubicBezTo>
                    <a:cubicBezTo>
                      <a:pt x="4259" y="732"/>
                      <a:pt x="3359" y="0"/>
                      <a:pt x="2421" y="0"/>
                    </a:cubicBezTo>
                    <a:close/>
                  </a:path>
                </a:pathLst>
              </a:custGeom>
              <a:solidFill>
                <a:schemeClr val="accent1"/>
              </a:solidFill>
              <a:ln>
                <a:noFill/>
              </a:ln>
            </p:spPr>
            <p:style>
              <a:lnRef idx="0"/>
              <a:fillRef idx="0"/>
              <a:effectRef idx="0"/>
              <a:fontRef idx="minor"/>
            </p:style>
          </p:sp>
          <p:sp>
            <p:nvSpPr>
              <p:cNvPr id="1682" name="CustomShape 777"/>
              <p:cNvSpPr/>
              <p:nvPr/>
            </p:nvSpPr>
            <p:spPr>
              <a:xfrm>
                <a:off x="3819600" y="1704600"/>
                <a:ext cx="14760" cy="10800"/>
              </a:xfrm>
              <a:custGeom>
                <a:avLst/>
                <a:gdLst/>
                <a:ahLst/>
                <a:rect l="l" t="t" r="r" b="b"/>
                <a:pathLst>
                  <a:path w="1393" h="1193">
                    <a:moveTo>
                      <a:pt x="799" y="1"/>
                    </a:moveTo>
                    <a:cubicBezTo>
                      <a:pt x="267" y="1"/>
                      <a:pt x="1" y="642"/>
                      <a:pt x="376" y="1017"/>
                    </a:cubicBezTo>
                    <a:cubicBezTo>
                      <a:pt x="497" y="1138"/>
                      <a:pt x="646" y="1192"/>
                      <a:pt x="792" y="1192"/>
                    </a:cubicBezTo>
                    <a:cubicBezTo>
                      <a:pt x="1098" y="1192"/>
                      <a:pt x="1392" y="954"/>
                      <a:pt x="1392" y="593"/>
                    </a:cubicBezTo>
                    <a:cubicBezTo>
                      <a:pt x="1392" y="267"/>
                      <a:pt x="1126" y="1"/>
                      <a:pt x="799" y="1"/>
                    </a:cubicBezTo>
                    <a:close/>
                  </a:path>
                </a:pathLst>
              </a:custGeom>
              <a:solidFill>
                <a:schemeClr val="accent1"/>
              </a:solidFill>
              <a:ln>
                <a:noFill/>
              </a:ln>
            </p:spPr>
            <p:style>
              <a:lnRef idx="0"/>
              <a:fillRef idx="0"/>
              <a:effectRef idx="0"/>
              <a:fontRef idx="minor"/>
            </p:style>
          </p:sp>
        </p:grpSp>
        <p:grpSp>
          <p:nvGrpSpPr>
            <p:cNvPr id="1683" name="Group 778"/>
            <p:cNvGrpSpPr/>
            <p:nvPr/>
          </p:nvGrpSpPr>
          <p:grpSpPr>
            <a:xfrm>
              <a:off x="3882960" y="1966680"/>
              <a:ext cx="59760" cy="44640"/>
              <a:chOff x="3882960" y="1966680"/>
              <a:chExt cx="59760" cy="44640"/>
            </a:xfrm>
          </p:grpSpPr>
          <p:sp>
            <p:nvSpPr>
              <p:cNvPr id="1684" name="CustomShape 779"/>
              <p:cNvSpPr/>
              <p:nvPr/>
            </p:nvSpPr>
            <p:spPr>
              <a:xfrm>
                <a:off x="3882960" y="1966680"/>
                <a:ext cx="59760" cy="44640"/>
              </a:xfrm>
              <a:custGeom>
                <a:avLst/>
                <a:gdLst/>
                <a:ahLst/>
                <a:rect l="l" t="t" r="r" b="b"/>
                <a:pathLst>
                  <a:path w="5541" h="4738">
                    <a:moveTo>
                      <a:pt x="3156" y="1"/>
                    </a:moveTo>
                    <a:cubicBezTo>
                      <a:pt x="2575" y="1"/>
                      <a:pt x="1982" y="216"/>
                      <a:pt x="1501" y="698"/>
                    </a:cubicBezTo>
                    <a:cubicBezTo>
                      <a:pt x="1" y="2185"/>
                      <a:pt x="1065" y="4738"/>
                      <a:pt x="3170" y="4738"/>
                    </a:cubicBezTo>
                    <a:cubicBezTo>
                      <a:pt x="4476" y="4738"/>
                      <a:pt x="5529" y="3673"/>
                      <a:pt x="5541" y="2367"/>
                    </a:cubicBezTo>
                    <a:cubicBezTo>
                      <a:pt x="5541" y="943"/>
                      <a:pt x="4373" y="1"/>
                      <a:pt x="3156" y="1"/>
                    </a:cubicBezTo>
                    <a:close/>
                  </a:path>
                </a:pathLst>
              </a:custGeom>
              <a:solidFill>
                <a:schemeClr val="accent1"/>
              </a:solidFill>
              <a:ln>
                <a:noFill/>
              </a:ln>
            </p:spPr>
            <p:style>
              <a:lnRef idx="0"/>
              <a:fillRef idx="0"/>
              <a:effectRef idx="0"/>
              <a:fontRef idx="minor"/>
            </p:style>
          </p:sp>
          <p:sp>
            <p:nvSpPr>
              <p:cNvPr id="1685" name="CustomShape 780"/>
              <p:cNvSpPr/>
              <p:nvPr/>
            </p:nvSpPr>
            <p:spPr>
              <a:xfrm>
                <a:off x="3900960" y="1978200"/>
                <a:ext cx="28440" cy="21240"/>
              </a:xfrm>
              <a:custGeom>
                <a:avLst/>
                <a:gdLst/>
                <a:ahLst/>
                <a:rect l="l" t="t" r="r" b="b"/>
                <a:pathLst>
                  <a:path w="2663" h="2282">
                    <a:moveTo>
                      <a:pt x="1525" y="1"/>
                    </a:moveTo>
                    <a:cubicBezTo>
                      <a:pt x="509" y="1"/>
                      <a:pt x="1" y="1223"/>
                      <a:pt x="714" y="1948"/>
                    </a:cubicBezTo>
                    <a:cubicBezTo>
                      <a:pt x="948" y="2179"/>
                      <a:pt x="1234" y="2282"/>
                      <a:pt x="1514" y="2282"/>
                    </a:cubicBezTo>
                    <a:cubicBezTo>
                      <a:pt x="2101" y="2282"/>
                      <a:pt x="2662" y="1826"/>
                      <a:pt x="2662" y="1138"/>
                    </a:cubicBezTo>
                    <a:cubicBezTo>
                      <a:pt x="2662" y="509"/>
                      <a:pt x="2154" y="1"/>
                      <a:pt x="1525" y="1"/>
                    </a:cubicBezTo>
                    <a:close/>
                  </a:path>
                </a:pathLst>
              </a:custGeom>
              <a:solidFill>
                <a:schemeClr val="accent1"/>
              </a:solidFill>
              <a:ln>
                <a:noFill/>
              </a:ln>
            </p:spPr>
            <p:style>
              <a:lnRef idx="0"/>
              <a:fillRef idx="0"/>
              <a:effectRef idx="0"/>
              <a:fontRef idx="minor"/>
            </p:style>
          </p:sp>
        </p:grpSp>
        <p:grpSp>
          <p:nvGrpSpPr>
            <p:cNvPr id="1686" name="Group 781"/>
            <p:cNvGrpSpPr/>
            <p:nvPr/>
          </p:nvGrpSpPr>
          <p:grpSpPr>
            <a:xfrm>
              <a:off x="4090320" y="1677240"/>
              <a:ext cx="59760" cy="44640"/>
              <a:chOff x="4090320" y="1677240"/>
              <a:chExt cx="59760" cy="44640"/>
            </a:xfrm>
          </p:grpSpPr>
          <p:sp>
            <p:nvSpPr>
              <p:cNvPr id="1687" name="CustomShape 782"/>
              <p:cNvSpPr/>
              <p:nvPr/>
            </p:nvSpPr>
            <p:spPr>
              <a:xfrm>
                <a:off x="4090320" y="1677240"/>
                <a:ext cx="59760" cy="44640"/>
              </a:xfrm>
              <a:custGeom>
                <a:avLst/>
                <a:gdLst/>
                <a:ahLst/>
                <a:rect l="l" t="t" r="r" b="b"/>
                <a:pathLst>
                  <a:path w="5541" h="4744">
                    <a:moveTo>
                      <a:pt x="3156" y="1"/>
                    </a:moveTo>
                    <a:cubicBezTo>
                      <a:pt x="2574" y="1"/>
                      <a:pt x="1982" y="218"/>
                      <a:pt x="1500" y="703"/>
                    </a:cubicBezTo>
                    <a:cubicBezTo>
                      <a:pt x="0" y="2191"/>
                      <a:pt x="1065" y="4743"/>
                      <a:pt x="3169" y="4743"/>
                    </a:cubicBezTo>
                    <a:cubicBezTo>
                      <a:pt x="4476" y="4731"/>
                      <a:pt x="5528" y="3679"/>
                      <a:pt x="5540" y="2372"/>
                    </a:cubicBezTo>
                    <a:cubicBezTo>
                      <a:pt x="5540" y="949"/>
                      <a:pt x="4373" y="1"/>
                      <a:pt x="3156" y="1"/>
                    </a:cubicBezTo>
                    <a:close/>
                  </a:path>
                </a:pathLst>
              </a:custGeom>
              <a:solidFill>
                <a:schemeClr val="accent2"/>
              </a:solidFill>
              <a:ln>
                <a:noFill/>
              </a:ln>
            </p:spPr>
            <p:style>
              <a:lnRef idx="0"/>
              <a:fillRef idx="0"/>
              <a:effectRef idx="0"/>
              <a:fontRef idx="minor"/>
            </p:style>
          </p:sp>
          <p:sp>
            <p:nvSpPr>
              <p:cNvPr id="1688" name="CustomShape 783"/>
              <p:cNvSpPr/>
              <p:nvPr/>
            </p:nvSpPr>
            <p:spPr>
              <a:xfrm>
                <a:off x="4112280" y="1688760"/>
                <a:ext cx="24480" cy="21240"/>
              </a:xfrm>
              <a:custGeom>
                <a:avLst/>
                <a:gdLst/>
                <a:ahLst/>
                <a:rect l="l" t="t" r="r" b="b"/>
                <a:pathLst>
                  <a:path w="2275" h="2275">
                    <a:moveTo>
                      <a:pt x="1137" y="0"/>
                    </a:moveTo>
                    <a:cubicBezTo>
                      <a:pt x="508" y="0"/>
                      <a:pt x="0" y="508"/>
                      <a:pt x="0" y="1137"/>
                    </a:cubicBezTo>
                    <a:cubicBezTo>
                      <a:pt x="0" y="1766"/>
                      <a:pt x="508" y="2274"/>
                      <a:pt x="1137" y="2274"/>
                    </a:cubicBezTo>
                    <a:cubicBezTo>
                      <a:pt x="1766" y="2274"/>
                      <a:pt x="2275" y="1766"/>
                      <a:pt x="2275" y="1137"/>
                    </a:cubicBezTo>
                    <a:cubicBezTo>
                      <a:pt x="2275" y="508"/>
                      <a:pt x="1766" y="0"/>
                      <a:pt x="1137" y="0"/>
                    </a:cubicBezTo>
                    <a:close/>
                  </a:path>
                </a:pathLst>
              </a:custGeom>
              <a:solidFill>
                <a:schemeClr val="accent2"/>
              </a:solidFill>
              <a:ln>
                <a:noFill/>
              </a:ln>
            </p:spPr>
            <p:style>
              <a:lnRef idx="0"/>
              <a:fillRef idx="0"/>
              <a:effectRef idx="0"/>
              <a:fontRef idx="minor"/>
            </p:style>
          </p:sp>
        </p:grpSp>
        <p:grpSp>
          <p:nvGrpSpPr>
            <p:cNvPr id="1689" name="Group 784"/>
            <p:cNvGrpSpPr/>
            <p:nvPr/>
          </p:nvGrpSpPr>
          <p:grpSpPr>
            <a:xfrm>
              <a:off x="3853440" y="1000800"/>
              <a:ext cx="43200" cy="32040"/>
              <a:chOff x="3853440" y="1000800"/>
              <a:chExt cx="43200" cy="32040"/>
            </a:xfrm>
          </p:grpSpPr>
          <p:sp>
            <p:nvSpPr>
              <p:cNvPr id="1690" name="CustomShape 785"/>
              <p:cNvSpPr/>
              <p:nvPr/>
            </p:nvSpPr>
            <p:spPr>
              <a:xfrm>
                <a:off x="3853440" y="1000800"/>
                <a:ext cx="43200" cy="32040"/>
              </a:xfrm>
              <a:custGeom>
                <a:avLst/>
                <a:gdLst/>
                <a:ahLst/>
                <a:rect l="l" t="t" r="r" b="b"/>
                <a:pathLst>
                  <a:path w="4005" h="3433">
                    <a:moveTo>
                      <a:pt x="2285" y="1"/>
                    </a:moveTo>
                    <a:cubicBezTo>
                      <a:pt x="1866" y="1"/>
                      <a:pt x="1438" y="157"/>
                      <a:pt x="1090" y="505"/>
                    </a:cubicBezTo>
                    <a:cubicBezTo>
                      <a:pt x="1" y="1581"/>
                      <a:pt x="775" y="3420"/>
                      <a:pt x="2299" y="3432"/>
                    </a:cubicBezTo>
                    <a:cubicBezTo>
                      <a:pt x="3243" y="3420"/>
                      <a:pt x="4005" y="2658"/>
                      <a:pt x="4005" y="1714"/>
                    </a:cubicBezTo>
                    <a:cubicBezTo>
                      <a:pt x="4005" y="683"/>
                      <a:pt x="3163" y="1"/>
                      <a:pt x="2285" y="1"/>
                    </a:cubicBezTo>
                    <a:close/>
                  </a:path>
                </a:pathLst>
              </a:custGeom>
              <a:solidFill>
                <a:schemeClr val="accent1"/>
              </a:solidFill>
              <a:ln>
                <a:noFill/>
              </a:ln>
            </p:spPr>
            <p:style>
              <a:lnRef idx="0"/>
              <a:fillRef idx="0"/>
              <a:effectRef idx="0"/>
              <a:fontRef idx="minor"/>
            </p:style>
          </p:sp>
          <p:sp>
            <p:nvSpPr>
              <p:cNvPr id="1691" name="CustomShape 786"/>
              <p:cNvSpPr/>
              <p:nvPr/>
            </p:nvSpPr>
            <p:spPr>
              <a:xfrm>
                <a:off x="3871440" y="1012320"/>
                <a:ext cx="11880" cy="8640"/>
              </a:xfrm>
              <a:custGeom>
                <a:avLst/>
                <a:gdLst/>
                <a:ahLst/>
                <a:rect l="l" t="t" r="r" b="b"/>
                <a:pathLst>
                  <a:path w="1126" h="967">
                    <a:moveTo>
                      <a:pt x="653" y="1"/>
                    </a:moveTo>
                    <a:cubicBezTo>
                      <a:pt x="218" y="1"/>
                      <a:pt x="0" y="521"/>
                      <a:pt x="302" y="823"/>
                    </a:cubicBezTo>
                    <a:cubicBezTo>
                      <a:pt x="401" y="922"/>
                      <a:pt x="523" y="967"/>
                      <a:pt x="643" y="967"/>
                    </a:cubicBezTo>
                    <a:cubicBezTo>
                      <a:pt x="889" y="967"/>
                      <a:pt x="1125" y="778"/>
                      <a:pt x="1125" y="484"/>
                    </a:cubicBezTo>
                    <a:cubicBezTo>
                      <a:pt x="1125" y="218"/>
                      <a:pt x="919" y="1"/>
                      <a:pt x="653" y="1"/>
                    </a:cubicBezTo>
                    <a:close/>
                  </a:path>
                </a:pathLst>
              </a:custGeom>
              <a:solidFill>
                <a:schemeClr val="accent1"/>
              </a:solidFill>
              <a:ln>
                <a:noFill/>
              </a:ln>
            </p:spPr>
            <p:style>
              <a:lnRef idx="0"/>
              <a:fillRef idx="0"/>
              <a:effectRef idx="0"/>
              <a:fontRef idx="minor"/>
            </p:style>
          </p:sp>
        </p:grpSp>
      </p:gr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2" name="CustomShape 1"/>
          <p:cNvSpPr/>
          <p:nvPr/>
        </p:nvSpPr>
        <p:spPr>
          <a:xfrm>
            <a:off x="431640" y="1073160"/>
            <a:ext cx="8280720" cy="2008440"/>
          </a:xfrm>
          <a:prstGeom prst="rect">
            <a:avLst/>
          </a:prstGeom>
          <a:noFill/>
          <a:ln>
            <a:noFill/>
          </a:ln>
        </p:spPr>
        <p:style>
          <a:lnRef idx="0"/>
          <a:fillRef idx="0"/>
          <a:effectRef idx="0"/>
          <a:fontRef idx="minor"/>
        </p:style>
        <p:txBody>
          <a:bodyPr lIns="90000" rIns="90000" tIns="45000" bIns="45000">
            <a:spAutoFit/>
          </a:bodyPr>
          <a:p>
            <a:pPr marL="285840" indent="-285480">
              <a:lnSpc>
                <a:spcPct val="100000"/>
              </a:lnSpc>
              <a:buClr>
                <a:srgbClr val="000000"/>
              </a:buClr>
              <a:buFont typeface="Arial"/>
              <a:buChar char="•"/>
            </a:pPr>
            <a:r>
              <a:rPr b="0" lang="es-ES" sz="1400" spc="-1" strike="noStrike">
                <a:solidFill>
                  <a:srgbClr val="ffffff"/>
                </a:solidFill>
                <a:latin typeface="Arial"/>
                <a:ea typeface="Arial"/>
              </a:rPr>
              <a:t>Vector Tiles es un formato para almacenar datos geográficos en formato binario (Google Protobuf) y pensados para la visualización en navegadores web modernos que soporten webGL. Creado por MapBox</a:t>
            </a:r>
            <a:endParaRPr b="0" lang="en-US" sz="1400" spc="-1" strike="noStrike">
              <a:latin typeface="Arial"/>
            </a:endParaRPr>
          </a:p>
          <a:p>
            <a:pPr>
              <a:lnSpc>
                <a:spcPct val="100000"/>
              </a:lnSpc>
            </a:pPr>
            <a:endParaRPr b="0" lang="en-US" sz="1400" spc="-1" strike="noStrike">
              <a:latin typeface="Arial"/>
            </a:endParaRPr>
          </a:p>
          <a:p>
            <a:pPr marL="285840" indent="-285480">
              <a:lnSpc>
                <a:spcPct val="100000"/>
              </a:lnSpc>
              <a:buClr>
                <a:srgbClr val="000000"/>
              </a:buClr>
              <a:buFont typeface="Arial"/>
              <a:buChar char="•"/>
            </a:pPr>
            <a:r>
              <a:rPr b="0" lang="es-ES" sz="1400" spc="-1" strike="noStrike">
                <a:solidFill>
                  <a:srgbClr val="ffffff"/>
                </a:solidFill>
                <a:latin typeface="Arial"/>
                <a:ea typeface="Arial"/>
              </a:rPr>
              <a:t>Una tesela vectorial (vector tiles) contiene datos vectoriales georreferenciados (puede contener múltiples capas), recortados en teselas para facilitar su recuperación. Son equivalentes a las teselas raster tradicionales (XYZ,WMTS, TMS) pero retornan datos vectoriales en lugar de una imagen.</a:t>
            </a:r>
            <a:endParaRPr b="0" lang="en-US" sz="1400" spc="-1" strike="noStrike">
              <a:latin typeface="Arial"/>
            </a:endParaRPr>
          </a:p>
          <a:p>
            <a:pPr>
              <a:lnSpc>
                <a:spcPct val="100000"/>
              </a:lnSpc>
            </a:pPr>
            <a:endParaRPr b="0" lang="en-US" sz="1400" spc="-1" strike="noStrike">
              <a:latin typeface="Arial"/>
            </a:endParaRPr>
          </a:p>
        </p:txBody>
      </p:sp>
      <p:sp>
        <p:nvSpPr>
          <p:cNvPr id="1693" name="CustomShape 2"/>
          <p:cNvSpPr/>
          <p:nvPr/>
        </p:nvSpPr>
        <p:spPr>
          <a:xfrm>
            <a:off x="323640" y="404640"/>
            <a:ext cx="6310080" cy="395280"/>
          </a:xfrm>
          <a:prstGeom prst="rect">
            <a:avLst/>
          </a:prstGeom>
          <a:noFill/>
          <a:ln>
            <a:noFill/>
          </a:ln>
        </p:spPr>
        <p:style>
          <a:lnRef idx="0"/>
          <a:fillRef idx="0"/>
          <a:effectRef idx="0"/>
          <a:fontRef idx="minor"/>
        </p:style>
        <p:txBody>
          <a:bodyPr lIns="90000" rIns="90000" tIns="45000" bIns="45000">
            <a:spAutoFit/>
          </a:bodyPr>
          <a:p>
            <a:pPr>
              <a:lnSpc>
                <a:spcPct val="100000"/>
              </a:lnSpc>
              <a:spcBef>
                <a:spcPts val="1001"/>
              </a:spcBef>
            </a:pPr>
            <a:r>
              <a:rPr b="0" lang="es-ES" sz="2000" spc="-1" strike="noStrike">
                <a:solidFill>
                  <a:srgbClr val="ffffff"/>
                </a:solidFill>
                <a:latin typeface="Swis721 Ex BT"/>
                <a:ea typeface="Arial"/>
              </a:rPr>
              <a:t>Vector Tiles</a:t>
            </a:r>
            <a:endParaRPr b="0" lang="en-US" sz="2000" spc="-1" strike="noStrike">
              <a:latin typeface="Arial"/>
            </a:endParaRPr>
          </a:p>
        </p:txBody>
      </p:sp>
      <p:pic>
        <p:nvPicPr>
          <p:cNvPr id="1694" name="Picture 3" descr=""/>
          <p:cNvPicPr/>
          <p:nvPr/>
        </p:nvPicPr>
        <p:blipFill>
          <a:blip r:embed="rId1"/>
          <a:stretch/>
        </p:blipFill>
        <p:spPr>
          <a:xfrm>
            <a:off x="5148000" y="3789000"/>
            <a:ext cx="2843640" cy="247824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5" name="CustomShape 1"/>
          <p:cNvSpPr/>
          <p:nvPr/>
        </p:nvSpPr>
        <p:spPr>
          <a:xfrm>
            <a:off x="431640" y="1073160"/>
            <a:ext cx="8280720" cy="1155240"/>
          </a:xfrm>
          <a:prstGeom prst="rect">
            <a:avLst/>
          </a:prstGeom>
          <a:noFill/>
          <a:ln>
            <a:noFill/>
          </a:ln>
        </p:spPr>
        <p:style>
          <a:lnRef idx="0"/>
          <a:fillRef idx="0"/>
          <a:effectRef idx="0"/>
          <a:fontRef idx="minor"/>
        </p:style>
        <p:txBody>
          <a:bodyPr lIns="90000" rIns="90000" tIns="45000" bIns="45000">
            <a:spAutoFit/>
          </a:bodyPr>
          <a:p>
            <a:pPr marL="285840" indent="-285480">
              <a:lnSpc>
                <a:spcPct val="100000"/>
              </a:lnSpc>
              <a:buClr>
                <a:srgbClr val="000000"/>
              </a:buClr>
              <a:buFont typeface="Arial"/>
              <a:buChar char="•"/>
            </a:pPr>
            <a:r>
              <a:rPr b="0" lang="es-ES" sz="1400" spc="-1" strike="noStrike">
                <a:solidFill>
                  <a:srgbClr val="ffffff"/>
                </a:solidFill>
                <a:latin typeface="Righteous"/>
                <a:ea typeface="Arial"/>
              </a:rPr>
              <a:t>Mapbox ha publicado de forma abierta como una especificación la forma de crear vector tiles</a:t>
            </a:r>
            <a:endParaRPr b="0" lang="en-US" sz="1400" spc="-1" strike="noStrike">
              <a:latin typeface="Arial"/>
            </a:endParaRPr>
          </a:p>
          <a:p>
            <a:pPr>
              <a:lnSpc>
                <a:spcPct val="100000"/>
              </a:lnSpc>
            </a:pPr>
            <a:endParaRPr b="0" lang="en-US" sz="1400" spc="-1" strike="noStrike">
              <a:latin typeface="Arial"/>
            </a:endParaRPr>
          </a:p>
          <a:p>
            <a:pPr marL="285840" indent="-285480">
              <a:lnSpc>
                <a:spcPct val="100000"/>
              </a:lnSpc>
              <a:buClr>
                <a:srgbClr val="000000"/>
              </a:buClr>
              <a:buFont typeface="Arial"/>
              <a:buChar char="•"/>
            </a:pPr>
            <a:r>
              <a:rPr b="0" lang="ca-ES" sz="1400" spc="-1" strike="noStrike" u="sng">
                <a:solidFill>
                  <a:srgbClr val="ffffff"/>
                </a:solidFill>
                <a:uFillTx/>
                <a:latin typeface="Righteous"/>
                <a:ea typeface="Arial"/>
                <a:hlinkClick r:id="rId1"/>
              </a:rPr>
              <a:t>https://docs.mapbox.com/vector-tiles/specification/</a:t>
            </a:r>
            <a:endParaRPr b="0" lang="en-US" sz="1400" spc="-1" strike="noStrike">
              <a:latin typeface="Arial"/>
            </a:endParaRPr>
          </a:p>
          <a:p>
            <a:pPr>
              <a:lnSpc>
                <a:spcPct val="100000"/>
              </a:lnSpc>
            </a:pPr>
            <a:endParaRPr b="0" lang="en-US" sz="1400" spc="-1" strike="noStrike">
              <a:latin typeface="Arial"/>
            </a:endParaRPr>
          </a:p>
        </p:txBody>
      </p:sp>
      <p:sp>
        <p:nvSpPr>
          <p:cNvPr id="1696" name="CustomShape 2"/>
          <p:cNvSpPr/>
          <p:nvPr/>
        </p:nvSpPr>
        <p:spPr>
          <a:xfrm>
            <a:off x="323640" y="404640"/>
            <a:ext cx="6310080" cy="395280"/>
          </a:xfrm>
          <a:prstGeom prst="rect">
            <a:avLst/>
          </a:prstGeom>
          <a:noFill/>
          <a:ln>
            <a:noFill/>
          </a:ln>
        </p:spPr>
        <p:style>
          <a:lnRef idx="0"/>
          <a:fillRef idx="0"/>
          <a:effectRef idx="0"/>
          <a:fontRef idx="minor"/>
        </p:style>
        <p:txBody>
          <a:bodyPr lIns="90000" rIns="90000" tIns="45000" bIns="45000">
            <a:spAutoFit/>
          </a:bodyPr>
          <a:p>
            <a:pPr>
              <a:lnSpc>
                <a:spcPct val="100000"/>
              </a:lnSpc>
              <a:spcBef>
                <a:spcPts val="1001"/>
              </a:spcBef>
            </a:pPr>
            <a:r>
              <a:rPr b="0" lang="es-ES" sz="2000" spc="-1" strike="noStrike">
                <a:solidFill>
                  <a:srgbClr val="ffffff"/>
                </a:solidFill>
                <a:latin typeface="Righteous"/>
                <a:ea typeface="Arial"/>
              </a:rPr>
              <a:t>Vector Tiles</a:t>
            </a:r>
            <a:endParaRPr b="0" lang="en-US" sz="2000" spc="-1" strike="noStrike">
              <a:latin typeface="Arial"/>
            </a:endParaRPr>
          </a:p>
        </p:txBody>
      </p:sp>
      <p:graphicFrame>
        <p:nvGraphicFramePr>
          <p:cNvPr id="1697" name="Table 3"/>
          <p:cNvGraphicFramePr/>
          <p:nvPr/>
        </p:nvGraphicFramePr>
        <p:xfrm>
          <a:off x="1475640" y="3412440"/>
          <a:ext cx="5373720" cy="2286000"/>
        </p:xfrm>
        <a:graphic>
          <a:graphicData uri="http://schemas.openxmlformats.org/drawingml/2006/table">
            <a:tbl>
              <a:tblPr/>
              <a:tblGrid>
                <a:gridCol w="2070720"/>
                <a:gridCol w="1232280"/>
                <a:gridCol w="2070720"/>
              </a:tblGrid>
              <a:tr h="196200">
                <a:tc>
                  <a:txBody>
                    <a:bodyPr lIns="44640" rIns="44640" tIns="44640" bIns="44640">
                      <a:noAutofit/>
                    </a:bodyPr>
                    <a:p>
                      <a:pPr>
                        <a:lnSpc>
                          <a:spcPct val="100000"/>
                        </a:lnSpc>
                      </a:pPr>
                      <a:r>
                        <a:rPr b="1" lang="ca-ES" sz="700" spc="-1" strike="noStrike">
                          <a:solidFill>
                            <a:srgbClr val="ebf5f6"/>
                          </a:solidFill>
                          <a:latin typeface="Righteous"/>
                          <a:ea typeface="Arial Unicode MS"/>
                        </a:rPr>
                        <a:t>Version</a:t>
                      </a:r>
                      <a:endParaRPr b="0" lang="en-US" sz="700" spc="-1" strike="noStrike">
                        <a:latin typeface="Arial"/>
                      </a:endParaRPr>
                    </a:p>
                  </a:txBody>
                  <a:tcPr marL="44640" marR="44640">
                    <a:lnL w="12240">
                      <a:solidFill>
                        <a:srgbClr val="c6d2e1"/>
                      </a:solidFill>
                    </a:lnL>
                    <a:lnR w="9360">
                      <a:solidFill>
                        <a:srgbClr val="c6d2e1"/>
                      </a:solidFill>
                    </a:lnR>
                    <a:lnT w="12240">
                      <a:solidFill>
                        <a:srgbClr val="c6d2e1"/>
                      </a:solidFill>
                    </a:lnT>
                    <a:lnB w="12240">
                      <a:solidFill>
                        <a:srgbClr val="c6d2e1"/>
                      </a:solidFill>
                    </a:lnB>
                    <a:noFill/>
                  </a:tcPr>
                </a:tc>
                <a:tc>
                  <a:txBody>
                    <a:bodyPr lIns="44640" rIns="44640" tIns="44640" bIns="44640">
                      <a:noAutofit/>
                    </a:bodyPr>
                    <a:p>
                      <a:pPr>
                        <a:lnSpc>
                          <a:spcPct val="100000"/>
                        </a:lnSpc>
                      </a:pPr>
                      <a:r>
                        <a:rPr b="1" lang="ca-ES" sz="700" spc="-1" strike="noStrike">
                          <a:solidFill>
                            <a:srgbClr val="ebf5f6"/>
                          </a:solidFill>
                          <a:latin typeface="Righteous"/>
                          <a:ea typeface="Arial Unicode MS"/>
                        </a:rPr>
                        <a:t>Date of release</a:t>
                      </a:r>
                      <a:endParaRPr b="0" lang="en-US" sz="700" spc="-1" strike="noStrike">
                        <a:latin typeface="Arial"/>
                      </a:endParaRPr>
                    </a:p>
                  </a:txBody>
                  <a:tcPr marL="44640" marR="44640">
                    <a:lnL w="9360">
                      <a:solidFill>
                        <a:srgbClr val="c6d2e1"/>
                      </a:solidFill>
                    </a:lnL>
                    <a:lnR w="9360">
                      <a:solidFill>
                        <a:srgbClr val="c6d2e1"/>
                      </a:solidFill>
                    </a:lnR>
                    <a:lnT w="12240">
                      <a:solidFill>
                        <a:srgbClr val="c6d2e1"/>
                      </a:solidFill>
                    </a:lnT>
                    <a:lnB w="12240">
                      <a:solidFill>
                        <a:srgbClr val="c6d2e1"/>
                      </a:solidFill>
                    </a:lnB>
                    <a:noFill/>
                  </a:tcPr>
                </a:tc>
                <a:tc>
                  <a:txBody>
                    <a:bodyPr lIns="44640" rIns="44640" tIns="44640" bIns="44640">
                      <a:noAutofit/>
                    </a:bodyPr>
                    <a:p>
                      <a:pPr>
                        <a:lnSpc>
                          <a:spcPct val="100000"/>
                        </a:lnSpc>
                      </a:pPr>
                      <a:r>
                        <a:rPr b="1" lang="ca-ES" sz="700" spc="-1" strike="noStrike">
                          <a:solidFill>
                            <a:srgbClr val="ebf5f6"/>
                          </a:solidFill>
                          <a:latin typeface="Righteous"/>
                          <a:ea typeface="Arial Unicode MS"/>
                        </a:rPr>
                        <a:t>Updates</a:t>
                      </a:r>
                      <a:endParaRPr b="0" lang="en-US" sz="700" spc="-1" strike="noStrike">
                        <a:latin typeface="Arial"/>
                      </a:endParaRPr>
                    </a:p>
                  </a:txBody>
                  <a:tcPr marL="44640" marR="44640">
                    <a:lnL w="9360">
                      <a:solidFill>
                        <a:srgbClr val="c6d2e1"/>
                      </a:solidFill>
                    </a:lnL>
                    <a:lnR w="12240">
                      <a:solidFill>
                        <a:srgbClr val="c6d2e1"/>
                      </a:solidFill>
                    </a:lnR>
                    <a:lnT w="12240">
                      <a:solidFill>
                        <a:srgbClr val="c6d2e1"/>
                      </a:solidFill>
                    </a:lnT>
                    <a:lnB w="12240">
                      <a:solidFill>
                        <a:srgbClr val="c6d2e1"/>
                      </a:solidFill>
                    </a:lnB>
                    <a:noFill/>
                  </a:tcPr>
                </a:tc>
              </a:tr>
              <a:tr h="302760">
                <a:tc>
                  <a:txBody>
                    <a:bodyPr lIns="44640" rIns="44640" tIns="44640" bIns="44640">
                      <a:noAutofit/>
                    </a:bodyPr>
                    <a:p>
                      <a:pPr>
                        <a:lnSpc>
                          <a:spcPct val="100000"/>
                        </a:lnSpc>
                      </a:pPr>
                      <a:r>
                        <a:rPr b="1" lang="ca-ES" sz="700" spc="-1" strike="noStrike">
                          <a:solidFill>
                            <a:srgbClr val="ebf5f6"/>
                          </a:solidFill>
                          <a:latin typeface="Righteous"/>
                          <a:ea typeface="Arial Unicode MS"/>
                        </a:rPr>
                        <a:t>2.1</a:t>
                      </a:r>
                      <a:endParaRPr b="0" lang="en-US" sz="700" spc="-1" strike="noStrike">
                        <a:latin typeface="Arial"/>
                      </a:endParaRPr>
                    </a:p>
                  </a:txBody>
                  <a:tcPr marL="44640" marR="44640">
                    <a:lnL w="12240">
                      <a:solidFill>
                        <a:srgbClr val="c6d2e1"/>
                      </a:solidFill>
                    </a:lnL>
                    <a:lnR w="9360">
                      <a:solidFill>
                        <a:srgbClr val="c6d2e1"/>
                      </a:solidFill>
                    </a:lnR>
                    <a:lnT w="12240">
                      <a:solidFill>
                        <a:srgbClr val="c6d2e1"/>
                      </a:solidFill>
                    </a:lnT>
                    <a:lnB w="12240">
                      <a:solidFill>
                        <a:srgbClr val="c6d2e1"/>
                      </a:solidFill>
                    </a:lnB>
                    <a:noFill/>
                  </a:tcPr>
                </a:tc>
                <a:tc>
                  <a:txBody>
                    <a:bodyPr lIns="44640" rIns="44640" tIns="44640" bIns="44640">
                      <a:noAutofit/>
                    </a:bodyPr>
                    <a:p>
                      <a:pPr>
                        <a:lnSpc>
                          <a:spcPct val="100000"/>
                        </a:lnSpc>
                      </a:pPr>
                      <a:r>
                        <a:rPr b="0" lang="ca-ES" sz="700" spc="-1" strike="noStrike">
                          <a:solidFill>
                            <a:srgbClr val="ebf5f6"/>
                          </a:solidFill>
                          <a:latin typeface="Righteous"/>
                          <a:ea typeface="Arial Unicode MS"/>
                        </a:rPr>
                        <a:t>January 19th, 2016</a:t>
                      </a:r>
                      <a:endParaRPr b="0" lang="en-US" sz="700" spc="-1" strike="noStrike">
                        <a:latin typeface="Arial"/>
                      </a:endParaRPr>
                    </a:p>
                  </a:txBody>
                  <a:tcPr marL="44640" marR="44640">
                    <a:lnL w="9360">
                      <a:solidFill>
                        <a:srgbClr val="c6d2e1"/>
                      </a:solidFill>
                    </a:lnL>
                    <a:lnR w="9360">
                      <a:solidFill>
                        <a:srgbClr val="c6d2e1"/>
                      </a:solidFill>
                    </a:lnR>
                    <a:lnT w="12240">
                      <a:solidFill>
                        <a:srgbClr val="c6d2e1"/>
                      </a:solidFill>
                    </a:lnT>
                    <a:lnB w="12240">
                      <a:solidFill>
                        <a:srgbClr val="c6d2e1"/>
                      </a:solidFill>
                    </a:lnB>
                    <a:noFill/>
                  </a:tcPr>
                </a:tc>
                <a:tc>
                  <a:txBody>
                    <a:bodyPr lIns="44640" rIns="44640" tIns="44640" bIns="44640">
                      <a:noAutofit/>
                    </a:bodyPr>
                    <a:p>
                      <a:pPr>
                        <a:lnSpc>
                          <a:spcPct val="100000"/>
                        </a:lnSpc>
                      </a:pPr>
                      <a:r>
                        <a:rPr b="0" lang="en-US" sz="700" spc="-1" strike="noStrike">
                          <a:solidFill>
                            <a:srgbClr val="ebf5f6"/>
                          </a:solidFill>
                          <a:latin typeface="Righteous"/>
                          <a:ea typeface="Arial Unicode MS"/>
                        </a:rPr>
                        <a:t>Correction to the wording in a few locations of the 2.0 specification.</a:t>
                      </a:r>
                      <a:endParaRPr b="0" lang="en-US" sz="700" spc="-1" strike="noStrike">
                        <a:latin typeface="Arial"/>
                      </a:endParaRPr>
                    </a:p>
                  </a:txBody>
                  <a:tcPr marL="44640" marR="44640">
                    <a:lnL w="9360">
                      <a:solidFill>
                        <a:srgbClr val="c6d2e1"/>
                      </a:solidFill>
                    </a:lnL>
                    <a:lnR w="12240">
                      <a:solidFill>
                        <a:srgbClr val="c6d2e1"/>
                      </a:solidFill>
                    </a:lnR>
                    <a:lnT w="12240">
                      <a:solidFill>
                        <a:srgbClr val="c6d2e1"/>
                      </a:solidFill>
                    </a:lnT>
                    <a:lnB w="12240">
                      <a:solidFill>
                        <a:srgbClr val="c6d2e1"/>
                      </a:solidFill>
                    </a:lnB>
                    <a:noFill/>
                  </a:tcPr>
                </a:tc>
              </a:tr>
              <a:tr h="1048680">
                <a:tc>
                  <a:txBody>
                    <a:bodyPr lIns="44640" rIns="44640" tIns="44640" bIns="44640">
                      <a:noAutofit/>
                    </a:bodyPr>
                    <a:p>
                      <a:pPr>
                        <a:lnSpc>
                          <a:spcPct val="100000"/>
                        </a:lnSpc>
                      </a:pPr>
                      <a:r>
                        <a:rPr b="1" lang="ca-ES" sz="700" spc="-1" strike="noStrike">
                          <a:solidFill>
                            <a:srgbClr val="ebf5f6"/>
                          </a:solidFill>
                          <a:latin typeface="Righteous"/>
                          <a:ea typeface="Arial Unicode MS"/>
                        </a:rPr>
                        <a:t>2.0</a:t>
                      </a:r>
                      <a:endParaRPr b="0" lang="en-US" sz="700" spc="-1" strike="noStrike">
                        <a:latin typeface="Arial"/>
                      </a:endParaRPr>
                    </a:p>
                  </a:txBody>
                  <a:tcPr marL="44640" marR="44640">
                    <a:lnL w="12240">
                      <a:solidFill>
                        <a:srgbClr val="c6d2e1"/>
                      </a:solidFill>
                    </a:lnL>
                    <a:lnR w="9360">
                      <a:solidFill>
                        <a:srgbClr val="c6d2e1"/>
                      </a:solidFill>
                    </a:lnR>
                    <a:lnT w="12240">
                      <a:solidFill>
                        <a:srgbClr val="c6d2e1"/>
                      </a:solidFill>
                    </a:lnT>
                    <a:lnB w="12240">
                      <a:solidFill>
                        <a:srgbClr val="c6d2e1"/>
                      </a:solidFill>
                    </a:lnB>
                    <a:noFill/>
                  </a:tcPr>
                </a:tc>
                <a:tc>
                  <a:txBody>
                    <a:bodyPr lIns="44640" rIns="44640" tIns="44640" bIns="44640">
                      <a:noAutofit/>
                    </a:bodyPr>
                    <a:p>
                      <a:pPr>
                        <a:lnSpc>
                          <a:spcPct val="100000"/>
                        </a:lnSpc>
                      </a:pPr>
                      <a:r>
                        <a:rPr b="0" lang="ca-ES" sz="700" spc="-1" strike="noStrike">
                          <a:solidFill>
                            <a:srgbClr val="ebf5f6"/>
                          </a:solidFill>
                          <a:latin typeface="Righteous"/>
                          <a:ea typeface="Arial Unicode MS"/>
                        </a:rPr>
                        <a:t>December 4th, 2015</a:t>
                      </a:r>
                      <a:endParaRPr b="0" lang="en-US" sz="700" spc="-1" strike="noStrike">
                        <a:latin typeface="Arial"/>
                      </a:endParaRPr>
                    </a:p>
                  </a:txBody>
                  <a:tcPr marL="44640" marR="44640">
                    <a:lnL w="9360">
                      <a:solidFill>
                        <a:srgbClr val="c6d2e1"/>
                      </a:solidFill>
                    </a:lnL>
                    <a:lnR w="9360">
                      <a:solidFill>
                        <a:srgbClr val="c6d2e1"/>
                      </a:solidFill>
                    </a:lnR>
                    <a:lnT w="12240">
                      <a:solidFill>
                        <a:srgbClr val="c6d2e1"/>
                      </a:solidFill>
                    </a:lnT>
                    <a:lnB w="12240">
                      <a:solidFill>
                        <a:srgbClr val="c6d2e1"/>
                      </a:solidFill>
                    </a:lnB>
                    <a:noFill/>
                  </a:tcPr>
                </a:tc>
                <a:tc>
                  <a:txBody>
                    <a:bodyPr lIns="44640" rIns="44640" tIns="44640" bIns="44640">
                      <a:noAutofit/>
                    </a:bodyPr>
                    <a:p>
                      <a:pPr>
                        <a:lnSpc>
                          <a:spcPct val="100000"/>
                        </a:lnSpc>
                      </a:pPr>
                      <a:r>
                        <a:rPr b="0" lang="en-US" sz="700" spc="-1" strike="noStrike">
                          <a:solidFill>
                            <a:srgbClr val="ebf5f6"/>
                          </a:solidFill>
                          <a:latin typeface="Righteous"/>
                          <a:ea typeface="Arial Unicode MS"/>
                        </a:rPr>
                        <a:t>The focus of version 2.0 of the Mapbox Vector Tile specification is the clarification of the intent of the intial version of the specification and the definition of interior and exterior rings within polygons. The fields within the protobuffer are more clearly defined in this version of the specification and the steps for decoders and encoders are more explicity declared.</a:t>
                      </a:r>
                      <a:endParaRPr b="0" lang="en-US" sz="700" spc="-1" strike="noStrike">
                        <a:latin typeface="Arial"/>
                      </a:endParaRPr>
                    </a:p>
                  </a:txBody>
                  <a:tcPr marL="44640" marR="44640">
                    <a:lnL w="9360">
                      <a:solidFill>
                        <a:srgbClr val="c6d2e1"/>
                      </a:solidFill>
                    </a:lnL>
                    <a:lnR w="12240">
                      <a:solidFill>
                        <a:srgbClr val="c6d2e1"/>
                      </a:solidFill>
                    </a:lnR>
                    <a:lnT w="12240">
                      <a:solidFill>
                        <a:srgbClr val="c6d2e1"/>
                      </a:solidFill>
                    </a:lnT>
                    <a:lnB w="12240">
                      <a:solidFill>
                        <a:srgbClr val="c6d2e1"/>
                      </a:solidFill>
                    </a:lnB>
                    <a:noFill/>
                  </a:tcPr>
                </a:tc>
              </a:tr>
              <a:tr h="409320">
                <a:tc>
                  <a:txBody>
                    <a:bodyPr lIns="44640" rIns="44640" tIns="44640" bIns="44640">
                      <a:noAutofit/>
                    </a:bodyPr>
                    <a:p>
                      <a:pPr>
                        <a:lnSpc>
                          <a:spcPct val="100000"/>
                        </a:lnSpc>
                      </a:pPr>
                      <a:r>
                        <a:rPr b="1" lang="ca-ES" sz="700" spc="-1" strike="noStrike">
                          <a:solidFill>
                            <a:srgbClr val="ebf5f6"/>
                          </a:solidFill>
                          <a:latin typeface="Righteous"/>
                          <a:ea typeface="Arial Unicode MS"/>
                        </a:rPr>
                        <a:t>1.0.1</a:t>
                      </a:r>
                      <a:endParaRPr b="0" lang="en-US" sz="700" spc="-1" strike="noStrike">
                        <a:latin typeface="Arial"/>
                      </a:endParaRPr>
                    </a:p>
                  </a:txBody>
                  <a:tcPr marL="44640" marR="44640">
                    <a:lnL w="12240">
                      <a:solidFill>
                        <a:srgbClr val="c6d2e1"/>
                      </a:solidFill>
                    </a:lnL>
                    <a:lnR w="9360">
                      <a:solidFill>
                        <a:srgbClr val="c6d2e1"/>
                      </a:solidFill>
                    </a:lnR>
                    <a:lnT w="12240">
                      <a:solidFill>
                        <a:srgbClr val="c6d2e1"/>
                      </a:solidFill>
                    </a:lnT>
                    <a:lnB w="12240">
                      <a:solidFill>
                        <a:srgbClr val="c6d2e1"/>
                      </a:solidFill>
                    </a:lnB>
                    <a:noFill/>
                  </a:tcPr>
                </a:tc>
                <a:tc>
                  <a:txBody>
                    <a:bodyPr lIns="44640" rIns="44640" tIns="44640" bIns="44640">
                      <a:noAutofit/>
                    </a:bodyPr>
                    <a:p>
                      <a:pPr>
                        <a:lnSpc>
                          <a:spcPct val="100000"/>
                        </a:lnSpc>
                      </a:pPr>
                      <a:r>
                        <a:rPr b="0" lang="ca-ES" sz="700" spc="-1" strike="noStrike">
                          <a:solidFill>
                            <a:srgbClr val="ebf5f6"/>
                          </a:solidFill>
                          <a:latin typeface="Righteous"/>
                          <a:ea typeface="Arial Unicode MS"/>
                        </a:rPr>
                        <a:t>July 28, 2014</a:t>
                      </a:r>
                      <a:endParaRPr b="0" lang="en-US" sz="700" spc="-1" strike="noStrike">
                        <a:latin typeface="Arial"/>
                      </a:endParaRPr>
                    </a:p>
                  </a:txBody>
                  <a:tcPr marL="44640" marR="44640">
                    <a:lnL w="9360">
                      <a:solidFill>
                        <a:srgbClr val="c6d2e1"/>
                      </a:solidFill>
                    </a:lnL>
                    <a:lnR w="9360">
                      <a:solidFill>
                        <a:srgbClr val="c6d2e1"/>
                      </a:solidFill>
                    </a:lnR>
                    <a:lnT w="12240">
                      <a:solidFill>
                        <a:srgbClr val="c6d2e1"/>
                      </a:solidFill>
                    </a:lnT>
                    <a:lnB w="12240">
                      <a:solidFill>
                        <a:srgbClr val="c6d2e1"/>
                      </a:solidFill>
                    </a:lnB>
                    <a:noFill/>
                  </a:tcPr>
                </a:tc>
                <a:tc>
                  <a:txBody>
                    <a:bodyPr lIns="44640" rIns="44640" tIns="44640" bIns="44640">
                      <a:noAutofit/>
                    </a:bodyPr>
                    <a:p>
                      <a:pPr>
                        <a:lnSpc>
                          <a:spcPct val="100000"/>
                        </a:lnSpc>
                      </a:pPr>
                      <a:r>
                        <a:rPr b="0" lang="en-US" sz="700" spc="-1" strike="noStrike">
                          <a:solidFill>
                            <a:srgbClr val="ebf5f6"/>
                          </a:solidFill>
                          <a:latin typeface="Righteous"/>
                          <a:ea typeface="Arial Unicode MS"/>
                        </a:rPr>
                        <a:t>Update .proto file to match </a:t>
                      </a:r>
                      <a:r>
                        <a:rPr b="0" lang="en-US" sz="700" spc="-1" strike="noStrike" u="sng">
                          <a:solidFill>
                            <a:srgbClr val="ffffff"/>
                          </a:solidFill>
                          <a:uFillTx/>
                          <a:latin typeface="Righteous"/>
                          <a:ea typeface="Arial Unicode MS"/>
                          <a:hlinkClick r:id="rId2"/>
                        </a:rPr>
                        <a:t>Protocol Buffer style guide</a:t>
                      </a:r>
                      <a:r>
                        <a:rPr b="0" lang="en-US" sz="700" spc="-1" strike="noStrike">
                          <a:solidFill>
                            <a:srgbClr val="ebf5f6"/>
                          </a:solidFill>
                          <a:latin typeface="Righteous"/>
                          <a:ea typeface="Arial Unicode MS"/>
                        </a:rPr>
                        <a:t>, changed namespace</a:t>
                      </a:r>
                      <a:endParaRPr b="0" lang="en-US" sz="700" spc="-1" strike="noStrike">
                        <a:latin typeface="Arial"/>
                      </a:endParaRPr>
                    </a:p>
                  </a:txBody>
                  <a:tcPr marL="44640" marR="44640">
                    <a:lnL w="9360">
                      <a:solidFill>
                        <a:srgbClr val="c6d2e1"/>
                      </a:solidFill>
                    </a:lnL>
                    <a:lnR w="12240">
                      <a:solidFill>
                        <a:srgbClr val="c6d2e1"/>
                      </a:solidFill>
                    </a:lnR>
                    <a:lnT w="12240">
                      <a:solidFill>
                        <a:srgbClr val="c6d2e1"/>
                      </a:solidFill>
                    </a:lnT>
                    <a:lnB w="12240">
                      <a:solidFill>
                        <a:srgbClr val="c6d2e1"/>
                      </a:solidFill>
                    </a:lnB>
                    <a:noFill/>
                  </a:tcPr>
                </a:tc>
              </a:tr>
              <a:tr h="196200">
                <a:tc>
                  <a:txBody>
                    <a:bodyPr lIns="44640" rIns="44640" tIns="44640" bIns="44640">
                      <a:noAutofit/>
                    </a:bodyPr>
                    <a:p>
                      <a:pPr>
                        <a:lnSpc>
                          <a:spcPct val="100000"/>
                        </a:lnSpc>
                      </a:pPr>
                      <a:r>
                        <a:rPr b="1" lang="ca-ES" sz="700" spc="-1" strike="noStrike">
                          <a:solidFill>
                            <a:srgbClr val="ebf5f6"/>
                          </a:solidFill>
                          <a:latin typeface="Righteous"/>
                          <a:ea typeface="Arial Unicode MS"/>
                        </a:rPr>
                        <a:t>1.0.0</a:t>
                      </a:r>
                      <a:endParaRPr b="0" lang="en-US" sz="700" spc="-1" strike="noStrike">
                        <a:latin typeface="Arial"/>
                      </a:endParaRPr>
                    </a:p>
                  </a:txBody>
                  <a:tcPr marL="44640" marR="44640">
                    <a:lnL w="12240">
                      <a:solidFill>
                        <a:srgbClr val="c6d2e1"/>
                      </a:solidFill>
                    </a:lnL>
                    <a:lnR w="9360">
                      <a:solidFill>
                        <a:srgbClr val="c6d2e1"/>
                      </a:solidFill>
                    </a:lnR>
                    <a:lnT w="12240">
                      <a:solidFill>
                        <a:srgbClr val="c6d2e1"/>
                      </a:solidFill>
                    </a:lnT>
                    <a:lnB w="12240">
                      <a:solidFill>
                        <a:srgbClr val="c6d2e1"/>
                      </a:solidFill>
                    </a:lnB>
                    <a:noFill/>
                  </a:tcPr>
                </a:tc>
                <a:tc>
                  <a:txBody>
                    <a:bodyPr lIns="44640" rIns="44640" tIns="44640" bIns="44640">
                      <a:noAutofit/>
                    </a:bodyPr>
                    <a:p>
                      <a:pPr>
                        <a:lnSpc>
                          <a:spcPct val="100000"/>
                        </a:lnSpc>
                      </a:pPr>
                      <a:r>
                        <a:rPr b="0" lang="ca-ES" sz="700" spc="-1" strike="noStrike">
                          <a:solidFill>
                            <a:srgbClr val="ebf5f6"/>
                          </a:solidFill>
                          <a:latin typeface="Righteous"/>
                          <a:ea typeface="Arial Unicode MS"/>
                        </a:rPr>
                        <a:t>April 13, 2014</a:t>
                      </a:r>
                      <a:endParaRPr b="0" lang="en-US" sz="700" spc="-1" strike="noStrike">
                        <a:latin typeface="Arial"/>
                      </a:endParaRPr>
                    </a:p>
                  </a:txBody>
                  <a:tcPr marL="44640" marR="44640">
                    <a:lnL w="9360">
                      <a:solidFill>
                        <a:srgbClr val="c6d2e1"/>
                      </a:solidFill>
                    </a:lnL>
                    <a:lnR w="9360">
                      <a:solidFill>
                        <a:srgbClr val="c6d2e1"/>
                      </a:solidFill>
                    </a:lnR>
                    <a:lnT w="12240">
                      <a:solidFill>
                        <a:srgbClr val="c6d2e1"/>
                      </a:solidFill>
                    </a:lnT>
                    <a:lnB w="12240">
                      <a:solidFill>
                        <a:srgbClr val="c6d2e1"/>
                      </a:solidFill>
                    </a:lnB>
                    <a:noFill/>
                  </a:tcPr>
                </a:tc>
                <a:tc>
                  <a:txBody>
                    <a:bodyPr lIns="44640" rIns="44640" tIns="44640" bIns="44640">
                      <a:noAutofit/>
                    </a:bodyPr>
                    <a:p>
                      <a:pPr>
                        <a:lnSpc>
                          <a:spcPct val="100000"/>
                        </a:lnSpc>
                      </a:pPr>
                      <a:r>
                        <a:rPr b="0" lang="ca-ES" sz="700" spc="-1" strike="noStrike">
                          <a:solidFill>
                            <a:srgbClr val="ebf5f6"/>
                          </a:solidFill>
                          <a:latin typeface="Righteous"/>
                          <a:ea typeface="Arial Unicode MS"/>
                        </a:rPr>
                        <a:t>First release</a:t>
                      </a:r>
                      <a:endParaRPr b="0" lang="en-US" sz="700" spc="-1" strike="noStrike">
                        <a:latin typeface="Arial"/>
                      </a:endParaRPr>
                    </a:p>
                  </a:txBody>
                  <a:tcPr marL="44640" marR="44640">
                    <a:lnL w="9360">
                      <a:solidFill>
                        <a:srgbClr val="c6d2e1"/>
                      </a:solidFill>
                    </a:lnL>
                    <a:lnR w="12240">
                      <a:solidFill>
                        <a:srgbClr val="c6d2e1"/>
                      </a:solidFill>
                    </a:lnR>
                    <a:lnT w="12240">
                      <a:solidFill>
                        <a:srgbClr val="c6d2e1"/>
                      </a:solidFill>
                    </a:lnT>
                    <a:lnB w="12240">
                      <a:solidFill>
                        <a:srgbClr val="c6d2e1"/>
                      </a:solidFill>
                    </a:lnB>
                    <a:noFill/>
                  </a:tcPr>
                </a:tc>
              </a:tr>
            </a:tbl>
          </a:graphicData>
        </a:graphic>
      </p:graphicFrame>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8" name="CustomShape 1"/>
          <p:cNvSpPr/>
          <p:nvPr/>
        </p:nvSpPr>
        <p:spPr>
          <a:xfrm>
            <a:off x="323640" y="404640"/>
            <a:ext cx="6310080" cy="395280"/>
          </a:xfrm>
          <a:prstGeom prst="rect">
            <a:avLst/>
          </a:prstGeom>
          <a:noFill/>
          <a:ln>
            <a:noFill/>
          </a:ln>
        </p:spPr>
        <p:style>
          <a:lnRef idx="0"/>
          <a:fillRef idx="0"/>
          <a:effectRef idx="0"/>
          <a:fontRef idx="minor"/>
        </p:style>
        <p:txBody>
          <a:bodyPr lIns="90000" rIns="90000" tIns="45000" bIns="45000">
            <a:spAutoFit/>
          </a:bodyPr>
          <a:p>
            <a:pPr>
              <a:lnSpc>
                <a:spcPct val="100000"/>
              </a:lnSpc>
              <a:spcBef>
                <a:spcPts val="1001"/>
              </a:spcBef>
            </a:pPr>
            <a:r>
              <a:rPr b="0" lang="es-ES" sz="2000" spc="-1" strike="noStrike">
                <a:solidFill>
                  <a:srgbClr val="ebf5f6"/>
                </a:solidFill>
                <a:latin typeface="Righteous"/>
                <a:ea typeface="Arial"/>
              </a:rPr>
              <a:t>Vector Tiles – Caracteristicas</a:t>
            </a:r>
            <a:endParaRPr b="0" lang="en-US" sz="2000" spc="-1" strike="noStrike">
              <a:latin typeface="Arial"/>
            </a:endParaRPr>
          </a:p>
        </p:txBody>
      </p:sp>
      <p:sp>
        <p:nvSpPr>
          <p:cNvPr id="1699" name="CustomShape 2"/>
          <p:cNvSpPr/>
          <p:nvPr/>
        </p:nvSpPr>
        <p:spPr>
          <a:xfrm>
            <a:off x="683640" y="1951560"/>
            <a:ext cx="8208720" cy="2037240"/>
          </a:xfrm>
          <a:prstGeom prst="rect">
            <a:avLst/>
          </a:prstGeom>
          <a:noFill/>
          <a:ln>
            <a:noFill/>
          </a:ln>
        </p:spPr>
        <p:style>
          <a:lnRef idx="0"/>
          <a:fillRef idx="0"/>
          <a:effectRef idx="0"/>
          <a:fontRef idx="minor"/>
        </p:style>
        <p:txBody>
          <a:bodyPr lIns="90000" rIns="90000" tIns="45000" bIns="45000">
            <a:spAutoFit/>
          </a:bodyPr>
          <a:p>
            <a:pPr>
              <a:lnSpc>
                <a:spcPct val="100000"/>
              </a:lnSpc>
            </a:pPr>
            <a:endParaRPr b="0" lang="en-US" sz="1800" spc="-1" strike="noStrike">
              <a:latin typeface="Arial"/>
            </a:endParaRPr>
          </a:p>
          <a:p>
            <a:pPr marL="285840" indent="-285480">
              <a:lnSpc>
                <a:spcPct val="100000"/>
              </a:lnSpc>
              <a:buClr>
                <a:srgbClr val="000000"/>
              </a:buClr>
              <a:buFont typeface="Arial"/>
              <a:buChar char="•"/>
            </a:pPr>
            <a:r>
              <a:rPr b="0" lang="es-ES" sz="1600" spc="-1" strike="noStrike">
                <a:solidFill>
                  <a:srgbClr val="ebf5f6"/>
                </a:solidFill>
                <a:latin typeface="Righteous"/>
                <a:ea typeface="Arial"/>
              </a:rPr>
              <a:t>Cada tile es un contenedor de datos vectores y atributos</a:t>
            </a:r>
            <a:endParaRPr b="0" lang="en-US" sz="1600" spc="-1" strike="noStrike">
              <a:latin typeface="Arial"/>
            </a:endParaRPr>
          </a:p>
          <a:p>
            <a:pPr>
              <a:lnSpc>
                <a:spcPct val="100000"/>
              </a:lnSpc>
            </a:pPr>
            <a:endParaRPr b="0" lang="en-US" sz="1600" spc="-1" strike="noStrike">
              <a:latin typeface="Arial"/>
            </a:endParaRPr>
          </a:p>
          <a:p>
            <a:pPr marL="285840" indent="-285480">
              <a:lnSpc>
                <a:spcPct val="100000"/>
              </a:lnSpc>
              <a:buClr>
                <a:srgbClr val="000000"/>
              </a:buClr>
              <a:buFont typeface="Arial"/>
              <a:buChar char="•"/>
            </a:pPr>
            <a:r>
              <a:rPr b="0" lang="es-ES" sz="1600" spc="-1" strike="noStrike">
                <a:solidFill>
                  <a:srgbClr val="ebf5f6"/>
                </a:solidFill>
                <a:latin typeface="Righteous"/>
                <a:ea typeface="Arial"/>
              </a:rPr>
              <a:t>Los Tiles </a:t>
            </a:r>
            <a:r>
              <a:rPr b="1" lang="es-ES" sz="1600" spc="-1" strike="noStrike">
                <a:solidFill>
                  <a:srgbClr val="ebf5f6"/>
                </a:solidFill>
                <a:latin typeface="Righteous"/>
                <a:ea typeface="Arial"/>
              </a:rPr>
              <a:t>no tienen estilo</a:t>
            </a:r>
            <a:endParaRPr b="0" lang="en-US" sz="1600" spc="-1" strike="noStrike">
              <a:latin typeface="Arial"/>
            </a:endParaRPr>
          </a:p>
          <a:p>
            <a:pPr>
              <a:lnSpc>
                <a:spcPct val="100000"/>
              </a:lnSpc>
            </a:pPr>
            <a:endParaRPr b="0" lang="en-US" sz="1600" spc="-1" strike="noStrike">
              <a:latin typeface="Arial"/>
            </a:endParaRPr>
          </a:p>
          <a:p>
            <a:pPr marL="285840" indent="-285480">
              <a:lnSpc>
                <a:spcPct val="100000"/>
              </a:lnSpc>
              <a:buClr>
                <a:srgbClr val="000000"/>
              </a:buClr>
              <a:buFont typeface="Arial"/>
              <a:buChar char="•"/>
            </a:pPr>
            <a:r>
              <a:rPr b="0" lang="es-ES" sz="1600" spc="-1" strike="noStrike">
                <a:solidFill>
                  <a:srgbClr val="ebf5f6"/>
                </a:solidFill>
                <a:latin typeface="Righteous"/>
                <a:ea typeface="Arial"/>
              </a:rPr>
              <a:t>Soporta rotación y orientación</a:t>
            </a:r>
            <a:endParaRPr b="0" lang="en-US" sz="1600" spc="-1" strike="noStrike">
              <a:latin typeface="Arial"/>
            </a:endParaRPr>
          </a:p>
          <a:p>
            <a:pPr>
              <a:lnSpc>
                <a:spcPct val="100000"/>
              </a:lnSpc>
            </a:pPr>
            <a:endParaRPr b="0" lang="en-US" sz="1600" spc="-1" strike="noStrike">
              <a:latin typeface="Arial"/>
            </a:endParaRPr>
          </a:p>
          <a:p>
            <a:pPr marL="285840" indent="-285480">
              <a:lnSpc>
                <a:spcPct val="100000"/>
              </a:lnSpc>
              <a:buClr>
                <a:srgbClr val="000000"/>
              </a:buClr>
              <a:buFont typeface="Arial"/>
              <a:buChar char="•"/>
            </a:pPr>
            <a:r>
              <a:rPr b="0" lang="es-ES" sz="1600" spc="-1" strike="noStrike">
                <a:solidFill>
                  <a:srgbClr val="ebf5f6"/>
                </a:solidFill>
                <a:latin typeface="Righteous"/>
                <a:ea typeface="Arial"/>
              </a:rPr>
              <a:t>Soporta extrusión y 3D</a:t>
            </a:r>
            <a:endParaRPr b="0" lang="en-US" sz="1600" spc="-1" strike="noStrike">
              <a:latin typeface="Arial"/>
            </a:endParaRPr>
          </a:p>
        </p:txBody>
      </p:sp>
      <p:pic>
        <p:nvPicPr>
          <p:cNvPr id="1700" name="Picture 5" descr=""/>
          <p:cNvPicPr/>
          <p:nvPr/>
        </p:nvPicPr>
        <p:blipFill>
          <a:blip r:embed="rId1"/>
          <a:stretch/>
        </p:blipFill>
        <p:spPr>
          <a:xfrm>
            <a:off x="4598640" y="4676760"/>
            <a:ext cx="3123720" cy="146664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1" name="CustomShape 1"/>
          <p:cNvSpPr/>
          <p:nvPr/>
        </p:nvSpPr>
        <p:spPr>
          <a:xfrm>
            <a:off x="431640" y="1124640"/>
            <a:ext cx="8280720" cy="2280600"/>
          </a:xfrm>
          <a:prstGeom prst="rect">
            <a:avLst/>
          </a:prstGeom>
          <a:noFill/>
          <a:ln>
            <a:noFill/>
          </a:ln>
        </p:spPr>
        <p:style>
          <a:lnRef idx="0"/>
          <a:fillRef idx="0"/>
          <a:effectRef idx="0"/>
          <a:fontRef idx="minor"/>
        </p:style>
        <p:txBody>
          <a:bodyPr lIns="90000" rIns="90000" tIns="45000" bIns="45000">
            <a:spAutoFit/>
          </a:bodyPr>
          <a:p>
            <a:pPr>
              <a:lnSpc>
                <a:spcPct val="100000"/>
              </a:lnSpc>
            </a:pPr>
            <a:endParaRPr b="0" lang="en-US" sz="1800" spc="-1" strike="noStrike">
              <a:latin typeface="Arial"/>
            </a:endParaRPr>
          </a:p>
          <a:p>
            <a:pPr marL="285840" indent="-285480">
              <a:lnSpc>
                <a:spcPct val="100000"/>
              </a:lnSpc>
              <a:buClr>
                <a:srgbClr val="000000"/>
              </a:buClr>
              <a:buFont typeface="Arial"/>
              <a:buChar char="•"/>
            </a:pPr>
            <a:r>
              <a:rPr b="0" lang="es-ES" sz="1600" spc="-1" strike="noStrike">
                <a:solidFill>
                  <a:srgbClr val="ebf5f6"/>
                </a:solidFill>
                <a:latin typeface="Righteous"/>
                <a:ea typeface="Arial"/>
              </a:rPr>
              <a:t>Cada conjunto de teselas vectoriales tiene su propio esquema. Un esquema consiste en nombres de capas, atributos, selección de elementos.</a:t>
            </a:r>
            <a:endParaRPr b="0" lang="en-US" sz="1600" spc="-1" strike="noStrike">
              <a:latin typeface="Arial"/>
            </a:endParaRPr>
          </a:p>
          <a:p>
            <a:pPr>
              <a:lnSpc>
                <a:spcPct val="100000"/>
              </a:lnSpc>
            </a:pPr>
            <a:endParaRPr b="0" lang="en-US" sz="1600" spc="-1" strike="noStrike">
              <a:latin typeface="Arial"/>
            </a:endParaRPr>
          </a:p>
          <a:p>
            <a:pPr marL="285840" indent="-285480">
              <a:lnSpc>
                <a:spcPct val="100000"/>
              </a:lnSpc>
              <a:buClr>
                <a:srgbClr val="000000"/>
              </a:buClr>
              <a:buFont typeface="Arial"/>
              <a:buChar char="•"/>
            </a:pPr>
            <a:r>
              <a:rPr b="0" lang="es-ES" sz="1600" spc="-1" strike="noStrike">
                <a:solidFill>
                  <a:srgbClr val="ebf5f6"/>
                </a:solidFill>
                <a:latin typeface="Righteous"/>
                <a:ea typeface="Arial"/>
              </a:rPr>
              <a:t>Actualmente hay tres esquemas muy utilizados</a:t>
            </a:r>
            <a:endParaRPr b="0" lang="en-US" sz="1600" spc="-1" strike="noStrike">
              <a:latin typeface="Arial"/>
            </a:endParaRPr>
          </a:p>
          <a:p>
            <a:pPr>
              <a:lnSpc>
                <a:spcPct val="100000"/>
              </a:lnSpc>
            </a:pPr>
            <a:endParaRPr b="0" lang="en-US" sz="1600" spc="-1" strike="noStrike">
              <a:latin typeface="Arial"/>
            </a:endParaRPr>
          </a:p>
          <a:p>
            <a:pPr lvl="1" marL="743040" indent="-285480">
              <a:lnSpc>
                <a:spcPct val="100000"/>
              </a:lnSpc>
              <a:buClr>
                <a:srgbClr val="000000"/>
              </a:buClr>
              <a:buFont typeface="Arial"/>
              <a:buChar char="•"/>
            </a:pPr>
            <a:r>
              <a:rPr b="0" lang="es-ES" sz="1600" spc="-1" strike="noStrike">
                <a:solidFill>
                  <a:srgbClr val="ebf5f6"/>
                </a:solidFill>
                <a:latin typeface="Righteous"/>
                <a:ea typeface="Arial"/>
              </a:rPr>
              <a:t>MapBox</a:t>
            </a:r>
            <a:endParaRPr b="0" lang="en-US" sz="1600" spc="-1" strike="noStrike">
              <a:latin typeface="Arial"/>
            </a:endParaRPr>
          </a:p>
          <a:p>
            <a:pPr lvl="1" marL="743040" indent="-285480">
              <a:lnSpc>
                <a:spcPct val="100000"/>
              </a:lnSpc>
              <a:buClr>
                <a:srgbClr val="000000"/>
              </a:buClr>
              <a:buFont typeface="Arial"/>
              <a:buChar char="•"/>
            </a:pPr>
            <a:r>
              <a:rPr b="0" lang="es-ES" sz="1600" spc="-1" strike="noStrike">
                <a:solidFill>
                  <a:srgbClr val="ebf5f6"/>
                </a:solidFill>
                <a:latin typeface="Righteous"/>
                <a:ea typeface="Arial"/>
              </a:rPr>
              <a:t>OpenMapTiles</a:t>
            </a:r>
            <a:endParaRPr b="0" lang="en-US" sz="1600" spc="-1" strike="noStrike">
              <a:latin typeface="Arial"/>
            </a:endParaRPr>
          </a:p>
          <a:p>
            <a:pPr lvl="1" marL="743040" indent="-285480">
              <a:lnSpc>
                <a:spcPct val="100000"/>
              </a:lnSpc>
              <a:buClr>
                <a:srgbClr val="000000"/>
              </a:buClr>
              <a:buFont typeface="Arial"/>
              <a:buChar char="•"/>
            </a:pPr>
            <a:r>
              <a:rPr b="0" lang="es-ES" sz="1600" spc="-1" strike="noStrike">
                <a:solidFill>
                  <a:srgbClr val="ebf5f6"/>
                </a:solidFill>
                <a:latin typeface="Righteous"/>
                <a:ea typeface="Arial"/>
              </a:rPr>
              <a:t>ESRI vector tiles</a:t>
            </a:r>
            <a:endParaRPr b="0" lang="en-US" sz="1600" spc="-1" strike="noStrike">
              <a:latin typeface="Arial"/>
            </a:endParaRPr>
          </a:p>
        </p:txBody>
      </p:sp>
      <p:sp>
        <p:nvSpPr>
          <p:cNvPr id="1702" name="CustomShape 2"/>
          <p:cNvSpPr/>
          <p:nvPr/>
        </p:nvSpPr>
        <p:spPr>
          <a:xfrm>
            <a:off x="323640" y="404640"/>
            <a:ext cx="6310080" cy="456120"/>
          </a:xfrm>
          <a:prstGeom prst="rect">
            <a:avLst/>
          </a:prstGeom>
          <a:noFill/>
          <a:ln>
            <a:noFill/>
          </a:ln>
        </p:spPr>
        <p:style>
          <a:lnRef idx="0"/>
          <a:fillRef idx="0"/>
          <a:effectRef idx="0"/>
          <a:fontRef idx="minor"/>
        </p:style>
        <p:txBody>
          <a:bodyPr lIns="90000" rIns="90000" tIns="45000" bIns="45000">
            <a:spAutoFit/>
          </a:bodyPr>
          <a:p>
            <a:pPr>
              <a:lnSpc>
                <a:spcPct val="100000"/>
              </a:lnSpc>
              <a:spcBef>
                <a:spcPts val="1199"/>
              </a:spcBef>
            </a:pPr>
            <a:r>
              <a:rPr b="0" lang="es-ES" sz="2400" spc="-1" strike="noStrike">
                <a:solidFill>
                  <a:srgbClr val="ebf5f6"/>
                </a:solidFill>
                <a:latin typeface="Righteous"/>
                <a:ea typeface="Arial"/>
              </a:rPr>
              <a:t>Vector Tiles</a:t>
            </a:r>
            <a:endParaRPr b="0" lang="en-US" sz="2400" spc="-1" strike="noStrike">
              <a:latin typeface="Arial"/>
            </a:endParaRPr>
          </a:p>
        </p:txBody>
      </p:sp>
      <p:pic>
        <p:nvPicPr>
          <p:cNvPr id="1703" name="Picture 5" descr=""/>
          <p:cNvPicPr/>
          <p:nvPr/>
        </p:nvPicPr>
        <p:blipFill>
          <a:blip r:embed="rId1"/>
          <a:stretch/>
        </p:blipFill>
        <p:spPr>
          <a:xfrm>
            <a:off x="2988000" y="4581000"/>
            <a:ext cx="2847600" cy="159984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4" name="CustomShape 1"/>
          <p:cNvSpPr/>
          <p:nvPr/>
        </p:nvSpPr>
        <p:spPr>
          <a:xfrm>
            <a:off x="431640" y="972720"/>
            <a:ext cx="3492000" cy="1582200"/>
          </a:xfrm>
          <a:prstGeom prst="rect">
            <a:avLst/>
          </a:prstGeom>
          <a:noFill/>
          <a:ln>
            <a:noFill/>
          </a:ln>
        </p:spPr>
        <p:style>
          <a:lnRef idx="0"/>
          <a:fillRef idx="0"/>
          <a:effectRef idx="0"/>
          <a:fontRef idx="minor"/>
        </p:style>
        <p:txBody>
          <a:bodyPr lIns="90000" rIns="90000" tIns="45000" bIns="45000">
            <a:spAutoFit/>
          </a:bodyPr>
          <a:p>
            <a:pPr>
              <a:lnSpc>
                <a:spcPct val="100000"/>
              </a:lnSpc>
            </a:pPr>
            <a:endParaRPr b="0" lang="en-US" sz="1800" spc="-1" strike="noStrike">
              <a:latin typeface="Arial"/>
            </a:endParaRPr>
          </a:p>
          <a:p>
            <a:pPr marL="285840" indent="-285480">
              <a:lnSpc>
                <a:spcPct val="100000"/>
              </a:lnSpc>
              <a:buClr>
                <a:srgbClr val="000000"/>
              </a:buClr>
              <a:buFont typeface="Arial"/>
              <a:buChar char="•"/>
            </a:pPr>
            <a:r>
              <a:rPr b="0" lang="es-ES" sz="1400" spc="-1" strike="noStrike">
                <a:solidFill>
                  <a:srgbClr val="ebf5f6"/>
                </a:solidFill>
                <a:latin typeface="Righteous"/>
                <a:ea typeface="Arial"/>
              </a:rPr>
              <a:t>Es una especificación, también publicada por MapBox, para estilizar los vector tiles</a:t>
            </a:r>
            <a:endParaRPr b="0" lang="en-US" sz="1400" spc="-1" strike="noStrike">
              <a:latin typeface="Arial"/>
            </a:endParaRPr>
          </a:p>
          <a:p>
            <a:pPr>
              <a:lnSpc>
                <a:spcPct val="100000"/>
              </a:lnSpc>
            </a:pPr>
            <a:endParaRPr b="0" lang="en-US" sz="1400" spc="-1" strike="noStrike">
              <a:latin typeface="Arial"/>
            </a:endParaRPr>
          </a:p>
          <a:p>
            <a:pPr marL="285840" indent="-285480">
              <a:lnSpc>
                <a:spcPct val="100000"/>
              </a:lnSpc>
              <a:buClr>
                <a:srgbClr val="000000"/>
              </a:buClr>
              <a:buFont typeface="Arial"/>
              <a:buChar char="•"/>
            </a:pPr>
            <a:r>
              <a:rPr b="0" lang="es-ES" sz="1400" spc="-1" strike="noStrike">
                <a:solidFill>
                  <a:srgbClr val="ebf5f6"/>
                </a:solidFill>
                <a:latin typeface="Righteous"/>
                <a:ea typeface="Arial"/>
              </a:rPr>
              <a:t>Se codifica en un archivo JSON</a:t>
            </a:r>
            <a:endParaRPr b="0" lang="en-US" sz="1400" spc="-1" strike="noStrike">
              <a:latin typeface="Arial"/>
            </a:endParaRPr>
          </a:p>
          <a:p>
            <a:pPr>
              <a:lnSpc>
                <a:spcPct val="100000"/>
              </a:lnSpc>
            </a:pPr>
            <a:endParaRPr b="0" lang="en-US" sz="1400" spc="-1" strike="noStrike">
              <a:latin typeface="Arial"/>
            </a:endParaRPr>
          </a:p>
        </p:txBody>
      </p:sp>
      <p:sp>
        <p:nvSpPr>
          <p:cNvPr id="1705" name="CustomShape 2"/>
          <p:cNvSpPr/>
          <p:nvPr/>
        </p:nvSpPr>
        <p:spPr>
          <a:xfrm>
            <a:off x="323640" y="404640"/>
            <a:ext cx="6310080" cy="395280"/>
          </a:xfrm>
          <a:prstGeom prst="rect">
            <a:avLst/>
          </a:prstGeom>
          <a:noFill/>
          <a:ln>
            <a:noFill/>
          </a:ln>
        </p:spPr>
        <p:style>
          <a:lnRef idx="0"/>
          <a:fillRef idx="0"/>
          <a:effectRef idx="0"/>
          <a:fontRef idx="minor"/>
        </p:style>
        <p:txBody>
          <a:bodyPr lIns="90000" rIns="90000" tIns="45000" bIns="45000">
            <a:spAutoFit/>
          </a:bodyPr>
          <a:p>
            <a:pPr>
              <a:lnSpc>
                <a:spcPct val="100000"/>
              </a:lnSpc>
              <a:spcBef>
                <a:spcPts val="1001"/>
              </a:spcBef>
            </a:pPr>
            <a:r>
              <a:rPr b="0" lang="es-ES" sz="2000" spc="-1" strike="noStrike">
                <a:solidFill>
                  <a:srgbClr val="ebf5f6"/>
                </a:solidFill>
                <a:latin typeface="Righteous"/>
                <a:ea typeface="Arial"/>
              </a:rPr>
              <a:t>MapBox Styles</a:t>
            </a:r>
            <a:endParaRPr b="0" lang="en-US" sz="2000" spc="-1" strike="noStrike">
              <a:latin typeface="Arial"/>
            </a:endParaRPr>
          </a:p>
        </p:txBody>
      </p:sp>
      <p:sp>
        <p:nvSpPr>
          <p:cNvPr id="1706" name="CustomShape 3"/>
          <p:cNvSpPr/>
          <p:nvPr/>
        </p:nvSpPr>
        <p:spPr>
          <a:xfrm>
            <a:off x="1115640" y="5885280"/>
            <a:ext cx="7488360" cy="303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ca-ES" sz="1400" spc="-1" strike="noStrike" u="sng">
                <a:solidFill>
                  <a:srgbClr val="ffffff"/>
                </a:solidFill>
                <a:uFillTx/>
                <a:latin typeface="Righteous"/>
                <a:ea typeface="Arial"/>
                <a:hlinkClick r:id="rId1"/>
              </a:rPr>
              <a:t>https://docs.mapbox.com/mapbox-gl-js/style-spec/</a:t>
            </a:r>
            <a:endParaRPr b="0" lang="en-US" sz="1400" spc="-1" strike="noStrike">
              <a:latin typeface="Arial"/>
            </a:endParaRPr>
          </a:p>
        </p:txBody>
      </p:sp>
      <p:sp>
        <p:nvSpPr>
          <p:cNvPr id="1707" name="CustomShape 4"/>
          <p:cNvSpPr/>
          <p:nvPr/>
        </p:nvSpPr>
        <p:spPr>
          <a:xfrm>
            <a:off x="4435200" y="260640"/>
            <a:ext cx="4418640" cy="5576040"/>
          </a:xfrm>
          <a:prstGeom prst="rect">
            <a:avLst/>
          </a:prstGeom>
          <a:solidFill>
            <a:schemeClr val="accent4">
              <a:lumMod val="50000"/>
            </a:schemeClr>
          </a:solidFill>
          <a:ln>
            <a:noFill/>
          </a:ln>
        </p:spPr>
        <p:style>
          <a:lnRef idx="0"/>
          <a:fillRef idx="0"/>
          <a:effectRef idx="0"/>
          <a:fontRef idx="minor"/>
        </p:style>
        <p:txBody>
          <a:bodyPr lIns="90000" rIns="90000" tIns="45000" bIns="45000">
            <a:spAutoFit/>
          </a:bodyPr>
          <a:p>
            <a:pPr>
              <a:lnSpc>
                <a:spcPct val="100000"/>
              </a:lnSpc>
            </a:pPr>
            <a:r>
              <a:rPr b="0" lang="ca-ES" sz="900" spc="-1" strike="noStrike">
                <a:solidFill>
                  <a:srgbClr val="d1e3e5"/>
                </a:solidFill>
                <a:latin typeface="Righteous"/>
                <a:ea typeface="Arial"/>
              </a:rPr>
              <a:t>{</a:t>
            </a:r>
            <a:endParaRPr b="0" lang="en-US" sz="900" spc="-1" strike="noStrike">
              <a:latin typeface="Arial"/>
            </a:endParaRPr>
          </a:p>
          <a:p>
            <a:pPr>
              <a:lnSpc>
                <a:spcPct val="100000"/>
              </a:lnSpc>
            </a:pPr>
            <a:r>
              <a:rPr b="0" lang="ca-ES" sz="900" spc="-1" strike="noStrike">
                <a:solidFill>
                  <a:srgbClr val="d1e3e5"/>
                </a:solidFill>
                <a:latin typeface="Righteous"/>
                <a:ea typeface="Arial"/>
              </a:rPr>
              <a:t>  </a:t>
            </a:r>
            <a:r>
              <a:rPr b="0" lang="ca-ES" sz="900" spc="-1" strike="noStrike">
                <a:solidFill>
                  <a:srgbClr val="d1e3e5"/>
                </a:solidFill>
                <a:latin typeface="Righteous"/>
                <a:ea typeface="Arial"/>
              </a:rPr>
              <a:t>"version": 8,</a:t>
            </a:r>
            <a:endParaRPr b="0" lang="en-US" sz="900" spc="-1" strike="noStrike">
              <a:latin typeface="Arial"/>
            </a:endParaRPr>
          </a:p>
          <a:p>
            <a:pPr>
              <a:lnSpc>
                <a:spcPct val="100000"/>
              </a:lnSpc>
            </a:pPr>
            <a:r>
              <a:rPr b="0" lang="ca-ES" sz="900" spc="-1" strike="noStrike">
                <a:solidFill>
                  <a:srgbClr val="d1e3e5"/>
                </a:solidFill>
                <a:latin typeface="Righteous"/>
                <a:ea typeface="Arial"/>
              </a:rPr>
              <a:t>  </a:t>
            </a:r>
            <a:r>
              <a:rPr b="0" lang="ca-ES" sz="900" spc="-1" strike="noStrike">
                <a:solidFill>
                  <a:srgbClr val="d1e3e5"/>
                </a:solidFill>
                <a:latin typeface="Righteous"/>
                <a:ea typeface="Arial"/>
              </a:rPr>
              <a:t>"name": "ICGC",</a:t>
            </a:r>
            <a:endParaRPr b="0" lang="en-US" sz="900" spc="-1" strike="noStrike">
              <a:latin typeface="Arial"/>
            </a:endParaRPr>
          </a:p>
          <a:p>
            <a:pPr>
              <a:lnSpc>
                <a:spcPct val="100000"/>
              </a:lnSpc>
            </a:pPr>
            <a:r>
              <a:rPr b="0" lang="ca-ES" sz="900" spc="-1" strike="noStrike">
                <a:solidFill>
                  <a:srgbClr val="d1e3e5"/>
                </a:solidFill>
                <a:latin typeface="Righteous"/>
                <a:ea typeface="Arial"/>
              </a:rPr>
              <a:t>  </a:t>
            </a:r>
            <a:r>
              <a:rPr b="0" lang="ca-ES" sz="900" spc="-1" strike="noStrike">
                <a:solidFill>
                  <a:srgbClr val="d1e3e5"/>
                </a:solidFill>
                <a:latin typeface="Righteous"/>
                <a:ea typeface="Arial"/>
              </a:rPr>
              <a:t>"metadata": {},</a:t>
            </a:r>
            <a:endParaRPr b="0" lang="en-US" sz="900" spc="-1" strike="noStrike">
              <a:latin typeface="Arial"/>
            </a:endParaRPr>
          </a:p>
          <a:p>
            <a:pPr>
              <a:lnSpc>
                <a:spcPct val="100000"/>
              </a:lnSpc>
            </a:pPr>
            <a:r>
              <a:rPr b="0" lang="ca-ES" sz="900" spc="-1" strike="noStrike">
                <a:solidFill>
                  <a:srgbClr val="d1e3e5"/>
                </a:solidFill>
                <a:latin typeface="Righteous"/>
                <a:ea typeface="Arial"/>
              </a:rPr>
              <a:t>  </a:t>
            </a:r>
            <a:r>
              <a:rPr b="0" lang="ca-ES" sz="900" spc="-1" strike="noStrike">
                <a:solidFill>
                  <a:srgbClr val="d1e3e5"/>
                </a:solidFill>
                <a:latin typeface="Righteous"/>
                <a:ea typeface="Arial"/>
              </a:rPr>
              <a:t>"center": [</a:t>
            </a:r>
            <a:endParaRPr b="0" lang="en-US" sz="900" spc="-1" strike="noStrike">
              <a:latin typeface="Arial"/>
            </a:endParaRPr>
          </a:p>
          <a:p>
            <a:pPr>
              <a:lnSpc>
                <a:spcPct val="100000"/>
              </a:lnSpc>
            </a:pPr>
            <a:r>
              <a:rPr b="0" lang="ca-ES" sz="900" spc="-1" strike="noStrike">
                <a:solidFill>
                  <a:srgbClr val="d1e3e5"/>
                </a:solidFill>
                <a:latin typeface="Righteous"/>
                <a:ea typeface="Arial"/>
              </a:rPr>
              <a:t>    </a:t>
            </a:r>
            <a:r>
              <a:rPr b="0" lang="ca-ES" sz="900" spc="-1" strike="noStrike">
                <a:solidFill>
                  <a:srgbClr val="d1e3e5"/>
                </a:solidFill>
                <a:latin typeface="Righteous"/>
                <a:ea typeface="Arial"/>
              </a:rPr>
              <a:t>1.537786,</a:t>
            </a:r>
            <a:endParaRPr b="0" lang="en-US" sz="900" spc="-1" strike="noStrike">
              <a:latin typeface="Arial"/>
            </a:endParaRPr>
          </a:p>
          <a:p>
            <a:pPr>
              <a:lnSpc>
                <a:spcPct val="100000"/>
              </a:lnSpc>
            </a:pPr>
            <a:r>
              <a:rPr b="0" lang="ca-ES" sz="900" spc="-1" strike="noStrike">
                <a:solidFill>
                  <a:srgbClr val="d1e3e5"/>
                </a:solidFill>
                <a:latin typeface="Righteous"/>
                <a:ea typeface="Arial"/>
              </a:rPr>
              <a:t>    </a:t>
            </a:r>
            <a:r>
              <a:rPr b="0" lang="ca-ES" sz="900" spc="-1" strike="noStrike">
                <a:solidFill>
                  <a:srgbClr val="d1e3e5"/>
                </a:solidFill>
                <a:latin typeface="Righteous"/>
                <a:ea typeface="Arial"/>
              </a:rPr>
              <a:t>41.837539</a:t>
            </a:r>
            <a:endParaRPr b="0" lang="en-US" sz="900" spc="-1" strike="noStrike">
              <a:latin typeface="Arial"/>
            </a:endParaRPr>
          </a:p>
          <a:p>
            <a:pPr>
              <a:lnSpc>
                <a:spcPct val="100000"/>
              </a:lnSpc>
            </a:pPr>
            <a:r>
              <a:rPr b="0" lang="ca-ES" sz="900" spc="-1" strike="noStrike">
                <a:solidFill>
                  <a:srgbClr val="d1e3e5"/>
                </a:solidFill>
                <a:latin typeface="Righteous"/>
                <a:ea typeface="Arial"/>
              </a:rPr>
              <a:t>  </a:t>
            </a:r>
            <a:r>
              <a:rPr b="0" lang="ca-ES" sz="900" spc="-1" strike="noStrike">
                <a:solidFill>
                  <a:srgbClr val="d1e3e5"/>
                </a:solidFill>
                <a:latin typeface="Righteous"/>
                <a:ea typeface="Arial"/>
              </a:rPr>
              <a:t>],</a:t>
            </a:r>
            <a:endParaRPr b="0" lang="en-US" sz="900" spc="-1" strike="noStrike">
              <a:latin typeface="Arial"/>
            </a:endParaRPr>
          </a:p>
          <a:p>
            <a:pPr>
              <a:lnSpc>
                <a:spcPct val="100000"/>
              </a:lnSpc>
            </a:pPr>
            <a:r>
              <a:rPr b="0" lang="ca-ES" sz="900" spc="-1" strike="noStrike">
                <a:solidFill>
                  <a:srgbClr val="d1e3e5"/>
                </a:solidFill>
                <a:latin typeface="Righteous"/>
                <a:ea typeface="Arial"/>
              </a:rPr>
              <a:t>  </a:t>
            </a:r>
            <a:r>
              <a:rPr b="0" lang="ca-ES" sz="900" spc="-1" strike="noStrike">
                <a:solidFill>
                  <a:srgbClr val="d1e3e5"/>
                </a:solidFill>
                <a:latin typeface="Righteous"/>
                <a:ea typeface="Arial"/>
              </a:rPr>
              <a:t>"zoom": 12,</a:t>
            </a:r>
            <a:endParaRPr b="0" lang="en-US" sz="900" spc="-1" strike="noStrike">
              <a:latin typeface="Arial"/>
            </a:endParaRPr>
          </a:p>
          <a:p>
            <a:pPr>
              <a:lnSpc>
                <a:spcPct val="100000"/>
              </a:lnSpc>
            </a:pPr>
            <a:r>
              <a:rPr b="0" lang="ca-ES" sz="900" spc="-1" strike="noStrike">
                <a:solidFill>
                  <a:srgbClr val="d1e3e5"/>
                </a:solidFill>
                <a:latin typeface="Righteous"/>
                <a:ea typeface="Arial"/>
              </a:rPr>
              <a:t>  </a:t>
            </a:r>
            <a:r>
              <a:rPr b="0" lang="ca-ES" sz="900" spc="-1" strike="noStrike">
                <a:solidFill>
                  <a:srgbClr val="d1e3e5"/>
                </a:solidFill>
                <a:latin typeface="Righteous"/>
                <a:ea typeface="Arial"/>
              </a:rPr>
              <a:t>"bearing": 0,</a:t>
            </a:r>
            <a:endParaRPr b="0" lang="en-US" sz="900" spc="-1" strike="noStrike">
              <a:latin typeface="Arial"/>
            </a:endParaRPr>
          </a:p>
          <a:p>
            <a:pPr>
              <a:lnSpc>
                <a:spcPct val="100000"/>
              </a:lnSpc>
            </a:pPr>
            <a:r>
              <a:rPr b="0" lang="ca-ES" sz="900" spc="-1" strike="noStrike">
                <a:solidFill>
                  <a:srgbClr val="d1e3e5"/>
                </a:solidFill>
                <a:latin typeface="Righteous"/>
                <a:ea typeface="Arial"/>
              </a:rPr>
              <a:t>  </a:t>
            </a:r>
            <a:r>
              <a:rPr b="0" lang="ca-ES" sz="900" spc="-1" strike="noStrike">
                <a:solidFill>
                  <a:srgbClr val="d1e3e5"/>
                </a:solidFill>
                <a:latin typeface="Righteous"/>
                <a:ea typeface="Arial"/>
              </a:rPr>
              <a:t>"pitch": 0,</a:t>
            </a:r>
            <a:endParaRPr b="0" lang="en-US" sz="900" spc="-1" strike="noStrike">
              <a:latin typeface="Arial"/>
            </a:endParaRPr>
          </a:p>
          <a:p>
            <a:pPr>
              <a:lnSpc>
                <a:spcPct val="100000"/>
              </a:lnSpc>
            </a:pPr>
            <a:r>
              <a:rPr b="0" lang="ca-ES" sz="900" spc="-1" strike="noStrike">
                <a:solidFill>
                  <a:srgbClr val="d1e3e5"/>
                </a:solidFill>
                <a:latin typeface="Righteous"/>
                <a:ea typeface="Arial"/>
              </a:rPr>
              <a:t>  </a:t>
            </a:r>
            <a:r>
              <a:rPr b="0" lang="ca-ES" sz="900" spc="-1" strike="noStrike">
                <a:solidFill>
                  <a:srgbClr val="d1e3e5"/>
                </a:solidFill>
                <a:latin typeface="Righteous"/>
                <a:ea typeface="Arial"/>
              </a:rPr>
              <a:t>"sources": {</a:t>
            </a:r>
            <a:endParaRPr b="0" lang="en-US" sz="900" spc="-1" strike="noStrike">
              <a:latin typeface="Arial"/>
            </a:endParaRPr>
          </a:p>
          <a:p>
            <a:pPr>
              <a:lnSpc>
                <a:spcPct val="100000"/>
              </a:lnSpc>
            </a:pPr>
            <a:r>
              <a:rPr b="0" lang="ca-ES" sz="900" spc="-1" strike="noStrike">
                <a:solidFill>
                  <a:srgbClr val="d1e3e5"/>
                </a:solidFill>
                <a:latin typeface="Righteous"/>
                <a:ea typeface="Arial"/>
              </a:rPr>
              <a:t>    </a:t>
            </a:r>
            <a:r>
              <a:rPr b="0" lang="ca-ES" sz="900" spc="-1" strike="noStrike">
                <a:solidFill>
                  <a:srgbClr val="d1e3e5"/>
                </a:solidFill>
                <a:latin typeface="Righteous"/>
                <a:ea typeface="Arial"/>
              </a:rPr>
              <a:t>"openmaptiles": {</a:t>
            </a:r>
            <a:endParaRPr b="0" lang="en-US" sz="900" spc="-1" strike="noStrike">
              <a:latin typeface="Arial"/>
            </a:endParaRPr>
          </a:p>
          <a:p>
            <a:pPr>
              <a:lnSpc>
                <a:spcPct val="100000"/>
              </a:lnSpc>
            </a:pPr>
            <a:r>
              <a:rPr b="0" lang="ca-ES" sz="900" spc="-1" strike="noStrike">
                <a:solidFill>
                  <a:srgbClr val="d1e3e5"/>
                </a:solidFill>
                <a:latin typeface="Righteous"/>
                <a:ea typeface="Arial"/>
              </a:rPr>
              <a:t>      </a:t>
            </a:r>
            <a:r>
              <a:rPr b="0" lang="ca-ES" sz="900" spc="-1" strike="noStrike">
                <a:solidFill>
                  <a:srgbClr val="d1e3e5"/>
                </a:solidFill>
                <a:latin typeface="Righteous"/>
                <a:ea typeface="Arial"/>
              </a:rPr>
              <a:t>"type": "vector",</a:t>
            </a:r>
            <a:endParaRPr b="0" lang="en-US" sz="900" spc="-1" strike="noStrike">
              <a:latin typeface="Arial"/>
            </a:endParaRPr>
          </a:p>
          <a:p>
            <a:pPr>
              <a:lnSpc>
                <a:spcPct val="100000"/>
              </a:lnSpc>
            </a:pPr>
            <a:r>
              <a:rPr b="0" lang="ca-ES" sz="900" spc="-1" strike="noStrike">
                <a:solidFill>
                  <a:srgbClr val="d1e3e5"/>
                </a:solidFill>
                <a:latin typeface="Righteous"/>
                <a:ea typeface="Arial"/>
              </a:rPr>
              <a:t>      </a:t>
            </a:r>
            <a:r>
              <a:rPr b="0" lang="ca-ES" sz="900" spc="-1" strike="noStrike">
                <a:solidFill>
                  <a:srgbClr val="d1e3e5"/>
                </a:solidFill>
                <a:latin typeface="Righteous"/>
                <a:ea typeface="Arial"/>
              </a:rPr>
              <a:t>"url": "https://geoserveis.icgc.cat/contextmaps/basemap.json"</a:t>
            </a:r>
            <a:endParaRPr b="0" lang="en-US" sz="900" spc="-1" strike="noStrike">
              <a:latin typeface="Arial"/>
            </a:endParaRPr>
          </a:p>
          <a:p>
            <a:pPr>
              <a:lnSpc>
                <a:spcPct val="100000"/>
              </a:lnSpc>
            </a:pPr>
            <a:r>
              <a:rPr b="0" lang="ca-ES" sz="900" spc="-1" strike="noStrike">
                <a:solidFill>
                  <a:srgbClr val="d1e3e5"/>
                </a:solidFill>
                <a:latin typeface="Righteous"/>
                <a:ea typeface="Arial"/>
              </a:rPr>
              <a:t>    </a:t>
            </a:r>
            <a:r>
              <a:rPr b="0" lang="ca-ES" sz="900" spc="-1" strike="noStrike">
                <a:solidFill>
                  <a:srgbClr val="d1e3e5"/>
                </a:solidFill>
                <a:latin typeface="Righteous"/>
                <a:ea typeface="Arial"/>
              </a:rPr>
              <a:t>}</a:t>
            </a:r>
            <a:endParaRPr b="0" lang="en-US" sz="900" spc="-1" strike="noStrike">
              <a:latin typeface="Arial"/>
            </a:endParaRPr>
          </a:p>
          <a:p>
            <a:pPr>
              <a:lnSpc>
                <a:spcPct val="100000"/>
              </a:lnSpc>
            </a:pPr>
            <a:r>
              <a:rPr b="0" lang="ca-ES" sz="900" spc="-1" strike="noStrike">
                <a:solidFill>
                  <a:srgbClr val="d1e3e5"/>
                </a:solidFill>
                <a:latin typeface="Righteous"/>
                <a:ea typeface="Arial"/>
              </a:rPr>
              <a:t>  </a:t>
            </a:r>
            <a:r>
              <a:rPr b="0" lang="ca-ES" sz="900" spc="-1" strike="noStrike">
                <a:solidFill>
                  <a:srgbClr val="d1e3e5"/>
                </a:solidFill>
                <a:latin typeface="Righteous"/>
                <a:ea typeface="Arial"/>
              </a:rPr>
              <a:t>},</a:t>
            </a:r>
            <a:endParaRPr b="0" lang="en-US" sz="900" spc="-1" strike="noStrike">
              <a:latin typeface="Arial"/>
            </a:endParaRPr>
          </a:p>
          <a:p>
            <a:pPr>
              <a:lnSpc>
                <a:spcPct val="100000"/>
              </a:lnSpc>
            </a:pPr>
            <a:r>
              <a:rPr b="0" lang="ca-ES" sz="900" spc="-1" strike="noStrike">
                <a:solidFill>
                  <a:srgbClr val="d1e3e5"/>
                </a:solidFill>
                <a:latin typeface="Righteous"/>
                <a:ea typeface="Arial"/>
              </a:rPr>
              <a:t>  </a:t>
            </a:r>
            <a:r>
              <a:rPr b="0" lang="ca-ES" sz="900" spc="-1" strike="noStrike">
                <a:solidFill>
                  <a:srgbClr val="d1e3e5"/>
                </a:solidFill>
                <a:latin typeface="Righteous"/>
                <a:ea typeface="Arial"/>
              </a:rPr>
              <a:t>"sprite": "https://geoserveis.icgc.cat/contextmaps/sprites/sprite@1",</a:t>
            </a:r>
            <a:endParaRPr b="0" lang="en-US" sz="900" spc="-1" strike="noStrike">
              <a:latin typeface="Arial"/>
            </a:endParaRPr>
          </a:p>
          <a:p>
            <a:pPr>
              <a:lnSpc>
                <a:spcPct val="100000"/>
              </a:lnSpc>
            </a:pPr>
            <a:r>
              <a:rPr b="0" lang="ca-ES" sz="900" spc="-1" strike="noStrike">
                <a:solidFill>
                  <a:srgbClr val="d1e3e5"/>
                </a:solidFill>
                <a:latin typeface="Righteous"/>
                <a:ea typeface="Arial"/>
              </a:rPr>
              <a:t>  </a:t>
            </a:r>
            <a:r>
              <a:rPr b="0" lang="ca-ES" sz="900" spc="-1" strike="noStrike">
                <a:solidFill>
                  <a:srgbClr val="d1e3e5"/>
                </a:solidFill>
                <a:latin typeface="Righteous"/>
                <a:ea typeface="Arial"/>
              </a:rPr>
              <a:t>"glyphs": "https://geoserveis.icgc.cat/contextmaps/glyphs/{fontstack}/{range}.pbf",</a:t>
            </a:r>
            <a:endParaRPr b="0" lang="en-US" sz="900" spc="-1" strike="noStrike">
              <a:latin typeface="Arial"/>
            </a:endParaRPr>
          </a:p>
          <a:p>
            <a:pPr>
              <a:lnSpc>
                <a:spcPct val="100000"/>
              </a:lnSpc>
            </a:pPr>
            <a:r>
              <a:rPr b="0" lang="ca-ES" sz="900" spc="-1" strike="noStrike">
                <a:solidFill>
                  <a:srgbClr val="d1e3e5"/>
                </a:solidFill>
                <a:latin typeface="Righteous"/>
                <a:ea typeface="Arial"/>
              </a:rPr>
              <a:t>  </a:t>
            </a:r>
            <a:r>
              <a:rPr b="0" lang="ca-ES" sz="900" spc="-1" strike="noStrike">
                <a:solidFill>
                  <a:srgbClr val="d1e3e5"/>
                </a:solidFill>
                <a:latin typeface="Righteous"/>
                <a:ea typeface="Arial"/>
              </a:rPr>
              <a:t>"layers": [</a:t>
            </a:r>
            <a:endParaRPr b="0" lang="en-US" sz="900" spc="-1" strike="noStrike">
              <a:latin typeface="Arial"/>
            </a:endParaRPr>
          </a:p>
          <a:p>
            <a:pPr>
              <a:lnSpc>
                <a:spcPct val="100000"/>
              </a:lnSpc>
            </a:pPr>
            <a:r>
              <a:rPr b="0" lang="ca-ES" sz="900" spc="-1" strike="noStrike">
                <a:solidFill>
                  <a:srgbClr val="d1e3e5"/>
                </a:solidFill>
                <a:latin typeface="Righteous"/>
                <a:ea typeface="Arial"/>
              </a:rPr>
              <a:t>    </a:t>
            </a:r>
            <a:r>
              <a:rPr b="0" lang="ca-ES" sz="900" spc="-1" strike="noStrike">
                <a:solidFill>
                  <a:srgbClr val="d1e3e5"/>
                </a:solidFill>
                <a:latin typeface="Righteous"/>
                <a:ea typeface="Arial"/>
              </a:rPr>
              <a:t>{</a:t>
            </a:r>
            <a:endParaRPr b="0" lang="en-US" sz="900" spc="-1" strike="noStrike">
              <a:latin typeface="Arial"/>
            </a:endParaRPr>
          </a:p>
          <a:p>
            <a:pPr>
              <a:lnSpc>
                <a:spcPct val="100000"/>
              </a:lnSpc>
            </a:pPr>
            <a:r>
              <a:rPr b="0" lang="ca-ES" sz="900" spc="-1" strike="noStrike">
                <a:solidFill>
                  <a:srgbClr val="d1e3e5"/>
                </a:solidFill>
                <a:latin typeface="Righteous"/>
                <a:ea typeface="Arial"/>
              </a:rPr>
              <a:t>      </a:t>
            </a:r>
            <a:r>
              <a:rPr b="0" lang="ca-ES" sz="900" spc="-1" strike="noStrike">
                <a:solidFill>
                  <a:srgbClr val="d1e3e5"/>
                </a:solidFill>
                <a:latin typeface="Righteous"/>
                <a:ea typeface="Arial"/>
              </a:rPr>
              <a:t>"id": "background",</a:t>
            </a:r>
            <a:endParaRPr b="0" lang="en-US" sz="900" spc="-1" strike="noStrike">
              <a:latin typeface="Arial"/>
            </a:endParaRPr>
          </a:p>
          <a:p>
            <a:pPr>
              <a:lnSpc>
                <a:spcPct val="100000"/>
              </a:lnSpc>
            </a:pPr>
            <a:r>
              <a:rPr b="0" lang="ca-ES" sz="900" spc="-1" strike="noStrike">
                <a:solidFill>
                  <a:srgbClr val="d1e3e5"/>
                </a:solidFill>
                <a:latin typeface="Righteous"/>
                <a:ea typeface="Arial"/>
              </a:rPr>
              <a:t>      </a:t>
            </a:r>
            <a:r>
              <a:rPr b="0" lang="ca-ES" sz="900" spc="-1" strike="noStrike">
                <a:solidFill>
                  <a:srgbClr val="d1e3e5"/>
                </a:solidFill>
                <a:latin typeface="Righteous"/>
                <a:ea typeface="Arial"/>
              </a:rPr>
              <a:t>"type": "background",</a:t>
            </a:r>
            <a:endParaRPr b="0" lang="en-US" sz="900" spc="-1" strike="noStrike">
              <a:latin typeface="Arial"/>
            </a:endParaRPr>
          </a:p>
          <a:p>
            <a:pPr>
              <a:lnSpc>
                <a:spcPct val="100000"/>
              </a:lnSpc>
            </a:pPr>
            <a:r>
              <a:rPr b="0" lang="ca-ES" sz="900" spc="-1" strike="noStrike">
                <a:solidFill>
                  <a:srgbClr val="d1e3e5"/>
                </a:solidFill>
                <a:latin typeface="Righteous"/>
                <a:ea typeface="Arial"/>
              </a:rPr>
              <a:t>      </a:t>
            </a:r>
            <a:r>
              <a:rPr b="0" lang="ca-ES" sz="900" spc="-1" strike="noStrike">
                <a:solidFill>
                  <a:srgbClr val="d1e3e5"/>
                </a:solidFill>
                <a:latin typeface="Righteous"/>
                <a:ea typeface="Arial"/>
              </a:rPr>
              <a:t>"paint": {</a:t>
            </a:r>
            <a:endParaRPr b="0" lang="en-US" sz="900" spc="-1" strike="noStrike">
              <a:latin typeface="Arial"/>
            </a:endParaRPr>
          </a:p>
          <a:p>
            <a:pPr>
              <a:lnSpc>
                <a:spcPct val="100000"/>
              </a:lnSpc>
            </a:pPr>
            <a:r>
              <a:rPr b="0" lang="ca-ES" sz="900" spc="-1" strike="noStrike">
                <a:solidFill>
                  <a:srgbClr val="d1e3e5"/>
                </a:solidFill>
                <a:latin typeface="Righteous"/>
                <a:ea typeface="Arial"/>
              </a:rPr>
              <a:t>        </a:t>
            </a:r>
            <a:r>
              <a:rPr b="0" lang="ca-ES" sz="900" spc="-1" strike="noStrike">
                <a:solidFill>
                  <a:srgbClr val="d1e3e5"/>
                </a:solidFill>
                <a:latin typeface="Righteous"/>
                <a:ea typeface="Arial"/>
              </a:rPr>
              <a:t>"background-color": "#f8f4f0"</a:t>
            </a:r>
            <a:endParaRPr b="0" lang="en-US" sz="900" spc="-1" strike="noStrike">
              <a:latin typeface="Arial"/>
            </a:endParaRPr>
          </a:p>
          <a:p>
            <a:pPr>
              <a:lnSpc>
                <a:spcPct val="100000"/>
              </a:lnSpc>
            </a:pPr>
            <a:r>
              <a:rPr b="0" lang="ca-ES" sz="900" spc="-1" strike="noStrike">
                <a:solidFill>
                  <a:srgbClr val="d1e3e5"/>
                </a:solidFill>
                <a:latin typeface="Righteous"/>
                <a:ea typeface="Arial"/>
              </a:rPr>
              <a:t>      </a:t>
            </a:r>
            <a:r>
              <a:rPr b="0" lang="ca-ES" sz="900" spc="-1" strike="noStrike">
                <a:solidFill>
                  <a:srgbClr val="d1e3e5"/>
                </a:solidFill>
                <a:latin typeface="Righteous"/>
                <a:ea typeface="Arial"/>
              </a:rPr>
              <a:t>}</a:t>
            </a:r>
            <a:endParaRPr b="0" lang="en-US" sz="900" spc="-1" strike="noStrike">
              <a:latin typeface="Arial"/>
            </a:endParaRPr>
          </a:p>
          <a:p>
            <a:pPr>
              <a:lnSpc>
                <a:spcPct val="100000"/>
              </a:lnSpc>
            </a:pPr>
            <a:r>
              <a:rPr b="0" lang="ca-ES" sz="900" spc="-1" strike="noStrike">
                <a:solidFill>
                  <a:srgbClr val="d1e3e5"/>
                </a:solidFill>
                <a:latin typeface="Righteous"/>
                <a:ea typeface="Arial"/>
              </a:rPr>
              <a:t>    </a:t>
            </a:r>
            <a:r>
              <a:rPr b="0" lang="ca-ES" sz="900" spc="-1" strike="noStrike">
                <a:solidFill>
                  <a:srgbClr val="d1e3e5"/>
                </a:solidFill>
                <a:latin typeface="Righteous"/>
                <a:ea typeface="Arial"/>
              </a:rPr>
              <a:t>},</a:t>
            </a:r>
            <a:endParaRPr b="0" lang="en-US" sz="900" spc="-1" strike="noStrike">
              <a:latin typeface="Arial"/>
            </a:endParaRPr>
          </a:p>
          <a:p>
            <a:pPr>
              <a:lnSpc>
                <a:spcPct val="100000"/>
              </a:lnSpc>
            </a:pPr>
            <a:r>
              <a:rPr b="0" lang="ca-ES" sz="900" spc="-1" strike="noStrike">
                <a:solidFill>
                  <a:srgbClr val="d1e3e5"/>
                </a:solidFill>
                <a:latin typeface="Righteous"/>
                <a:ea typeface="Arial"/>
              </a:rPr>
              <a:t>    </a:t>
            </a:r>
            <a:r>
              <a:rPr b="0" lang="ca-ES" sz="900" spc="-1" strike="noStrike">
                <a:solidFill>
                  <a:srgbClr val="d1e3e5"/>
                </a:solidFill>
                <a:latin typeface="Righteous"/>
                <a:ea typeface="Arial"/>
              </a:rPr>
              <a:t>{</a:t>
            </a:r>
            <a:endParaRPr b="0" lang="en-US" sz="900" spc="-1" strike="noStrike">
              <a:latin typeface="Arial"/>
            </a:endParaRPr>
          </a:p>
          <a:p>
            <a:pPr>
              <a:lnSpc>
                <a:spcPct val="100000"/>
              </a:lnSpc>
            </a:pPr>
            <a:r>
              <a:rPr b="0" lang="ca-ES" sz="900" spc="-1" strike="noStrike">
                <a:solidFill>
                  <a:srgbClr val="d1e3e5"/>
                </a:solidFill>
                <a:latin typeface="Righteous"/>
                <a:ea typeface="Arial"/>
              </a:rPr>
              <a:t>      </a:t>
            </a:r>
            <a:r>
              <a:rPr b="0" lang="ca-ES" sz="900" spc="-1" strike="noStrike">
                <a:solidFill>
                  <a:srgbClr val="d1e3e5"/>
                </a:solidFill>
                <a:latin typeface="Righteous"/>
                <a:ea typeface="Arial"/>
              </a:rPr>
              <a:t>"id": "landcover-glacier",</a:t>
            </a:r>
            <a:endParaRPr b="0" lang="en-US" sz="900" spc="-1" strike="noStrike">
              <a:latin typeface="Arial"/>
            </a:endParaRPr>
          </a:p>
          <a:p>
            <a:pPr>
              <a:lnSpc>
                <a:spcPct val="100000"/>
              </a:lnSpc>
            </a:pPr>
            <a:r>
              <a:rPr b="0" lang="ca-ES" sz="900" spc="-1" strike="noStrike">
                <a:solidFill>
                  <a:srgbClr val="d1e3e5"/>
                </a:solidFill>
                <a:latin typeface="Righteous"/>
                <a:ea typeface="Arial"/>
              </a:rPr>
              <a:t>      </a:t>
            </a:r>
            <a:r>
              <a:rPr b="0" lang="ca-ES" sz="900" spc="-1" strike="noStrike">
                <a:solidFill>
                  <a:srgbClr val="d1e3e5"/>
                </a:solidFill>
                <a:latin typeface="Righteous"/>
                <a:ea typeface="Arial"/>
              </a:rPr>
              <a:t>"type": "fill",</a:t>
            </a:r>
            <a:endParaRPr b="0" lang="en-US" sz="900" spc="-1" strike="noStrike">
              <a:latin typeface="Arial"/>
            </a:endParaRPr>
          </a:p>
          <a:p>
            <a:pPr>
              <a:lnSpc>
                <a:spcPct val="100000"/>
              </a:lnSpc>
            </a:pPr>
            <a:r>
              <a:rPr b="0" lang="ca-ES" sz="900" spc="-1" strike="noStrike">
                <a:solidFill>
                  <a:srgbClr val="d1e3e5"/>
                </a:solidFill>
                <a:latin typeface="Righteous"/>
                <a:ea typeface="Arial"/>
              </a:rPr>
              <a:t>      </a:t>
            </a:r>
            <a:r>
              <a:rPr b="0" lang="ca-ES" sz="900" spc="-1" strike="noStrike">
                <a:solidFill>
                  <a:srgbClr val="d1e3e5"/>
                </a:solidFill>
                <a:latin typeface="Righteous"/>
                <a:ea typeface="Arial"/>
              </a:rPr>
              <a:t>"metadata": {</a:t>
            </a:r>
            <a:endParaRPr b="0" lang="en-US" sz="900" spc="-1" strike="noStrike">
              <a:latin typeface="Arial"/>
            </a:endParaRPr>
          </a:p>
          <a:p>
            <a:pPr>
              <a:lnSpc>
                <a:spcPct val="100000"/>
              </a:lnSpc>
            </a:pPr>
            <a:r>
              <a:rPr b="0" lang="ca-ES" sz="900" spc="-1" strike="noStrike">
                <a:solidFill>
                  <a:srgbClr val="d1e3e5"/>
                </a:solidFill>
                <a:latin typeface="Righteous"/>
                <a:ea typeface="Arial"/>
              </a:rPr>
              <a:t>        </a:t>
            </a:r>
            <a:r>
              <a:rPr b="0" lang="ca-ES" sz="900" spc="-1" strike="noStrike">
                <a:solidFill>
                  <a:srgbClr val="d1e3e5"/>
                </a:solidFill>
                <a:latin typeface="Righteous"/>
                <a:ea typeface="Arial"/>
              </a:rPr>
              <a:t>"mapbox:group": "1444849388993.3071"</a:t>
            </a:r>
            <a:endParaRPr b="0" lang="en-US" sz="900" spc="-1" strike="noStrike">
              <a:latin typeface="Arial"/>
            </a:endParaRPr>
          </a:p>
          <a:p>
            <a:pPr>
              <a:lnSpc>
                <a:spcPct val="100000"/>
              </a:lnSpc>
            </a:pPr>
            <a:r>
              <a:rPr b="0" lang="ca-ES" sz="900" spc="-1" strike="noStrike">
                <a:solidFill>
                  <a:srgbClr val="d1e3e5"/>
                </a:solidFill>
                <a:latin typeface="Righteous"/>
                <a:ea typeface="Arial"/>
              </a:rPr>
              <a:t>      </a:t>
            </a:r>
            <a:r>
              <a:rPr b="0" lang="ca-ES" sz="900" spc="-1" strike="noStrike">
                <a:solidFill>
                  <a:srgbClr val="d1e3e5"/>
                </a:solidFill>
                <a:latin typeface="Righteous"/>
                <a:ea typeface="Arial"/>
              </a:rPr>
              <a:t>},</a:t>
            </a:r>
            <a:endParaRPr b="0" lang="en-US" sz="900" spc="-1" strike="noStrike">
              <a:latin typeface="Arial"/>
            </a:endParaRPr>
          </a:p>
          <a:p>
            <a:pPr>
              <a:lnSpc>
                <a:spcPct val="100000"/>
              </a:lnSpc>
            </a:pPr>
            <a:r>
              <a:rPr b="0" lang="ca-ES" sz="900" spc="-1" strike="noStrike">
                <a:solidFill>
                  <a:srgbClr val="d1e3e5"/>
                </a:solidFill>
                <a:latin typeface="Righteous"/>
                <a:ea typeface="Arial"/>
              </a:rPr>
              <a:t>      </a:t>
            </a:r>
            <a:r>
              <a:rPr b="0" lang="ca-ES" sz="900" spc="-1" strike="noStrike">
                <a:solidFill>
                  <a:srgbClr val="d1e3e5"/>
                </a:solidFill>
                <a:latin typeface="Righteous"/>
                <a:ea typeface="Arial"/>
              </a:rPr>
              <a:t>"source": "openmaptiles",</a:t>
            </a:r>
            <a:endParaRPr b="0" lang="en-US" sz="900" spc="-1" strike="noStrike">
              <a:latin typeface="Arial"/>
            </a:endParaRPr>
          </a:p>
          <a:p>
            <a:pPr>
              <a:lnSpc>
                <a:spcPct val="100000"/>
              </a:lnSpc>
            </a:pPr>
            <a:r>
              <a:rPr b="0" lang="ca-ES" sz="900" spc="-1" strike="noStrike">
                <a:solidFill>
                  <a:srgbClr val="d1e3e5"/>
                </a:solidFill>
                <a:latin typeface="Righteous"/>
                <a:ea typeface="Arial"/>
              </a:rPr>
              <a:t>      </a:t>
            </a:r>
            <a:r>
              <a:rPr b="0" lang="ca-ES" sz="900" spc="-1" strike="noStrike">
                <a:solidFill>
                  <a:srgbClr val="d1e3e5"/>
                </a:solidFill>
                <a:latin typeface="Righteous"/>
                <a:ea typeface="Arial"/>
              </a:rPr>
              <a:t>"source-layer": "landcover",</a:t>
            </a:r>
            <a:endParaRPr b="0" lang="en-US" sz="900" spc="-1" strike="noStrike">
              <a:latin typeface="Arial"/>
            </a:endParaRPr>
          </a:p>
          <a:p>
            <a:pPr>
              <a:lnSpc>
                <a:spcPct val="100000"/>
              </a:lnSpc>
            </a:pPr>
            <a:r>
              <a:rPr b="0" lang="ca-ES" sz="900" spc="-1" strike="noStrike">
                <a:solidFill>
                  <a:srgbClr val="d1e3e5"/>
                </a:solidFill>
                <a:latin typeface="Righteous"/>
                <a:ea typeface="Arial"/>
              </a:rPr>
              <a:t>      </a:t>
            </a:r>
            <a:r>
              <a:rPr b="0" lang="ca-ES" sz="900" spc="-1" strike="noStrike">
                <a:solidFill>
                  <a:srgbClr val="d1e3e5"/>
                </a:solidFill>
                <a:latin typeface="Righteous"/>
                <a:ea typeface="Arial"/>
              </a:rPr>
              <a:t>"filter": [</a:t>
            </a:r>
            <a:endParaRPr b="0" lang="en-US" sz="900" spc="-1" strike="noStrike">
              <a:latin typeface="Arial"/>
            </a:endParaRPr>
          </a:p>
          <a:p>
            <a:pPr>
              <a:lnSpc>
                <a:spcPct val="100000"/>
              </a:lnSpc>
            </a:pPr>
            <a:r>
              <a:rPr b="0" lang="ca-ES" sz="900" spc="-1" strike="noStrike">
                <a:solidFill>
                  <a:srgbClr val="d1e3e5"/>
                </a:solidFill>
                <a:latin typeface="Righteous"/>
                <a:ea typeface="Arial"/>
              </a:rPr>
              <a:t>        </a:t>
            </a:r>
            <a:r>
              <a:rPr b="0" lang="ca-ES" sz="900" spc="-1" strike="noStrike">
                <a:solidFill>
                  <a:srgbClr val="d1e3e5"/>
                </a:solidFill>
                <a:latin typeface="Righteous"/>
                <a:ea typeface="Arial"/>
              </a:rPr>
              <a:t>"==",</a:t>
            </a:r>
            <a:endParaRPr b="0" lang="en-US" sz="900" spc="-1" strike="noStrike">
              <a:latin typeface="Arial"/>
            </a:endParaRPr>
          </a:p>
          <a:p>
            <a:pPr>
              <a:lnSpc>
                <a:spcPct val="100000"/>
              </a:lnSpc>
            </a:pPr>
            <a:r>
              <a:rPr b="0" lang="ca-ES" sz="900" spc="-1" strike="noStrike">
                <a:solidFill>
                  <a:srgbClr val="d1e3e5"/>
                </a:solidFill>
                <a:latin typeface="Righteous"/>
                <a:ea typeface="Arial"/>
              </a:rPr>
              <a:t>        </a:t>
            </a:r>
            <a:r>
              <a:rPr b="0" lang="ca-ES" sz="900" spc="-1" strike="noStrike">
                <a:solidFill>
                  <a:srgbClr val="d1e3e5"/>
                </a:solidFill>
                <a:latin typeface="Righteous"/>
                <a:ea typeface="Arial"/>
              </a:rPr>
              <a:t>"subclass</a:t>
            </a:r>
            <a:endParaRPr b="0" lang="en-US" sz="9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8" name="CustomShape 1"/>
          <p:cNvSpPr/>
          <p:nvPr/>
        </p:nvSpPr>
        <p:spPr>
          <a:xfrm>
            <a:off x="323640" y="404640"/>
            <a:ext cx="6310080" cy="395280"/>
          </a:xfrm>
          <a:prstGeom prst="rect">
            <a:avLst/>
          </a:prstGeom>
          <a:noFill/>
          <a:ln>
            <a:noFill/>
          </a:ln>
        </p:spPr>
        <p:style>
          <a:lnRef idx="0"/>
          <a:fillRef idx="0"/>
          <a:effectRef idx="0"/>
          <a:fontRef idx="minor"/>
        </p:style>
        <p:txBody>
          <a:bodyPr lIns="90000" rIns="90000" tIns="45000" bIns="45000">
            <a:spAutoFit/>
          </a:bodyPr>
          <a:p>
            <a:pPr>
              <a:lnSpc>
                <a:spcPct val="100000"/>
              </a:lnSpc>
              <a:spcBef>
                <a:spcPts val="1001"/>
              </a:spcBef>
            </a:pPr>
            <a:r>
              <a:rPr b="0" lang="es-ES" sz="2000" spc="-1" strike="noStrike">
                <a:solidFill>
                  <a:srgbClr val="d1e3e5"/>
                </a:solidFill>
                <a:latin typeface="Swis721 Ex BT"/>
                <a:ea typeface="Arial"/>
              </a:rPr>
              <a:t>MapBox Styles - ¿Cómo funciona?</a:t>
            </a:r>
            <a:endParaRPr b="0" lang="en-US" sz="2000" spc="-1" strike="noStrike">
              <a:latin typeface="Arial"/>
            </a:endParaRPr>
          </a:p>
        </p:txBody>
      </p:sp>
      <p:sp>
        <p:nvSpPr>
          <p:cNvPr id="1709" name="CustomShape 2"/>
          <p:cNvSpPr/>
          <p:nvPr/>
        </p:nvSpPr>
        <p:spPr>
          <a:xfrm>
            <a:off x="539640" y="1700640"/>
            <a:ext cx="1367640" cy="1511640"/>
          </a:xfrm>
          <a:prstGeom prst="flowChartMagneticDisk">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ca-ES" sz="1200" spc="-1" strike="noStrike">
                <a:solidFill>
                  <a:srgbClr val="ffffff"/>
                </a:solidFill>
                <a:latin typeface="Arial"/>
                <a:ea typeface="Arial Unicode MS"/>
              </a:rPr>
              <a:t>Datos</a:t>
            </a:r>
            <a:endParaRPr b="0" lang="en-US" sz="1200" spc="-1" strike="noStrike">
              <a:latin typeface="Arial"/>
            </a:endParaRPr>
          </a:p>
          <a:p>
            <a:pPr algn="ctr">
              <a:lnSpc>
                <a:spcPct val="100000"/>
              </a:lnSpc>
            </a:pPr>
            <a:r>
              <a:rPr b="0" lang="ca-ES" sz="1200" spc="-1" strike="noStrike">
                <a:solidFill>
                  <a:srgbClr val="ffffff"/>
                </a:solidFill>
                <a:latin typeface="Arial"/>
                <a:ea typeface="Arial Unicode MS"/>
              </a:rPr>
              <a:t>Vector Tiles (MBTiles)</a:t>
            </a:r>
            <a:endParaRPr b="0" lang="en-US" sz="1200" spc="-1" strike="noStrike">
              <a:latin typeface="Arial"/>
            </a:endParaRPr>
          </a:p>
        </p:txBody>
      </p:sp>
      <p:sp>
        <p:nvSpPr>
          <p:cNvPr id="1710" name="CustomShape 3"/>
          <p:cNvSpPr/>
          <p:nvPr/>
        </p:nvSpPr>
        <p:spPr>
          <a:xfrm>
            <a:off x="649080" y="3609720"/>
            <a:ext cx="1223640" cy="1206720"/>
          </a:xfrm>
          <a:prstGeom prst="flowChartMagneticDisk">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ca-ES" sz="1200" spc="-1" strike="noStrike">
                <a:solidFill>
                  <a:srgbClr val="ffffff"/>
                </a:solidFill>
                <a:latin typeface="Arial"/>
                <a:ea typeface="Arial Unicode MS"/>
              </a:rPr>
              <a:t>GeoJSON</a:t>
            </a:r>
            <a:endParaRPr b="0" lang="en-US" sz="1200" spc="-1" strike="noStrike">
              <a:latin typeface="Arial"/>
            </a:endParaRPr>
          </a:p>
          <a:p>
            <a:pPr algn="ctr">
              <a:lnSpc>
                <a:spcPct val="100000"/>
              </a:lnSpc>
            </a:pPr>
            <a:r>
              <a:rPr b="0" lang="ca-ES" sz="1200" spc="-1" strike="noStrike">
                <a:solidFill>
                  <a:srgbClr val="ffffff"/>
                </a:solidFill>
                <a:latin typeface="Arial"/>
                <a:ea typeface="Arial Unicode MS"/>
              </a:rPr>
              <a:t>WMS (raster)</a:t>
            </a:r>
            <a:endParaRPr b="0" lang="en-US" sz="1200" spc="-1" strike="noStrike">
              <a:latin typeface="Arial"/>
            </a:endParaRPr>
          </a:p>
          <a:p>
            <a:pPr algn="ctr">
              <a:lnSpc>
                <a:spcPct val="100000"/>
              </a:lnSpc>
            </a:pPr>
            <a:r>
              <a:rPr b="0" lang="ca-ES" sz="1200" spc="-1" strike="noStrike">
                <a:solidFill>
                  <a:srgbClr val="ffffff"/>
                </a:solidFill>
                <a:latin typeface="Arial"/>
                <a:ea typeface="Arial Unicode MS"/>
              </a:rPr>
              <a:t>TMS (raster)</a:t>
            </a:r>
            <a:endParaRPr b="0" lang="en-US" sz="1200" spc="-1" strike="noStrike">
              <a:latin typeface="Arial"/>
            </a:endParaRPr>
          </a:p>
        </p:txBody>
      </p:sp>
      <p:sp>
        <p:nvSpPr>
          <p:cNvPr id="1711" name="CustomShape 4"/>
          <p:cNvSpPr/>
          <p:nvPr/>
        </p:nvSpPr>
        <p:spPr>
          <a:xfrm>
            <a:off x="3478680" y="1809000"/>
            <a:ext cx="1511640" cy="280800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ca-ES" sz="1400" spc="-1" strike="noStrike">
                <a:solidFill>
                  <a:srgbClr val="ffffff"/>
                </a:solidFill>
                <a:latin typeface="Arial"/>
                <a:ea typeface="Arial Unicode MS"/>
              </a:rPr>
              <a:t>Fichero estilo.json</a:t>
            </a:r>
            <a:endParaRPr b="0" lang="en-US" sz="1400" spc="-1" strike="noStrike">
              <a:latin typeface="Arial"/>
            </a:endParaRPr>
          </a:p>
        </p:txBody>
      </p:sp>
      <p:pic>
        <p:nvPicPr>
          <p:cNvPr id="1712" name="Picture 11" descr=""/>
          <p:cNvPicPr/>
          <p:nvPr/>
        </p:nvPicPr>
        <p:blipFill>
          <a:blip r:embed="rId1"/>
          <a:stretch/>
        </p:blipFill>
        <p:spPr>
          <a:xfrm>
            <a:off x="5796000" y="2061000"/>
            <a:ext cx="3014640" cy="1873800"/>
          </a:xfrm>
          <a:prstGeom prst="rect">
            <a:avLst/>
          </a:prstGeom>
          <a:ln>
            <a:noFill/>
          </a:ln>
        </p:spPr>
      </p:pic>
      <p:sp>
        <p:nvSpPr>
          <p:cNvPr id="1713" name="CustomShape 5"/>
          <p:cNvSpPr/>
          <p:nvPr/>
        </p:nvSpPr>
        <p:spPr>
          <a:xfrm>
            <a:off x="6474240" y="4191840"/>
            <a:ext cx="1508400" cy="5166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ca-ES" sz="1400" spc="-1" strike="noStrike">
                <a:solidFill>
                  <a:srgbClr val="d1e3e5"/>
                </a:solidFill>
                <a:latin typeface="Arial"/>
                <a:ea typeface="Arial"/>
              </a:rPr>
              <a:t>Visor con libreria</a:t>
            </a:r>
            <a:endParaRPr b="0" lang="en-US" sz="1400" spc="-1" strike="noStrike">
              <a:latin typeface="Arial"/>
            </a:endParaRPr>
          </a:p>
          <a:p>
            <a:pPr>
              <a:lnSpc>
                <a:spcPct val="100000"/>
              </a:lnSpc>
            </a:pPr>
            <a:r>
              <a:rPr b="0" lang="ca-ES" sz="1400" spc="-1" strike="noStrike">
                <a:solidFill>
                  <a:srgbClr val="d1e3e5"/>
                </a:solidFill>
                <a:latin typeface="Arial"/>
                <a:ea typeface="Arial"/>
              </a:rPr>
              <a:t>Mapbox GL JS</a:t>
            </a:r>
            <a:endParaRPr b="0" lang="en-US" sz="1400" spc="-1" strike="noStrike">
              <a:latin typeface="Arial"/>
            </a:endParaRPr>
          </a:p>
        </p:txBody>
      </p:sp>
      <p:sp>
        <p:nvSpPr>
          <p:cNvPr id="1714" name="CustomShape 6"/>
          <p:cNvSpPr/>
          <p:nvPr/>
        </p:nvSpPr>
        <p:spPr>
          <a:xfrm>
            <a:off x="1979640" y="2457000"/>
            <a:ext cx="1439640" cy="683640"/>
          </a:xfrm>
          <a:custGeom>
            <a:avLst/>
            <a:gdLst/>
            <a:ahLst/>
            <a:rect l="l" t="t" r="r" b="b"/>
            <a:pathLst>
              <a:path w="21600" h="21600">
                <a:moveTo>
                  <a:pt x="0" y="0"/>
                </a:moveTo>
                <a:lnTo>
                  <a:pt x="21600" y="21600"/>
                </a:lnTo>
              </a:path>
            </a:pathLst>
          </a:custGeom>
          <a:noFill/>
          <a:ln>
            <a:tailEnd len="med" type="triangle" w="med"/>
          </a:ln>
        </p:spPr>
        <p:style>
          <a:lnRef idx="1">
            <a:schemeClr val="accent1"/>
          </a:lnRef>
          <a:fillRef idx="0">
            <a:schemeClr val="accent1"/>
          </a:fillRef>
          <a:effectRef idx="0">
            <a:schemeClr val="accent1"/>
          </a:effectRef>
          <a:fontRef idx="minor"/>
        </p:style>
      </p:sp>
      <p:sp>
        <p:nvSpPr>
          <p:cNvPr id="1715" name="CustomShape 7"/>
          <p:cNvSpPr/>
          <p:nvPr/>
        </p:nvSpPr>
        <p:spPr>
          <a:xfrm>
            <a:off x="5076000" y="3213000"/>
            <a:ext cx="575640" cy="360"/>
          </a:xfrm>
          <a:custGeom>
            <a:avLst/>
            <a:gdLst/>
            <a:ahLst/>
            <a:rect l="l" t="t" r="r" b="b"/>
            <a:pathLst>
              <a:path w="21600" h="21600">
                <a:moveTo>
                  <a:pt x="0" y="0"/>
                </a:moveTo>
                <a:lnTo>
                  <a:pt x="21600" y="21600"/>
                </a:lnTo>
              </a:path>
            </a:pathLst>
          </a:custGeom>
          <a:noFill/>
          <a:ln>
            <a:tailEnd len="med" type="triangle" w="med"/>
          </a:ln>
        </p:spPr>
        <p:style>
          <a:lnRef idx="1">
            <a:schemeClr val="accent1"/>
          </a:lnRef>
          <a:fillRef idx="0">
            <a:schemeClr val="accent1"/>
          </a:fillRef>
          <a:effectRef idx="0">
            <a:schemeClr val="accent1"/>
          </a:effectRef>
          <a:fontRef idx="minor"/>
        </p:style>
      </p:sp>
      <p:sp>
        <p:nvSpPr>
          <p:cNvPr id="1716" name="CustomShape 8"/>
          <p:cNvSpPr/>
          <p:nvPr/>
        </p:nvSpPr>
        <p:spPr>
          <a:xfrm flipV="1">
            <a:off x="1873080" y="3284640"/>
            <a:ext cx="1546200" cy="928080"/>
          </a:xfrm>
          <a:custGeom>
            <a:avLst/>
            <a:gdLst/>
            <a:ahLst/>
            <a:rect l="l" t="t" r="r" b="b"/>
            <a:pathLst>
              <a:path w="21600" h="21600">
                <a:moveTo>
                  <a:pt x="0" y="0"/>
                </a:moveTo>
                <a:lnTo>
                  <a:pt x="21600" y="21600"/>
                </a:lnTo>
              </a:path>
            </a:pathLst>
          </a:custGeom>
          <a:noFill/>
          <a:ln>
            <a:tailEnd len="med" type="triangle" w="med"/>
          </a:ln>
        </p:spPr>
        <p:style>
          <a:lnRef idx="1">
            <a:schemeClr val="accent1"/>
          </a:lnRef>
          <a:fillRef idx="0">
            <a:schemeClr val="accent1"/>
          </a:fillRef>
          <a:effectRef idx="0">
            <a:schemeClr val="accent1"/>
          </a:effectRef>
          <a:fontRef idx="minor"/>
        </p:style>
      </p:sp>
      <p:pic>
        <p:nvPicPr>
          <p:cNvPr id="1717" name="Imagen 6" descr=""/>
          <p:cNvPicPr/>
          <p:nvPr/>
        </p:nvPicPr>
        <p:blipFill>
          <a:blip r:embed="rId2"/>
          <a:stretch/>
        </p:blipFill>
        <p:spPr>
          <a:xfrm>
            <a:off x="6300360" y="950040"/>
            <a:ext cx="1728000" cy="863640"/>
          </a:xfrm>
          <a:prstGeom prst="rect">
            <a:avLst/>
          </a:prstGeom>
          <a:ln>
            <a:noFill/>
          </a:ln>
        </p:spPr>
      </p:pic>
      <p:pic>
        <p:nvPicPr>
          <p:cNvPr id="1718" name="Picture 1" descr=""/>
          <p:cNvPicPr/>
          <p:nvPr/>
        </p:nvPicPr>
        <p:blipFill>
          <a:blip r:embed="rId3"/>
          <a:stretch/>
        </p:blipFill>
        <p:spPr>
          <a:xfrm>
            <a:off x="2483640" y="5014440"/>
            <a:ext cx="2742840" cy="1666440"/>
          </a:xfrm>
          <a:prstGeom prst="rect">
            <a:avLst/>
          </a:prstGeom>
          <a:ln>
            <a:noFill/>
          </a:ln>
        </p:spPr>
      </p:pic>
      <p:sp>
        <p:nvSpPr>
          <p:cNvPr id="1719" name="CustomShape 9"/>
          <p:cNvSpPr/>
          <p:nvPr/>
        </p:nvSpPr>
        <p:spPr>
          <a:xfrm>
            <a:off x="511920" y="5805360"/>
            <a:ext cx="139104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ca-ES" sz="1400" spc="-1" strike="noStrike">
                <a:solidFill>
                  <a:srgbClr val="d1e3e5"/>
                </a:solidFill>
                <a:latin typeface="Arial"/>
                <a:ea typeface="Arial"/>
              </a:rPr>
              <a:t>MapBox Studio</a:t>
            </a:r>
            <a:endParaRPr b="0" lang="en-US" sz="1400" spc="-1" strike="noStrike">
              <a:latin typeface="Arial"/>
            </a:endParaRPr>
          </a:p>
        </p:txBody>
      </p:sp>
      <p:sp>
        <p:nvSpPr>
          <p:cNvPr id="1720" name="CustomShape 10"/>
          <p:cNvSpPr/>
          <p:nvPr/>
        </p:nvSpPr>
        <p:spPr>
          <a:xfrm flipV="1">
            <a:off x="3855240" y="4715280"/>
            <a:ext cx="212040" cy="298800"/>
          </a:xfrm>
          <a:custGeom>
            <a:avLst/>
            <a:gdLst/>
            <a:ahLst/>
            <a:rect l="l" t="t" r="r" b="b"/>
            <a:pathLst>
              <a:path w="21600" h="21600">
                <a:moveTo>
                  <a:pt x="0" y="0"/>
                </a:moveTo>
                <a:lnTo>
                  <a:pt x="21600" y="21600"/>
                </a:lnTo>
              </a:path>
            </a:pathLst>
          </a:custGeom>
          <a:noFill/>
          <a:ln>
            <a:tailEnd len="med" type="triangle" w="me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1" name="CustomShape 1"/>
          <p:cNvSpPr/>
          <p:nvPr/>
        </p:nvSpPr>
        <p:spPr>
          <a:xfrm>
            <a:off x="323640" y="404640"/>
            <a:ext cx="6310080" cy="395280"/>
          </a:xfrm>
          <a:prstGeom prst="rect">
            <a:avLst/>
          </a:prstGeom>
          <a:noFill/>
          <a:ln>
            <a:noFill/>
          </a:ln>
        </p:spPr>
        <p:style>
          <a:lnRef idx="0"/>
          <a:fillRef idx="0"/>
          <a:effectRef idx="0"/>
          <a:fontRef idx="minor"/>
        </p:style>
        <p:txBody>
          <a:bodyPr lIns="90000" rIns="90000" tIns="45000" bIns="45000">
            <a:spAutoFit/>
          </a:bodyPr>
          <a:p>
            <a:pPr>
              <a:lnSpc>
                <a:spcPct val="100000"/>
              </a:lnSpc>
              <a:spcBef>
                <a:spcPts val="1001"/>
              </a:spcBef>
            </a:pPr>
            <a:r>
              <a:rPr b="0" lang="es-ES" sz="2000" spc="-1" strike="noStrike">
                <a:solidFill>
                  <a:srgbClr val="d1e3e5"/>
                </a:solidFill>
                <a:latin typeface="Righteous"/>
                <a:ea typeface="Arial"/>
              </a:rPr>
              <a:t>MapBox Styles - ¿Componentes?</a:t>
            </a:r>
            <a:endParaRPr b="0" lang="en-US" sz="2000" spc="-1" strike="noStrike">
              <a:latin typeface="Arial"/>
            </a:endParaRPr>
          </a:p>
        </p:txBody>
      </p:sp>
      <p:sp>
        <p:nvSpPr>
          <p:cNvPr id="1722" name="CustomShape 2"/>
          <p:cNvSpPr/>
          <p:nvPr/>
        </p:nvSpPr>
        <p:spPr>
          <a:xfrm>
            <a:off x="718920" y="1340640"/>
            <a:ext cx="245196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ca-ES" sz="1400" spc="-1" strike="noStrike">
                <a:solidFill>
                  <a:srgbClr val="d1e3e5"/>
                </a:solidFill>
                <a:latin typeface="Righteous"/>
                <a:ea typeface="Arial"/>
              </a:rPr>
              <a:t>Sources: Url a los datos   </a:t>
            </a:r>
            <a:endParaRPr b="0" lang="en-US" sz="1400" spc="-1" strike="noStrike">
              <a:latin typeface="Arial"/>
            </a:endParaRPr>
          </a:p>
        </p:txBody>
      </p:sp>
      <p:pic>
        <p:nvPicPr>
          <p:cNvPr id="1723" name="Picture 13" descr=""/>
          <p:cNvPicPr/>
          <p:nvPr/>
        </p:nvPicPr>
        <p:blipFill>
          <a:blip r:embed="rId1"/>
          <a:stretch/>
        </p:blipFill>
        <p:spPr>
          <a:xfrm>
            <a:off x="4284000" y="2565000"/>
            <a:ext cx="3333240" cy="1533240"/>
          </a:xfrm>
          <a:prstGeom prst="rect">
            <a:avLst/>
          </a:prstGeom>
          <a:ln>
            <a:noFill/>
          </a:ln>
        </p:spPr>
      </p:pic>
      <p:pic>
        <p:nvPicPr>
          <p:cNvPr id="1724" name="Picture 15" descr=""/>
          <p:cNvPicPr/>
          <p:nvPr/>
        </p:nvPicPr>
        <p:blipFill>
          <a:blip r:embed="rId2"/>
          <a:stretch/>
        </p:blipFill>
        <p:spPr>
          <a:xfrm>
            <a:off x="1319760" y="2781000"/>
            <a:ext cx="961560" cy="207612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07c89"/>
      </a:accent1>
      <a:accent2>
        <a:srgbClr val="8cbabe"/>
      </a:accent2>
      <a:accent3>
        <a:srgbClr val="9cccd2"/>
      </a:accent3>
      <a:accent4>
        <a:srgbClr val="507c89"/>
      </a:accent4>
      <a:accent5>
        <a:srgbClr val="8cbabe"/>
      </a:accent5>
      <a:accent6>
        <a:srgbClr val="9cccd2"/>
      </a:accent6>
      <a:hlink>
        <a:srgbClr val="ffffff"/>
      </a:hlink>
      <a:folHlink>
        <a:srgbClr val="ffff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07c89"/>
      </a:accent1>
      <a:accent2>
        <a:srgbClr val="8cbabe"/>
      </a:accent2>
      <a:accent3>
        <a:srgbClr val="9cccd2"/>
      </a:accent3>
      <a:accent4>
        <a:srgbClr val="507c89"/>
      </a:accent4>
      <a:accent5>
        <a:srgbClr val="8cbabe"/>
      </a:accent5>
      <a:accent6>
        <a:srgbClr val="9cccd2"/>
      </a:accent6>
      <a:hlink>
        <a:srgbClr val="ffffff"/>
      </a:hlink>
      <a:folHlink>
        <a:srgbClr val="ffff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07c89"/>
      </a:accent1>
      <a:accent2>
        <a:srgbClr val="8cbabe"/>
      </a:accent2>
      <a:accent3>
        <a:srgbClr val="9cccd2"/>
      </a:accent3>
      <a:accent4>
        <a:srgbClr val="507c89"/>
      </a:accent4>
      <a:accent5>
        <a:srgbClr val="8cbabe"/>
      </a:accent5>
      <a:accent6>
        <a:srgbClr val="9cccd2"/>
      </a:accent6>
      <a:hlink>
        <a:srgbClr val="ffffff"/>
      </a:hlink>
      <a:folHlink>
        <a:srgbClr val="ffff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template-master</Template>
  <TotalTime>854</TotalTime>
  <Application>LibreOffice/6.4.7.2$Linux_X86_64 LibreOffice_project/40$Build-2</Application>
  <Words>814</Words>
  <Paragraphs>137</Paragraphs>
  <Company>TAO</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2005-10-26T06:54:45Z</dcterms:created>
  <dc:creator>sroyo01</dc:creator>
  <dc:description/>
  <dc:language>en-US</dc:language>
  <cp:lastModifiedBy/>
  <dcterms:modified xsi:type="dcterms:W3CDTF">2022-01-16T18:42:31Z</dcterms:modified>
  <cp:revision>99</cp:revision>
  <dc:subject/>
  <dc:title>Presentación de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TAO</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1</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15</vt:i4>
  </property>
</Properties>
</file>