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0" autoAdjust="0"/>
    <p:restoredTop sz="87074" autoAdjust="0"/>
  </p:normalViewPr>
  <p:slideViewPr>
    <p:cSldViewPr snapToGrid="0" showGuides="1">
      <p:cViewPr varScale="1">
        <p:scale>
          <a:sx n="108" d="100"/>
          <a:sy n="108" d="100"/>
        </p:scale>
        <p:origin x="120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A9AF6-331B-4E58-9001-8E72DBEA7EF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0F0BE-9AA9-455C-90C7-7A05337C6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32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0F0BE-9AA9-455C-90C7-7A05337C613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ndbrowser.geogrid.org/landbrows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landbrowser.geogrid.org/landbrows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49890" y="2550740"/>
            <a:ext cx="4644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よくある質問とエラー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国土数値情報：測地座標系の変換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748" y="785029"/>
            <a:ext cx="6534504" cy="460149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407512" y="3036703"/>
            <a:ext cx="4288688" cy="15099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51600" y="5156200"/>
            <a:ext cx="355600" cy="153803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04748" y="1420799"/>
            <a:ext cx="282752" cy="24290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587500" y="1663700"/>
            <a:ext cx="1820012" cy="127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019240" y="3309684"/>
            <a:ext cx="610160" cy="1722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8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104" y="658454"/>
            <a:ext cx="3741411" cy="439809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3591" y="1196975"/>
            <a:ext cx="6390409" cy="85725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2722181" y="1515704"/>
            <a:ext cx="1037019" cy="2932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8937285" y="1538544"/>
            <a:ext cx="206715" cy="1809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6700" y="2158385"/>
            <a:ext cx="3590585" cy="328282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8559800" y="1784965"/>
            <a:ext cx="480843" cy="1196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7997485" y="2981940"/>
            <a:ext cx="319259" cy="2263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827112" y="5245100"/>
            <a:ext cx="338988" cy="20868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181720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://landbrowser.geogrid.org/landbrowser/" TargetMode="External"/></Relationships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solidFill>
            <a:srgbClr val="FF0000"/>
          </a:solidFill>
        </a:ln>
      </a:spPr>
      <a:bodyPr wrap="none" rtlCol="0" anchor="ctr">
        <a:spAutoFit/>
      </a:bodyPr>
      <a:lstStyle>
        <a:defPPr algn="ctr">
          <a:defRPr kumimoji="1" sz="1600" b="1" dirty="0">
            <a:hlinkClick xmlns:r="http://schemas.openxmlformats.org/officeDocument/2006/relationships" r:id="rId1"/>
          </a:defRPr>
        </a:defPPr>
      </a:lst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</TotalTime>
  <Words>15</Words>
  <Application>Microsoft Office PowerPoint</Application>
  <PresentationFormat>画面に合わせる (16:10)</PresentationFormat>
  <Paragraphs>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国土数値情報：測地座標系の変換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167</cp:revision>
  <dcterms:created xsi:type="dcterms:W3CDTF">2015-06-26T03:04:37Z</dcterms:created>
  <dcterms:modified xsi:type="dcterms:W3CDTF">2017-03-14T08:31:32Z</dcterms:modified>
</cp:coreProperties>
</file>