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0012" autoAdjust="0"/>
  </p:normalViewPr>
  <p:slideViewPr>
    <p:cSldViewPr snapToGrid="0" showGuides="1">
      <p:cViewPr>
        <p:scale>
          <a:sx n="100" d="100"/>
          <a:sy n="100" d="100"/>
        </p:scale>
        <p:origin x="150" y="3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EC131-DBF1-4FAB-80A2-5A7409E7754C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D926-2CE4-43D9-8725-FF9013F89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54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01460" y="2503557"/>
            <a:ext cx="2541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課題まとめ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50" y="130628"/>
            <a:ext cx="7094300" cy="54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3" y="157298"/>
            <a:ext cx="7024914" cy="5400403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3526971" y="3904343"/>
            <a:ext cx="2409372" cy="290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396343" y="357051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a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74214" y="353187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a’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19" y="460906"/>
            <a:ext cx="4716606" cy="303371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731657" y="139065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a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47899" y="138929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a’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2329</TotalTime>
  <Words>8</Words>
  <Application>Microsoft Office PowerPoint</Application>
  <PresentationFormat>画面に合わせる (16:10)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新細明體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145</cp:revision>
  <dcterms:created xsi:type="dcterms:W3CDTF">2015-06-26T03:04:37Z</dcterms:created>
  <dcterms:modified xsi:type="dcterms:W3CDTF">2017-03-15T08:53:40Z</dcterms:modified>
</cp:coreProperties>
</file>