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EE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6004"/>
    <p:restoredTop sz="94643"/>
  </p:normalViewPr>
  <p:slideViewPr>
    <p:cSldViewPr snapToGrid="0">
      <p:cViewPr varScale="1">
        <p:scale>
          <a:sx n="120" d="100"/>
          <a:sy n="120" d="100"/>
        </p:scale>
        <p:origin x="115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B87874-AFE9-A8E8-690D-0869369B52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0157212-CE47-911F-F9D0-D542BFBE61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CEF1BE3-9B0F-011C-6567-4F8975AFF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C79AD-8889-4642-A745-69FDFB75D789}" type="datetimeFigureOut">
              <a:rPr kumimoji="1" lang="zh-TW" altLang="en-US" smtClean="0"/>
              <a:t>2025/7/3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9011165-01BC-3D43-64A1-BA8B8C5A5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950A743-EC95-1AB9-2492-628ECAD01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B09E2-1041-474E-A1FD-52ED147F2AF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23213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A2EBCA3-FC9E-453E-4FA8-90FD9A501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C2B5B43-4556-40AE-7742-59E31B329B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52064E9-2C29-00BE-AD0B-DB4980C4A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C79AD-8889-4642-A745-69FDFB75D789}" type="datetimeFigureOut">
              <a:rPr kumimoji="1" lang="zh-TW" altLang="en-US" smtClean="0"/>
              <a:t>2025/7/3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4F7F5AF-DB0E-4AB0-F785-7C1C64C83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4FFC916-EB9F-C9C5-97AA-977E67B70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B09E2-1041-474E-A1FD-52ED147F2AF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755570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078067FC-8394-9095-9B92-BA307B46B2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B535C08-02A3-D887-08F2-001EE17A57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475602D-7712-8F61-3319-3860FFE7E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C79AD-8889-4642-A745-69FDFB75D789}" type="datetimeFigureOut">
              <a:rPr kumimoji="1" lang="zh-TW" altLang="en-US" smtClean="0"/>
              <a:t>2025/7/3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BA1C6C5-76B1-098E-E7A5-FBF68E673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3FCA2CA-505C-E5C9-C529-977E2A07D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B09E2-1041-474E-A1FD-52ED147F2AF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189365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7D83B90-86C9-92A2-E05F-ACCACD5B5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0B8012A-3661-29B1-9625-2089B1E038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10E3C1C-EA06-39C9-C373-83364FAAF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C79AD-8889-4642-A745-69FDFB75D789}" type="datetimeFigureOut">
              <a:rPr kumimoji="1" lang="zh-TW" altLang="en-US" smtClean="0"/>
              <a:t>2025/7/3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51DEBB8-A27B-2F05-587D-FF7DC5E2C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7ED4A70-99B9-67E1-77D7-55359A3A2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B09E2-1041-474E-A1FD-52ED147F2AF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087154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5C12C19-2281-E500-E442-D0DBE271C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7A23A80-572D-818F-BCE6-98DB54A087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11512B0-019C-9287-1C58-ED021407D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C79AD-8889-4642-A745-69FDFB75D789}" type="datetimeFigureOut">
              <a:rPr kumimoji="1" lang="zh-TW" altLang="en-US" smtClean="0"/>
              <a:t>2025/7/3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DBF0525-8DC1-A169-2504-4CC1673BC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5875119-DD4E-C207-D316-B291BFDA1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B09E2-1041-474E-A1FD-52ED147F2AF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50723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DEF141D-CA50-2E68-5687-376CD2E27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80A3D12-F6E8-FCE2-99E3-30040288F8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78F5D03-D8C6-21CB-B44C-C40E487C3B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DA01B64-B38F-2947-DB8A-A7B3C092D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C79AD-8889-4642-A745-69FDFB75D789}" type="datetimeFigureOut">
              <a:rPr kumimoji="1" lang="zh-TW" altLang="en-US" smtClean="0"/>
              <a:t>2025/7/3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66C592C-B166-FF62-42F8-AB6FB2157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E0B90DB-645E-57B1-47C2-3371EA51C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B09E2-1041-474E-A1FD-52ED147F2AF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980050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61190B3-2F36-BF17-5D72-C5BC6862E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96FECE7-9C52-1336-CC44-F64B3DE1F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BD0DDF4-E2C3-D724-39B9-E2523CC47B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DF75F6E9-2FAC-2FF1-3D88-7D936641BE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B9B54ACE-5CAF-CFD2-690F-4B9422FEA8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4CCE62CC-1020-B0A7-A59E-8BFF6304C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C79AD-8889-4642-A745-69FDFB75D789}" type="datetimeFigureOut">
              <a:rPr kumimoji="1" lang="zh-TW" altLang="en-US" smtClean="0"/>
              <a:t>2025/7/3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0469296E-BB60-F9D0-C19E-F8EC13F8A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EE2444BA-9A6E-7CCD-3FFC-761C2AD0F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B09E2-1041-474E-A1FD-52ED147F2AF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261254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DA42333-88CE-D7F4-27D5-523CCF563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0686156B-58B0-276D-6EB8-1BB76D2C8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C79AD-8889-4642-A745-69FDFB75D789}" type="datetimeFigureOut">
              <a:rPr kumimoji="1" lang="zh-TW" altLang="en-US" smtClean="0"/>
              <a:t>2025/7/3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ED76C265-7DA7-1706-13C5-02C2F0B6B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E2C9A9A4-E691-875A-56D7-188689D1B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B09E2-1041-474E-A1FD-52ED147F2AF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038649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DC8E4757-B6E1-B73F-C23A-EBC4BF82E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C79AD-8889-4642-A745-69FDFB75D789}" type="datetimeFigureOut">
              <a:rPr kumimoji="1" lang="zh-TW" altLang="en-US" smtClean="0"/>
              <a:t>2025/7/3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B6C8E8A8-1932-6F97-EF9A-A41A42E39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7CA29D3-1F1C-7258-8DC7-57E256E4E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B09E2-1041-474E-A1FD-52ED147F2AF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37304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FD3013-3E5D-8707-AB66-BA30CEB06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DC63D99-86DB-3833-0236-62328880EF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685D8F2-FF9F-2651-2A4F-DED9D869F2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DA60C21-294C-D5E3-372E-3CFFC265E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C79AD-8889-4642-A745-69FDFB75D789}" type="datetimeFigureOut">
              <a:rPr kumimoji="1" lang="zh-TW" altLang="en-US" smtClean="0"/>
              <a:t>2025/7/3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2283329-E2A9-CEBC-616A-4BA7ACAEE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D1A0DAA-887A-BEEA-4DDA-1C9E9CF5A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B09E2-1041-474E-A1FD-52ED147F2AF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283257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DDDABDA-8563-B97D-1511-DFC139146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A7F38B38-B839-4809-6D0F-F05C279245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CC0DC41-CC90-22AF-6D55-F380658362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3E2DBCA-25FE-0997-C3E1-5A06D2967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C79AD-8889-4642-A745-69FDFB75D789}" type="datetimeFigureOut">
              <a:rPr kumimoji="1" lang="zh-TW" altLang="en-US" smtClean="0"/>
              <a:t>2025/7/3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7AF4F82-1D23-9723-1964-17D124C47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13D0FC8-A15B-B883-76B8-6FA7136BA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B09E2-1041-474E-A1FD-52ED147F2AF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137342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9152BB43-657A-144C-2340-152C8F509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0DCD6B3-958D-E075-79C2-0F11F18A64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33031F6-FA3A-8130-D5B2-EA244741FC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C4C79AD-8889-4642-A745-69FDFB75D789}" type="datetimeFigureOut">
              <a:rPr kumimoji="1" lang="zh-TW" altLang="en-US" smtClean="0"/>
              <a:t>2025/7/3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AEF0DC8-1151-3311-55E6-0368CE8B46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AB57BEF-CC46-CC58-2273-C065BC2437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5DB09E2-1041-474E-A1FD-52ED147F2AF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998041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AB0376CD-E112-AA6E-9BDB-5100F48D6E28}"/>
              </a:ext>
            </a:extLst>
          </p:cNvPr>
          <p:cNvCxnSpPr>
            <a:cxnSpLocks/>
          </p:cNvCxnSpPr>
          <p:nvPr/>
        </p:nvCxnSpPr>
        <p:spPr>
          <a:xfrm flipV="1">
            <a:off x="5296395" y="1295204"/>
            <a:ext cx="795594" cy="113923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69A73897-B164-9CE2-4B73-48C6CCF41059}"/>
              </a:ext>
            </a:extLst>
          </p:cNvPr>
          <p:cNvCxnSpPr>
            <a:cxnSpLocks/>
          </p:cNvCxnSpPr>
          <p:nvPr/>
        </p:nvCxnSpPr>
        <p:spPr>
          <a:xfrm>
            <a:off x="5308270" y="2956956"/>
            <a:ext cx="783719" cy="110440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CCAFC4AA-C0CE-DA03-3DD1-846208F011CB}"/>
              </a:ext>
            </a:extLst>
          </p:cNvPr>
          <p:cNvSpPr/>
          <p:nvPr/>
        </p:nvSpPr>
        <p:spPr>
          <a:xfrm>
            <a:off x="6091989" y="1295204"/>
            <a:ext cx="5662027" cy="2781300"/>
          </a:xfrm>
          <a:prstGeom prst="rect">
            <a:avLst/>
          </a:prstGeom>
          <a:solidFill>
            <a:schemeClr val="accent4">
              <a:lumMod val="60000"/>
              <a:lumOff val="40000"/>
              <a:alpha val="2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cxnSp>
        <p:nvCxnSpPr>
          <p:cNvPr id="3" name="直線箭頭接點 2">
            <a:extLst>
              <a:ext uri="{FF2B5EF4-FFF2-40B4-BE49-F238E27FC236}">
                <a16:creationId xmlns:a16="http://schemas.microsoft.com/office/drawing/2014/main" id="{24D0ED01-6017-F7F6-789D-AB7E4E7B8866}"/>
              </a:ext>
            </a:extLst>
          </p:cNvPr>
          <p:cNvCxnSpPr/>
          <p:nvPr/>
        </p:nvCxnSpPr>
        <p:spPr>
          <a:xfrm flipH="1">
            <a:off x="5745484" y="2491760"/>
            <a:ext cx="55494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C851115A-EF1D-80B3-09C8-1294C8644185}"/>
              </a:ext>
            </a:extLst>
          </p:cNvPr>
          <p:cNvCxnSpPr>
            <a:cxnSpLocks/>
          </p:cNvCxnSpPr>
          <p:nvPr/>
        </p:nvCxnSpPr>
        <p:spPr>
          <a:xfrm flipV="1">
            <a:off x="5855354" y="1864823"/>
            <a:ext cx="1430234" cy="13858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圖片 9" descr="一張含有 圓形, 白色, 設計 的圖片&#10;&#10;AI 產生的內容可能不正確。">
            <a:extLst>
              <a:ext uri="{FF2B5EF4-FFF2-40B4-BE49-F238E27FC236}">
                <a16:creationId xmlns:a16="http://schemas.microsoft.com/office/drawing/2014/main" id="{60D34E74-4970-C532-D007-9EA30CD2F7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5329" y="4441369"/>
            <a:ext cx="1257300" cy="876300"/>
          </a:xfrm>
          <a:prstGeom prst="rect">
            <a:avLst/>
          </a:prstGeom>
        </p:spPr>
      </p:pic>
      <p:sp>
        <p:nvSpPr>
          <p:cNvPr id="12" name="圓柱 11">
            <a:extLst>
              <a:ext uri="{FF2B5EF4-FFF2-40B4-BE49-F238E27FC236}">
                <a16:creationId xmlns:a16="http://schemas.microsoft.com/office/drawing/2014/main" id="{672AEEC1-F9CF-5AFD-4389-CBAB2171F9CE}"/>
              </a:ext>
            </a:extLst>
          </p:cNvPr>
          <p:cNvSpPr/>
          <p:nvPr/>
        </p:nvSpPr>
        <p:spPr>
          <a:xfrm>
            <a:off x="8886197" y="2629513"/>
            <a:ext cx="659810" cy="847311"/>
          </a:xfrm>
          <a:prstGeom prst="can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4" name="圓角矩形 13">
            <a:extLst>
              <a:ext uri="{FF2B5EF4-FFF2-40B4-BE49-F238E27FC236}">
                <a16:creationId xmlns:a16="http://schemas.microsoft.com/office/drawing/2014/main" id="{AE371F23-C236-FDD8-EE03-D51355624D18}"/>
              </a:ext>
            </a:extLst>
          </p:cNvPr>
          <p:cNvSpPr/>
          <p:nvPr/>
        </p:nvSpPr>
        <p:spPr>
          <a:xfrm>
            <a:off x="9935272" y="2676236"/>
            <a:ext cx="1637414" cy="74117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7" name="圓角矩形 16">
            <a:extLst>
              <a:ext uri="{FF2B5EF4-FFF2-40B4-BE49-F238E27FC236}">
                <a16:creationId xmlns:a16="http://schemas.microsoft.com/office/drawing/2014/main" id="{C92FE038-6AE5-629A-0727-CBFFEF7D023B}"/>
              </a:ext>
            </a:extLst>
          </p:cNvPr>
          <p:cNvSpPr/>
          <p:nvPr/>
        </p:nvSpPr>
        <p:spPr>
          <a:xfrm>
            <a:off x="6839430" y="2714033"/>
            <a:ext cx="1637414" cy="74117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8" name="圓角矩形 17">
            <a:extLst>
              <a:ext uri="{FF2B5EF4-FFF2-40B4-BE49-F238E27FC236}">
                <a16:creationId xmlns:a16="http://schemas.microsoft.com/office/drawing/2014/main" id="{7AF8A10E-A55E-669B-FED6-1CF7F354F416}"/>
              </a:ext>
            </a:extLst>
          </p:cNvPr>
          <p:cNvSpPr/>
          <p:nvPr/>
        </p:nvSpPr>
        <p:spPr>
          <a:xfrm>
            <a:off x="7285588" y="1566107"/>
            <a:ext cx="1637414" cy="74117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20" name="直線箭頭接點 19">
            <a:extLst>
              <a:ext uri="{FF2B5EF4-FFF2-40B4-BE49-F238E27FC236}">
                <a16:creationId xmlns:a16="http://schemas.microsoft.com/office/drawing/2014/main" id="{EB172949-020F-BAA9-8865-EE70E51EB656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7658137" y="2307285"/>
            <a:ext cx="0" cy="4067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直線箭頭接點 23">
            <a:extLst>
              <a:ext uri="{FF2B5EF4-FFF2-40B4-BE49-F238E27FC236}">
                <a16:creationId xmlns:a16="http://schemas.microsoft.com/office/drawing/2014/main" id="{6D011C96-E267-FAF8-ABBF-A26740B87C9E}"/>
              </a:ext>
            </a:extLst>
          </p:cNvPr>
          <p:cNvCxnSpPr>
            <a:stCxn id="17" idx="3"/>
          </p:cNvCxnSpPr>
          <p:nvPr/>
        </p:nvCxnSpPr>
        <p:spPr>
          <a:xfrm>
            <a:off x="8476844" y="3084622"/>
            <a:ext cx="409353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直線箭頭接點 27">
            <a:extLst>
              <a:ext uri="{FF2B5EF4-FFF2-40B4-BE49-F238E27FC236}">
                <a16:creationId xmlns:a16="http://schemas.microsoft.com/office/drawing/2014/main" id="{2D9B1B62-C2B1-E57C-E878-2E6D1995C46E}"/>
              </a:ext>
            </a:extLst>
          </p:cNvPr>
          <p:cNvCxnSpPr>
            <a:stCxn id="14" idx="1"/>
            <a:endCxn id="12" idx="4"/>
          </p:cNvCxnSpPr>
          <p:nvPr/>
        </p:nvCxnSpPr>
        <p:spPr>
          <a:xfrm flipH="1">
            <a:off x="9546007" y="3046825"/>
            <a:ext cx="389265" cy="63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直線箭頭接點 7">
            <a:extLst>
              <a:ext uri="{FF2B5EF4-FFF2-40B4-BE49-F238E27FC236}">
                <a16:creationId xmlns:a16="http://schemas.microsoft.com/office/drawing/2014/main" id="{42D6E906-9814-1243-D10C-C3A69498FBC9}"/>
              </a:ext>
            </a:extLst>
          </p:cNvPr>
          <p:cNvCxnSpPr>
            <a:cxnSpLocks/>
          </p:cNvCxnSpPr>
          <p:nvPr/>
        </p:nvCxnSpPr>
        <p:spPr>
          <a:xfrm flipV="1">
            <a:off x="10753979" y="3455211"/>
            <a:ext cx="0" cy="112128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橢圓 34">
            <a:extLst>
              <a:ext uri="{FF2B5EF4-FFF2-40B4-BE49-F238E27FC236}">
                <a16:creationId xmlns:a16="http://schemas.microsoft.com/office/drawing/2014/main" id="{F0B1ABF6-5F8A-BB64-E229-3633480421B9}"/>
              </a:ext>
            </a:extLst>
          </p:cNvPr>
          <p:cNvSpPr/>
          <p:nvPr/>
        </p:nvSpPr>
        <p:spPr>
          <a:xfrm>
            <a:off x="6300432" y="2307285"/>
            <a:ext cx="368951" cy="368951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38" name="直線接點 37">
            <a:extLst>
              <a:ext uri="{FF2B5EF4-FFF2-40B4-BE49-F238E27FC236}">
                <a16:creationId xmlns:a16="http://schemas.microsoft.com/office/drawing/2014/main" id="{EBBEA65C-95F4-C8B8-E33D-B2537035243E}"/>
              </a:ext>
            </a:extLst>
          </p:cNvPr>
          <p:cNvCxnSpPr>
            <a:stCxn id="17" idx="1"/>
          </p:cNvCxnSpPr>
          <p:nvPr/>
        </p:nvCxnSpPr>
        <p:spPr>
          <a:xfrm flipH="1">
            <a:off x="6484907" y="3084622"/>
            <a:ext cx="35452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直線箭頭接點 39">
            <a:extLst>
              <a:ext uri="{FF2B5EF4-FFF2-40B4-BE49-F238E27FC236}">
                <a16:creationId xmlns:a16="http://schemas.microsoft.com/office/drawing/2014/main" id="{5F6455A5-4900-498F-D24E-BB307A269121}"/>
              </a:ext>
            </a:extLst>
          </p:cNvPr>
          <p:cNvCxnSpPr>
            <a:endCxn id="35" idx="4"/>
          </p:cNvCxnSpPr>
          <p:nvPr/>
        </p:nvCxnSpPr>
        <p:spPr>
          <a:xfrm flipV="1">
            <a:off x="6484907" y="2676236"/>
            <a:ext cx="1" cy="4083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直線箭頭接點 41">
            <a:extLst>
              <a:ext uri="{FF2B5EF4-FFF2-40B4-BE49-F238E27FC236}">
                <a16:creationId xmlns:a16="http://schemas.microsoft.com/office/drawing/2014/main" id="{EC9E6CC4-E3A5-2653-63FC-BD598CAB8704}"/>
              </a:ext>
            </a:extLst>
          </p:cNvPr>
          <p:cNvCxnSpPr>
            <a:endCxn id="35" idx="0"/>
          </p:cNvCxnSpPr>
          <p:nvPr/>
        </p:nvCxnSpPr>
        <p:spPr>
          <a:xfrm>
            <a:off x="6484907" y="1864823"/>
            <a:ext cx="1" cy="4424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A6E60CB3-AEFB-0920-3F8B-4BBEC024A6A0}"/>
              </a:ext>
            </a:extLst>
          </p:cNvPr>
          <p:cNvSpPr txBox="1"/>
          <p:nvPr/>
        </p:nvSpPr>
        <p:spPr>
          <a:xfrm>
            <a:off x="6087513" y="1480347"/>
            <a:ext cx="917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prompt</a:t>
            </a:r>
            <a:endParaRPr kumimoji="1" lang="zh-TW" altLang="en-US" dirty="0"/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00B93589-9CF9-CC35-621B-B251EEFC699A}"/>
              </a:ext>
            </a:extLst>
          </p:cNvPr>
          <p:cNvSpPr txBox="1"/>
          <p:nvPr/>
        </p:nvSpPr>
        <p:spPr>
          <a:xfrm>
            <a:off x="7416859" y="1559242"/>
            <a:ext cx="13083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prompt</a:t>
            </a:r>
          </a:p>
          <a:p>
            <a:r>
              <a:rPr kumimoji="1" lang="en-US" altLang="zh-TW" dirty="0"/>
              <a:t>embedding</a:t>
            </a:r>
            <a:endParaRPr kumimoji="1" lang="zh-TW" altLang="en-US" dirty="0"/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1C6D3F62-6647-C481-3DB1-44DEE34DF60D}"/>
              </a:ext>
            </a:extLst>
          </p:cNvPr>
          <p:cNvSpPr txBox="1"/>
          <p:nvPr/>
        </p:nvSpPr>
        <p:spPr>
          <a:xfrm>
            <a:off x="8710622" y="3508779"/>
            <a:ext cx="1152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vector DB</a:t>
            </a:r>
            <a:endParaRPr kumimoji="1" lang="zh-TW" altLang="en-US" dirty="0"/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5D6DDE7F-E2DA-99FC-7F94-7F3D1416AE21}"/>
              </a:ext>
            </a:extLst>
          </p:cNvPr>
          <p:cNvSpPr txBox="1"/>
          <p:nvPr/>
        </p:nvSpPr>
        <p:spPr>
          <a:xfrm>
            <a:off x="10114256" y="2723659"/>
            <a:ext cx="13083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document</a:t>
            </a:r>
          </a:p>
          <a:p>
            <a:r>
              <a:rPr kumimoji="1" lang="en-US" altLang="zh-TW" dirty="0"/>
              <a:t>embedding</a:t>
            </a:r>
            <a:endParaRPr kumimoji="1" lang="zh-TW" altLang="en-US" dirty="0"/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71798B12-DD74-9AA1-282C-E39A34236BD7}"/>
              </a:ext>
            </a:extLst>
          </p:cNvPr>
          <p:cNvSpPr txBox="1"/>
          <p:nvPr/>
        </p:nvSpPr>
        <p:spPr>
          <a:xfrm>
            <a:off x="7109749" y="2775192"/>
            <a:ext cx="10967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similarity</a:t>
            </a:r>
          </a:p>
          <a:p>
            <a:r>
              <a:rPr kumimoji="1" lang="en-US" altLang="zh-TW" dirty="0"/>
              <a:t>search</a:t>
            </a:r>
            <a:endParaRPr kumimoji="1" lang="zh-TW" altLang="en-US" dirty="0"/>
          </a:p>
        </p:txBody>
      </p:sp>
      <p:cxnSp>
        <p:nvCxnSpPr>
          <p:cNvPr id="49" name="直線接點 48">
            <a:extLst>
              <a:ext uri="{FF2B5EF4-FFF2-40B4-BE49-F238E27FC236}">
                <a16:creationId xmlns:a16="http://schemas.microsoft.com/office/drawing/2014/main" id="{FB1BA216-C9EC-D808-A550-E92AAEE2A1CE}"/>
              </a:ext>
            </a:extLst>
          </p:cNvPr>
          <p:cNvCxnSpPr>
            <a:stCxn id="35" idx="2"/>
            <a:endCxn id="35" idx="6"/>
          </p:cNvCxnSpPr>
          <p:nvPr/>
        </p:nvCxnSpPr>
        <p:spPr>
          <a:xfrm>
            <a:off x="6300432" y="2491761"/>
            <a:ext cx="36895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直線接點 50">
            <a:extLst>
              <a:ext uri="{FF2B5EF4-FFF2-40B4-BE49-F238E27FC236}">
                <a16:creationId xmlns:a16="http://schemas.microsoft.com/office/drawing/2014/main" id="{BDF96EE4-573B-C50B-8409-73E67B07AEB8}"/>
              </a:ext>
            </a:extLst>
          </p:cNvPr>
          <p:cNvCxnSpPr>
            <a:stCxn id="35" idx="0"/>
          </p:cNvCxnSpPr>
          <p:nvPr/>
        </p:nvCxnSpPr>
        <p:spPr>
          <a:xfrm flipH="1">
            <a:off x="6484907" y="2307285"/>
            <a:ext cx="1" cy="36895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F61597B8-CD72-3B2F-10B1-58FF5F1CF5C5}"/>
              </a:ext>
            </a:extLst>
          </p:cNvPr>
          <p:cNvSpPr txBox="1"/>
          <p:nvPr/>
        </p:nvSpPr>
        <p:spPr>
          <a:xfrm>
            <a:off x="9546007" y="1415457"/>
            <a:ext cx="163140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6000" dirty="0">
                <a:solidFill>
                  <a:srgbClr val="0070C0"/>
                </a:solidFill>
              </a:rPr>
              <a:t>RAG</a:t>
            </a:r>
            <a:endParaRPr kumimoji="1" lang="zh-TW" altLang="en-US" sz="6000" dirty="0">
              <a:solidFill>
                <a:srgbClr val="0070C0"/>
              </a:solidFill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10743CDD-7AA7-42C8-1AF8-13233A73828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332" y="1878681"/>
            <a:ext cx="5270500" cy="47790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430651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10</Words>
  <Application>Microsoft Macintosh PowerPoint</Application>
  <PresentationFormat>寬螢幕</PresentationFormat>
  <Paragraphs>9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林武杰</dc:creator>
  <cp:lastModifiedBy>林武杰</cp:lastModifiedBy>
  <cp:revision>3</cp:revision>
  <dcterms:created xsi:type="dcterms:W3CDTF">2025-07-02T17:03:38Z</dcterms:created>
  <dcterms:modified xsi:type="dcterms:W3CDTF">2025-07-03T02:20:29Z</dcterms:modified>
</cp:coreProperties>
</file>