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3F2B-2AED-DF4D-C74E-2E1E18F9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6C4561-6594-1B3A-19EB-8AA21148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A8AC0-A085-4BFA-5211-A6BEDE80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AB612-F4A4-6918-7AE3-8F335EF9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B1D28-6612-0AE0-2182-68DF4699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9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94910-C027-8A6C-9823-177E6B38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5B00F4-3F6A-E022-9B10-8C76446A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F1E07-DE6A-21DD-ED45-9ECF8227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29C6F-6004-66DE-8BC7-7199F154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8B963-6EF9-1A88-2591-034E26B0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9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A7EF8-7CC2-73D4-000B-567BD2780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278EC2-A5F9-2A95-0E7E-8B5C1F22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2DBFE-50F6-8974-A6FF-C8092681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9C309-ABBF-ACCF-AF95-8A1DF603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4546C-926A-B546-E619-189EFB5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5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AEDE1-3913-B730-3AFE-43D23CFE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D682E-155F-C0F9-AFE2-91234299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CD74A-C58D-6352-118C-03A11155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5903C-8F6E-B716-B386-108887D1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E24097-DDFB-BC2F-8764-09D6600B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577E-8328-2842-A50B-6C1C1FD2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866902-5354-8289-8528-DB486618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86F51-3E15-69A6-6E5B-A0E89F56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E0108-7DD6-989E-21D9-BB2CCDF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D4211-EFBB-73BD-1037-593E0ADC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9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4C99-64CB-1D7B-556C-FEFD1365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FA572-DD71-7D30-9F44-AB30C763E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C8E5-1A55-704F-0092-51E194659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11E00-B61A-FA65-079F-03376EB2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9DF63-710B-6441-359B-CF3EBD56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3A2CB-F546-37B9-7363-0E957EF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A043B-398F-2734-F458-6F13F5DD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016504-FA70-CEA7-47BF-36433C1B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4D24B-8DD2-14E2-0AA9-462F3AF8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5C71F-7FC2-38AE-103C-77320BD1D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6915E-9CDB-71CE-05EA-2E6198D11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4A773-E796-1368-7AF7-4D4E35C7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2DDDF-3D20-5087-BDA2-888CABBA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8D789D-249C-9935-17F1-A5B0D925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BC31-C3AF-6547-49FF-CB971FF5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95A039-5758-2334-9B6F-0FF91786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CD4904-371A-0544-C79A-C10C308C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204D2-2464-D31B-5567-9FAB496E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3415C-1F69-BD17-52A2-300E135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AD8CC-1C5D-769F-314A-45B2B4D8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5EF0FC-25D5-6CE4-9CC0-F6E69399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7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A660-3B04-C6F6-DBD9-9233310F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4181E-4DC1-CE4C-3747-5E7B699C8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8D440-0607-9088-B03F-90DAF135E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AE2F1-9553-BBAF-378C-626A8EFB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A11E5-B62F-627A-DF5C-5B2592F9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7F45-77CD-454C-A9A2-D6B0BFA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48E77-71B0-445C-7604-0D049B07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309D2-15AF-7A8E-A53A-CA7AAB8F3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656CC-4E7F-1B42-CEF7-A20649A69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C6C8C-107E-48B8-1AD0-580CFDA6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CA3DC-9E65-C8F4-2D4F-A87169BE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57078-0A4D-5693-9D2A-A0FD3929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4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83084F-3008-8FDE-890A-FE420B78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5229D-13E9-8258-D983-918916D34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DB82B-B627-AC01-AD00-3CDAC8F6E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93EE-EAF9-4D60-BFAF-9B2387CEA71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7A66A-10CB-DAB4-2120-A23DF197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BA542-A568-44CA-A8B0-F2B1DAC7E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282-CD69-482C-924E-9CB412314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109FD3-1329-2E3C-9165-C0FF53481098}"/>
              </a:ext>
            </a:extLst>
          </p:cNvPr>
          <p:cNvSpPr txBox="1"/>
          <p:nvPr/>
        </p:nvSpPr>
        <p:spPr>
          <a:xfrm>
            <a:off x="3531672" y="5367130"/>
            <a:ext cx="637113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294AB9-93FA-013F-9174-C453D6B7C938}"/>
              </a:ext>
            </a:extLst>
          </p:cNvPr>
          <p:cNvSpPr txBox="1"/>
          <p:nvPr/>
        </p:nvSpPr>
        <p:spPr>
          <a:xfrm>
            <a:off x="3531671" y="4102872"/>
            <a:ext cx="41830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esriServices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CB37D-B490-C654-2716-C26A37520378}"/>
              </a:ext>
            </a:extLst>
          </p:cNvPr>
          <p:cNvSpPr txBox="1"/>
          <p:nvPr/>
        </p:nvSpPr>
        <p:spPr>
          <a:xfrm>
            <a:off x="3531671" y="2665876"/>
            <a:ext cx="637113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utils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92BDDC-AC60-7F9A-0E7B-6076E5840789}"/>
              </a:ext>
            </a:extLst>
          </p:cNvPr>
          <p:cNvSpPr txBox="1"/>
          <p:nvPr/>
        </p:nvSpPr>
        <p:spPr>
          <a:xfrm>
            <a:off x="1154097" y="536713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最底层的核心功能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3EFAF9-E900-579D-085B-2549BBCC1E3B}"/>
              </a:ext>
            </a:extLst>
          </p:cNvPr>
          <p:cNvSpPr txBox="1"/>
          <p:nvPr/>
        </p:nvSpPr>
        <p:spPr>
          <a:xfrm>
            <a:off x="1154097" y="410287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涉及</a:t>
            </a:r>
            <a:r>
              <a:rPr lang="en-US" altLang="zh-CN" dirty="0" err="1"/>
              <a:t>arcgis</a:t>
            </a:r>
            <a:r>
              <a:rPr lang="zh-CN" altLang="en-US" dirty="0"/>
              <a:t>服务的功能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FB7574-F2C6-4695-94EA-8F06859B916F}"/>
              </a:ext>
            </a:extLst>
          </p:cNvPr>
          <p:cNvSpPr txBox="1"/>
          <p:nvPr/>
        </p:nvSpPr>
        <p:spPr>
          <a:xfrm>
            <a:off x="1154097" y="26658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其他程序员调用功能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EBC94B5-7DDA-2121-C763-DCA078C25B4D}"/>
              </a:ext>
            </a:extLst>
          </p:cNvPr>
          <p:cNvSpPr/>
          <p:nvPr/>
        </p:nvSpPr>
        <p:spPr>
          <a:xfrm rot="10800000">
            <a:off x="4367814" y="4662667"/>
            <a:ext cx="328474" cy="67387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A5A9284-ED0E-CF66-5EFC-7994E3D5F7CD}"/>
              </a:ext>
            </a:extLst>
          </p:cNvPr>
          <p:cNvSpPr/>
          <p:nvPr/>
        </p:nvSpPr>
        <p:spPr>
          <a:xfrm rot="10800000">
            <a:off x="8623178" y="3072107"/>
            <a:ext cx="328474" cy="227074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3F5D128-A1B0-5C3D-03A4-CD3B15CB037B}"/>
              </a:ext>
            </a:extLst>
          </p:cNvPr>
          <p:cNvSpPr/>
          <p:nvPr/>
        </p:nvSpPr>
        <p:spPr>
          <a:xfrm rot="10800000">
            <a:off x="5458946" y="3071144"/>
            <a:ext cx="328474" cy="9593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C01E63-D5AA-1A49-C05C-CD08430BAEF0}"/>
              </a:ext>
            </a:extLst>
          </p:cNvPr>
          <p:cNvSpPr txBox="1"/>
          <p:nvPr/>
        </p:nvSpPr>
        <p:spPr>
          <a:xfrm>
            <a:off x="1154097" y="1015173"/>
            <a:ext cx="765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为避免打包后函数的循环依赖，三个包的函数调用严格按照此图设计实施</a:t>
            </a:r>
          </a:p>
        </p:txBody>
      </p:sp>
    </p:spTree>
    <p:extLst>
      <p:ext uri="{BB962C8B-B14F-4D97-AF65-F5344CB8AC3E}">
        <p14:creationId xmlns:p14="http://schemas.microsoft.com/office/powerpoint/2010/main" val="163068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QIN</dc:creator>
  <cp:lastModifiedBy>YANG QIN</cp:lastModifiedBy>
  <cp:revision>2</cp:revision>
  <dcterms:created xsi:type="dcterms:W3CDTF">2022-06-09T15:22:56Z</dcterms:created>
  <dcterms:modified xsi:type="dcterms:W3CDTF">2022-06-09T15:28:47Z</dcterms:modified>
</cp:coreProperties>
</file>