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313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352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878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42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0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60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23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28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196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732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0B79-0434-447D-A70F-8E551010A8DB}" type="datetimeFigureOut">
              <a:rPr lang="es-ES_tradnl" smtClean="0"/>
              <a:t>17/10/2018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3F24-84B1-4969-9E0F-21AA47CA63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078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80" y="1154891"/>
            <a:ext cx="1734720" cy="8556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66" y="3842606"/>
            <a:ext cx="1300233" cy="1012744"/>
          </a:xfrm>
          <a:prstGeom prst="rect">
            <a:avLst/>
          </a:prstGeom>
        </p:spPr>
      </p:pic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97" y="3871298"/>
            <a:ext cx="911223" cy="8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92" y="3871297"/>
            <a:ext cx="911223" cy="8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30" y="3871297"/>
            <a:ext cx="911223" cy="8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851" y="3871297"/>
            <a:ext cx="911223" cy="8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/>
          <p:cNvCxnSpPr/>
          <p:nvPr/>
        </p:nvCxnSpPr>
        <p:spPr>
          <a:xfrm flipV="1">
            <a:off x="2120108" y="3071967"/>
            <a:ext cx="7480290" cy="243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133623" y="3061833"/>
            <a:ext cx="1" cy="79689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endCxn id="7" idx="0"/>
          </p:cNvCxnSpPr>
          <p:nvPr/>
        </p:nvCxnSpPr>
        <p:spPr>
          <a:xfrm>
            <a:off x="3814611" y="3074405"/>
            <a:ext cx="7693" cy="79689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662461" y="3084538"/>
            <a:ext cx="1" cy="77662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9609121" y="3061833"/>
            <a:ext cx="27030" cy="80714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5760240" y="3071967"/>
            <a:ext cx="1" cy="77662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5760240" y="1895475"/>
            <a:ext cx="0" cy="121253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5350252" y="995425"/>
            <a:ext cx="81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Switch</a:t>
            </a:r>
            <a:endParaRPr lang="es-ES_tradnl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360564" y="4855350"/>
            <a:ext cx="1517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Raspi</a:t>
            </a:r>
            <a:r>
              <a:rPr lang="es-ES_tradnl" sz="1400" dirty="0" smtClean="0"/>
              <a:t> </a:t>
            </a:r>
            <a:r>
              <a:rPr lang="es-ES_tradnl" sz="1400" dirty="0" smtClean="0"/>
              <a:t>1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169.254.18.239</a:t>
            </a:r>
          </a:p>
          <a:p>
            <a:pPr algn="ctr"/>
            <a:r>
              <a:rPr lang="es-ES_tradnl" sz="1400" dirty="0" smtClean="0"/>
              <a:t>b8:27:eb:ec:4d:45</a:t>
            </a:r>
            <a:endParaRPr lang="es-ES_tradnl" sz="1400" dirty="0" smtClean="0"/>
          </a:p>
          <a:p>
            <a:pPr algn="ctr"/>
            <a:endParaRPr lang="es-ES_tradnl" sz="1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057196" y="4855350"/>
            <a:ext cx="156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Raspi</a:t>
            </a:r>
            <a:r>
              <a:rPr lang="es-ES_tradnl" sz="1400" dirty="0" smtClean="0"/>
              <a:t> 2</a:t>
            </a:r>
          </a:p>
          <a:p>
            <a:pPr algn="ctr"/>
            <a:r>
              <a:rPr lang="es-ES_tradnl" sz="1400" dirty="0" smtClean="0"/>
              <a:t>169.254.23.143</a:t>
            </a:r>
          </a:p>
          <a:p>
            <a:pPr algn="ctr"/>
            <a:r>
              <a:rPr lang="es-ES_tradnl" sz="1400" dirty="0"/>
              <a:t>b8:27:eb:8c:7f:2d</a:t>
            </a:r>
          </a:p>
          <a:p>
            <a:pPr algn="ctr"/>
            <a:endParaRPr lang="es-ES_tradnl" sz="14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905901" y="4862011"/>
            <a:ext cx="1525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Raspi</a:t>
            </a:r>
            <a:r>
              <a:rPr lang="es-ES_tradnl" sz="1400" dirty="0" smtClean="0"/>
              <a:t> 4</a:t>
            </a:r>
          </a:p>
          <a:p>
            <a:pPr algn="ctr"/>
            <a:r>
              <a:rPr lang="es-ES_tradnl" sz="1400" dirty="0" smtClean="0"/>
              <a:t>169.254.115.106</a:t>
            </a:r>
          </a:p>
          <a:p>
            <a:pPr algn="ctr"/>
            <a:r>
              <a:rPr lang="es-ES_tradnl" sz="1400" dirty="0"/>
              <a:t>b8:27:eb:9f:8c:3c</a:t>
            </a:r>
            <a:endParaRPr lang="es-ES_tradnl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000975" y="4862011"/>
            <a:ext cx="155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Raspi</a:t>
            </a:r>
            <a:r>
              <a:rPr lang="es-ES_tradnl" sz="1400" dirty="0" smtClean="0"/>
              <a:t> 3</a:t>
            </a:r>
          </a:p>
          <a:p>
            <a:pPr algn="ctr"/>
            <a:r>
              <a:rPr lang="es-ES_tradnl" sz="1400" dirty="0" smtClean="0"/>
              <a:t>169.254.124.255</a:t>
            </a:r>
          </a:p>
          <a:p>
            <a:pPr algn="ctr"/>
            <a:r>
              <a:rPr lang="es-ES_tradnl" sz="1400" dirty="0" smtClean="0"/>
              <a:t>b8:27:eb:08:3a:a5</a:t>
            </a:r>
            <a:endParaRPr lang="es-ES_tradnl" sz="14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8802663" y="4855350"/>
            <a:ext cx="1545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PC (</a:t>
            </a:r>
            <a:r>
              <a:rPr lang="es-ES_tradnl" sz="1400" dirty="0" err="1" smtClean="0"/>
              <a:t>Miner</a:t>
            </a:r>
            <a:r>
              <a:rPr lang="es-ES_tradnl" sz="1400" dirty="0" smtClean="0"/>
              <a:t>)</a:t>
            </a:r>
          </a:p>
          <a:p>
            <a:pPr algn="ctr"/>
            <a:r>
              <a:rPr lang="es-ES_tradnl" sz="1400" dirty="0" smtClean="0"/>
              <a:t>169.254.173.233</a:t>
            </a:r>
          </a:p>
          <a:p>
            <a:pPr algn="ctr"/>
            <a:r>
              <a:rPr lang="es-ES_tradnl" sz="1400" dirty="0" smtClean="0"/>
              <a:t>f4:6d:04:79:31:36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535452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Javi-GISAI</dc:creator>
  <cp:lastModifiedBy>Javi-GISAI</cp:lastModifiedBy>
  <cp:revision>7</cp:revision>
  <dcterms:created xsi:type="dcterms:W3CDTF">2018-10-08T12:10:15Z</dcterms:created>
  <dcterms:modified xsi:type="dcterms:W3CDTF">2018-10-17T09:56:07Z</dcterms:modified>
</cp:coreProperties>
</file>