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58" r:id="rId7"/>
    <p:sldId id="265" r:id="rId8"/>
    <p:sldId id="267" r:id="rId9"/>
    <p:sldId id="259" r:id="rId10"/>
    <p:sldId id="262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99BF9-803A-47D4-8E28-99160C8ABA6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D6BD-4C49-44B2-8C7E-6CEEC74A2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2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D6BD-4C49-44B2-8C7E-6CEEC74A26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0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9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6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9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0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6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4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7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7EA3A9-67A1-4A33-B89D-A486135A28FD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hyperlink" Target="https://github.com/giscafer/front-end-manual/issues/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ofco.de/the-service-worker-lifecycl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lavas.baidu.com/pwa/offline-and-cache-loading/service-worker/service-worker-lifecyc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scafer/front-end-manual/issues/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vas.baidu.com/pw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hyperlink" Target="https://developers.google.cn/web/progressive-web-app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yQ8mtR9Wx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aidu.com/" TargetMode="External"/><Relationship Id="rId2" Type="http://schemas.openxmlformats.org/officeDocument/2006/relationships/hyperlink" Target="https://h5.ele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4c3dc4bffbb1eee70fad9e341ffe4440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vas.baidu.com/pwa" TargetMode="Externa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vas.baidu.com/pwa/performance/measure-performance-with-the-RAIL-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vas.baidu.com/demo" TargetMode="External"/><Relationship Id="rId2" Type="http://schemas.openxmlformats.org/officeDocument/2006/relationships/hyperlink" Target="https://developers.google.cn/web/fundamentals/architecture/app-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Manifes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app-manifest.firebaseapp.com/" TargetMode="External"/><Relationship Id="rId4" Type="http://schemas.openxmlformats.org/officeDocument/2006/relationships/hyperlink" Target="https://developers.google.cn/web/fundamentals/web-app-manif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2967" y="1254034"/>
            <a:ext cx="8825658" cy="1746798"/>
          </a:xfrm>
        </p:spPr>
        <p:txBody>
          <a:bodyPr/>
          <a:lstStyle/>
          <a:p>
            <a:r>
              <a:rPr lang="en-US" altLang="zh-CN" sz="4800" dirty="0" smtClean="0"/>
              <a:t>PWA</a:t>
            </a:r>
            <a:r>
              <a:rPr lang="zh-CN" altLang="en-US" sz="4800" dirty="0" smtClean="0"/>
              <a:t>（</a:t>
            </a:r>
            <a:r>
              <a:rPr lang="en-US" altLang="zh-CN" sz="4800" dirty="0" smtClean="0"/>
              <a:t>Progressive Web App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6178" y="3932649"/>
            <a:ext cx="8825658" cy="861420"/>
          </a:xfrm>
        </p:spPr>
        <p:txBody>
          <a:bodyPr/>
          <a:lstStyle/>
          <a:p>
            <a:r>
              <a:rPr lang="zh-CN" altLang="en-US" sz="1600" cap="none" dirty="0" smtClean="0"/>
              <a:t>个人学习资料整理</a:t>
            </a:r>
            <a:endParaRPr lang="en-US" altLang="zh-CN" sz="1600" cap="none" dirty="0" smtClean="0"/>
          </a:p>
          <a:p>
            <a:r>
              <a:rPr lang="en-US" altLang="zh-CN" sz="1600" cap="none" dirty="0" smtClean="0"/>
              <a:t>Guide To PWA</a:t>
            </a:r>
            <a:r>
              <a:rPr lang="zh-CN" altLang="en-US" sz="1600" cap="none" dirty="0" smtClean="0"/>
              <a:t>：</a:t>
            </a:r>
            <a:r>
              <a:rPr lang="en-US" altLang="zh-CN" sz="1600" cap="none" dirty="0" smtClean="0">
                <a:hlinkClick r:id="rId4"/>
              </a:rPr>
              <a:t>https://github.com/giscafer/front-end-manual/issues/18</a:t>
            </a:r>
            <a:endParaRPr lang="en-US" altLang="zh-CN" sz="1600" cap="none" dirty="0" smtClean="0"/>
          </a:p>
          <a:p>
            <a:endParaRPr lang="zh-CN" altLang="en-US" cap="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custData r:id="rId1"/>
            </p:custDataLst>
          </p:nvPr>
        </p:nvSpPr>
        <p:spPr>
          <a:xfrm>
            <a:off x="121082" y="6465629"/>
            <a:ext cx="3859795" cy="304801"/>
          </a:xfrm>
        </p:spPr>
        <p:txBody>
          <a:bodyPr/>
          <a:lstStyle/>
          <a:p>
            <a:r>
              <a:rPr lang="en-US" altLang="zh-CN" dirty="0" err="1" smtClean="0"/>
              <a:t>author@giscafer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9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4602479"/>
          </a:xfrm>
        </p:spPr>
        <p:txBody>
          <a:bodyPr/>
          <a:lstStyle/>
          <a:p>
            <a:r>
              <a:rPr lang="en-US" altLang="zh-CN" dirty="0"/>
              <a:t>W3C </a:t>
            </a:r>
            <a:r>
              <a:rPr lang="zh-CN" altLang="en-US" dirty="0"/>
              <a:t>组织早在 </a:t>
            </a:r>
            <a:r>
              <a:rPr lang="en-US" altLang="zh-CN" dirty="0"/>
              <a:t>2014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月就提出过 </a:t>
            </a:r>
            <a:r>
              <a:rPr lang="en-US" altLang="zh-CN" dirty="0"/>
              <a:t>Service Worker </a:t>
            </a:r>
            <a:r>
              <a:rPr lang="zh-CN" altLang="en-US" dirty="0"/>
              <a:t>这样的一个 </a:t>
            </a:r>
            <a:r>
              <a:rPr lang="en-US" altLang="zh-CN" dirty="0"/>
              <a:t>HTML5 API </a:t>
            </a:r>
            <a:r>
              <a:rPr lang="zh-CN" altLang="en-US" dirty="0"/>
              <a:t>，主要用来做持久的离线</a:t>
            </a:r>
            <a:r>
              <a:rPr lang="zh-CN" altLang="en-US" dirty="0" smtClean="0"/>
              <a:t>缓存。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48" y="2474973"/>
            <a:ext cx="8666667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2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3074" name="Picture 2" descr="Service Worker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28" y="1853248"/>
            <a:ext cx="7429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61301" y="5018728"/>
            <a:ext cx="856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相关文章：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://bitsofco.de/the-service-worker-lifecycle</a:t>
            </a:r>
            <a:r>
              <a:rPr lang="en-US" altLang="zh-CN" sz="1400" dirty="0" smtClean="0">
                <a:hlinkClick r:id="rId3"/>
              </a:rPr>
              <a:t>/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lavas.baidu.com/pwa/offline-and-cache-loading/service-worker/service-worker-lifecycle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285" y="348047"/>
            <a:ext cx="6371429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35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学习了解</a:t>
            </a:r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（一）插播：介绍 </a:t>
            </a:r>
            <a:r>
              <a:rPr lang="en-US" altLang="zh-CN" dirty="0" smtClean="0"/>
              <a:t>http-server </a:t>
            </a:r>
            <a:r>
              <a:rPr lang="zh-CN" altLang="en-US" dirty="0" smtClean="0"/>
              <a:t>工具使用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（二）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代码演示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生命周期：</a:t>
            </a:r>
            <a:r>
              <a:rPr lang="en-US" altLang="zh-CN" dirty="0" smtClean="0"/>
              <a:t>sw-lifecycle.js</a:t>
            </a:r>
          </a:p>
          <a:p>
            <a:r>
              <a:rPr lang="zh-CN" altLang="en-US" dirty="0" smtClean="0"/>
              <a:t>缓存文件脚本文件或图片</a:t>
            </a:r>
            <a:r>
              <a:rPr lang="en-US" altLang="zh-CN" dirty="0"/>
              <a:t>&amp;</a:t>
            </a:r>
            <a:r>
              <a:rPr lang="zh-CN" altLang="en-US" dirty="0"/>
              <a:t>缓存请求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sw-cache.js</a:t>
            </a:r>
          </a:p>
          <a:p>
            <a:r>
              <a:rPr lang="en-US" altLang="zh-CN" dirty="0" smtClean="0"/>
              <a:t>Fetch</a:t>
            </a:r>
            <a:r>
              <a:rPr lang="zh-CN" altLang="en-US" dirty="0" smtClean="0"/>
              <a:t>请求拦截，更改请求响应：</a:t>
            </a:r>
            <a:r>
              <a:rPr lang="en-US" altLang="zh-CN" dirty="0" smtClean="0"/>
              <a:t>sw-fetch-demo.js</a:t>
            </a:r>
          </a:p>
          <a:p>
            <a:r>
              <a:rPr lang="zh-CN" altLang="en-US" dirty="0"/>
              <a:t>更新</a:t>
            </a:r>
            <a:r>
              <a:rPr lang="zh-CN" altLang="en-US" dirty="0" smtClean="0"/>
              <a:t>缓存：见</a:t>
            </a:r>
            <a:r>
              <a:rPr lang="en-US" altLang="zh-CN" dirty="0" smtClean="0"/>
              <a:t>sw-cache.js </a:t>
            </a:r>
            <a:r>
              <a:rPr lang="zh-CN" altLang="en-US" dirty="0" smtClean="0"/>
              <a:t>生命周期</a:t>
            </a:r>
            <a:r>
              <a:rPr lang="en-US" altLang="zh-CN" dirty="0" smtClean="0"/>
              <a:t>activate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离线访问页面：</a:t>
            </a:r>
            <a:r>
              <a:rPr lang="en-US" altLang="zh-CN" dirty="0" smtClean="0"/>
              <a:t>sw-offline.js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6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更多资源：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github.com/giscafer/front-end-manual/issues/18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上资料都来源于上边收集资源中）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PWA?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zh-CN" altLang="en-US" dirty="0"/>
              <a:t>多种</a:t>
            </a:r>
            <a:r>
              <a:rPr lang="zh-CN" altLang="en-US" dirty="0" smtClean="0"/>
              <a:t>技术改进来增强 </a:t>
            </a:r>
            <a:r>
              <a:rPr lang="en-US" altLang="zh-CN" dirty="0" smtClean="0"/>
              <a:t>Web App </a:t>
            </a:r>
            <a:r>
              <a:rPr lang="zh-CN" altLang="en-US" dirty="0" smtClean="0"/>
              <a:t>的</a:t>
            </a:r>
            <a:r>
              <a:rPr lang="zh-CN" altLang="en-US" dirty="0"/>
              <a:t>功能，可以让网站的体验变得更好，能够模拟一些原生功能，比如通知推送。在移动端利用标准化框架，让网页应用呈现和原生</a:t>
            </a:r>
            <a:r>
              <a:rPr lang="zh-CN" altLang="en-US" dirty="0" smtClean="0"/>
              <a:t>应用（</a:t>
            </a:r>
            <a:r>
              <a:rPr lang="en-US" altLang="zh-CN" dirty="0"/>
              <a:t> Native App </a:t>
            </a:r>
            <a:r>
              <a:rPr lang="zh-CN" altLang="en-US" dirty="0" smtClean="0"/>
              <a:t>）相似的体验，</a:t>
            </a:r>
            <a:r>
              <a:rPr lang="en-US" altLang="zh-CN" dirty="0" smtClean="0"/>
              <a:t>PWA</a:t>
            </a:r>
            <a:r>
              <a:rPr lang="zh-CN" altLang="en-US" dirty="0" smtClean="0"/>
              <a:t>本质上是 </a:t>
            </a:r>
            <a:r>
              <a:rPr lang="en-US" altLang="zh-CN" dirty="0" smtClean="0"/>
              <a:t>Web App</a:t>
            </a:r>
            <a:r>
              <a:rPr lang="zh-CN" altLang="en-US" dirty="0" smtClean="0"/>
              <a:t>，单</a:t>
            </a:r>
            <a:r>
              <a:rPr lang="zh-CN" altLang="en-US" dirty="0"/>
              <a:t>兼具 </a:t>
            </a:r>
            <a:r>
              <a:rPr lang="en-US" altLang="zh-CN" dirty="0"/>
              <a:t>Web App </a:t>
            </a:r>
            <a:r>
              <a:rPr lang="zh-CN" altLang="en-US" dirty="0"/>
              <a:t>和 </a:t>
            </a:r>
            <a:r>
              <a:rPr lang="en-US" altLang="zh-CN" dirty="0"/>
              <a:t>Native App </a:t>
            </a:r>
            <a:r>
              <a:rPr lang="zh-CN" altLang="en-US" dirty="0"/>
              <a:t>的</a:t>
            </a:r>
            <a:r>
              <a:rPr lang="zh-CN" altLang="en-US" dirty="0" smtClean="0"/>
              <a:t>优点，并且</a:t>
            </a:r>
            <a:r>
              <a:rPr lang="zh-CN" altLang="en-US" dirty="0"/>
              <a:t>在安全、性能和体验三个方面都有很大提升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PWA</a:t>
            </a:r>
            <a:r>
              <a:rPr lang="zh-CN" altLang="en-US" dirty="0" smtClean="0"/>
              <a:t>主要特点：</a:t>
            </a:r>
            <a:endParaRPr lang="en-US" altLang="zh-CN" dirty="0" smtClean="0"/>
          </a:p>
          <a:p>
            <a:r>
              <a:rPr lang="zh-CN" altLang="en-US" sz="1800" b="1" dirty="0"/>
              <a:t>可靠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即使在不稳定的网络环境下，也能瞬间加载并展现</a:t>
            </a:r>
          </a:p>
          <a:p>
            <a:r>
              <a:rPr lang="zh-CN" altLang="en-US" sz="1800" b="1" dirty="0"/>
              <a:t>体验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快速响应，并且有平滑的动画响应用户的</a:t>
            </a:r>
            <a:r>
              <a:rPr lang="zh-CN" altLang="en-US" sz="1800" dirty="0" smtClean="0"/>
              <a:t>操作</a:t>
            </a:r>
            <a:endParaRPr lang="zh-CN" altLang="en-US" sz="1800" dirty="0"/>
          </a:p>
          <a:p>
            <a:r>
              <a:rPr lang="zh-CN" altLang="en-US" sz="1800" b="1" dirty="0"/>
              <a:t>粘性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像设备上的原生应用，具有沉浸式的用户体验，用户可以添加到</a:t>
            </a:r>
            <a:r>
              <a:rPr lang="zh-CN" altLang="en-US" sz="1800" dirty="0" smtClean="0"/>
              <a:t>桌面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更多特性详情了解：</a:t>
            </a:r>
            <a:r>
              <a:rPr lang="en-US" altLang="zh-CN" sz="1800" dirty="0">
                <a:hlinkClick r:id="rId2"/>
              </a:rPr>
              <a:t>https://lavas.baidu.com/pwa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989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PWA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前面说的那么多</a:t>
            </a:r>
            <a:r>
              <a:rPr lang="en-US" altLang="zh-CN" dirty="0" smtClean="0"/>
              <a:t>PWA</a:t>
            </a:r>
            <a:r>
              <a:rPr lang="zh-CN" altLang="en-US" dirty="0" smtClean="0"/>
              <a:t>特性，当然证明了</a:t>
            </a:r>
            <a:r>
              <a:rPr lang="en-US" altLang="zh-CN" dirty="0" smtClean="0"/>
              <a:t>PWA</a:t>
            </a:r>
            <a:r>
              <a:rPr lang="zh-CN" altLang="en-US" dirty="0" smtClean="0"/>
              <a:t>很好用，但现实中具体解决了什么问题：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Slow </a:t>
            </a:r>
            <a:r>
              <a:rPr lang="en-US" altLang="zh-CN" dirty="0"/>
              <a:t>mobile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（</a:t>
            </a:r>
            <a:r>
              <a:rPr lang="zh-CN" altLang="en-US" dirty="0"/>
              <a:t>手机网络慢或者不稳定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https://developers.google.cn/web/progressive-web-apps/</a:t>
            </a:r>
            <a:endParaRPr lang="en-US" altLang="zh-CN" sz="1600" dirty="0"/>
          </a:p>
          <a:p>
            <a:r>
              <a:rPr lang="en-US" altLang="zh-CN" dirty="0" smtClean="0"/>
              <a:t>User unfriendly</a:t>
            </a:r>
            <a:r>
              <a:rPr lang="zh-CN" altLang="en-US" dirty="0" smtClean="0"/>
              <a:t>（用户体验不好）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相比传统</a:t>
            </a:r>
            <a:r>
              <a:rPr lang="en-US" altLang="zh-CN" sz="1600" dirty="0" smtClean="0"/>
              <a:t>Web App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PWA</a:t>
            </a:r>
            <a:r>
              <a:rPr lang="zh-CN" altLang="en-US" sz="1600" dirty="0" smtClean="0"/>
              <a:t>有：</a:t>
            </a:r>
            <a:r>
              <a:rPr lang="en-US" altLang="zh-CN" sz="1600" dirty="0" smtClean="0"/>
              <a:t>Splash </a:t>
            </a:r>
            <a:r>
              <a:rPr lang="en-US" altLang="zh-CN" sz="1600" dirty="0"/>
              <a:t>Screen </a:t>
            </a:r>
            <a:r>
              <a:rPr lang="zh-CN" altLang="en-US" sz="1600" dirty="0"/>
              <a:t>或 </a:t>
            </a:r>
            <a:r>
              <a:rPr lang="en-US" altLang="zh-CN" sz="1600" dirty="0" smtClean="0"/>
              <a:t>Push Notifications</a:t>
            </a:r>
            <a:r>
              <a:rPr lang="en-US" altLang="zh-CN" sz="1600" dirty="0"/>
              <a:t> </a:t>
            </a:r>
            <a:r>
              <a:rPr lang="zh-CN" altLang="en-US" sz="1600" dirty="0" smtClean="0"/>
              <a:t>和 </a:t>
            </a:r>
            <a:r>
              <a:rPr lang="en-US" altLang="zh-CN" sz="1600" dirty="0" smtClean="0">
                <a:hlinkClick r:id="rId3" action="ppaction://hlinksldjump"/>
              </a:rPr>
              <a:t>App Shell</a:t>
            </a:r>
            <a:endParaRPr lang="en-US" altLang="zh-CN" sz="1600" dirty="0" smtClean="0"/>
          </a:p>
          <a:p>
            <a:r>
              <a:rPr lang="en-US" altLang="zh-CN" dirty="0" smtClean="0"/>
              <a:t>High cost </a:t>
            </a:r>
            <a:r>
              <a:rPr lang="zh-CN" altLang="en-US" dirty="0" smtClean="0"/>
              <a:t>（开发成本高）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/>
              <a:t>以 </a:t>
            </a:r>
            <a:r>
              <a:rPr lang="en-US" altLang="zh-CN" sz="1600" dirty="0"/>
              <a:t>Native </a:t>
            </a:r>
            <a:r>
              <a:rPr lang="en-US" altLang="zh-CN" sz="1600" dirty="0" smtClean="0"/>
              <a:t>App/Hybrid App </a:t>
            </a:r>
            <a:r>
              <a:rPr lang="zh-CN" altLang="en-US" sz="1600" dirty="0"/>
              <a:t>來說，我們可能需要 </a:t>
            </a:r>
            <a:r>
              <a:rPr lang="en-US" altLang="zh-CN" sz="1600" dirty="0"/>
              <a:t>iOS / Android / </a:t>
            </a:r>
            <a:r>
              <a:rPr lang="zh-CN" altLang="en-US" sz="1600" dirty="0" smtClean="0"/>
              <a:t>前端开发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工程師</a:t>
            </a:r>
            <a:endParaRPr lang="en-US" altLang="zh-CN" sz="1600" dirty="0" smtClean="0"/>
          </a:p>
          <a:p>
            <a:r>
              <a:rPr lang="en-US" altLang="zh-CN" dirty="0" smtClean="0"/>
              <a:t>Difficultly share </a:t>
            </a:r>
            <a:r>
              <a:rPr lang="zh-CN" altLang="en-US" dirty="0" smtClean="0"/>
              <a:t>（分享难）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79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altLang="zh-CN" dirty="0" smtClean="0"/>
              <a:t>Native APP Difficultly Share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266" y="1358537"/>
            <a:ext cx="8946541" cy="470698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 </a:t>
            </a:r>
            <a:r>
              <a:rPr lang="en-US" altLang="zh-TW" dirty="0"/>
              <a:t>APP </a:t>
            </a:r>
            <a:r>
              <a:rPr lang="zh-TW" altLang="en-US" dirty="0"/>
              <a:t>的每</a:t>
            </a:r>
            <a:r>
              <a:rPr lang="zh-TW" altLang="en-US" dirty="0" smtClean="0"/>
              <a:t>一</a:t>
            </a:r>
            <a:r>
              <a:rPr lang="zh-CN" altLang="en-US" dirty="0" smtClean="0"/>
              <a:t>步骤</a:t>
            </a:r>
            <a:r>
              <a:rPr lang="zh-TW" altLang="en-US" dirty="0" smtClean="0"/>
              <a:t>都</a:t>
            </a:r>
            <a:r>
              <a:rPr lang="zh-CN" altLang="en-US" dirty="0" smtClean="0"/>
              <a:t>会</a:t>
            </a:r>
            <a:r>
              <a:rPr lang="zh-TW" altLang="en-US" dirty="0" smtClean="0"/>
              <a:t>流失 </a:t>
            </a:r>
            <a:r>
              <a:rPr lang="en-US" altLang="zh-TW" dirty="0"/>
              <a:t>20% </a:t>
            </a:r>
            <a:r>
              <a:rPr lang="zh-TW" altLang="en-US" dirty="0"/>
              <a:t>的使用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zh-CN" altLang="en-US" dirty="0" smtClean="0"/>
              <a:t>用户自己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下载                                </a:t>
            </a:r>
            <a:r>
              <a:rPr lang="en-US" altLang="zh-CN" dirty="0" smtClean="0"/>
              <a:t>QR Code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H5</a:t>
            </a:r>
            <a:r>
              <a:rPr lang="zh-CN" altLang="en-US" dirty="0" smtClean="0"/>
              <a:t>引导</a:t>
            </a:r>
            <a:r>
              <a:rPr lang="zh-CN" altLang="en-US" dirty="0"/>
              <a:t>下载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/>
              <a:t>Chrome </a:t>
            </a:r>
            <a:r>
              <a:rPr lang="en-US" altLang="zh-CN" sz="1200" dirty="0"/>
              <a:t>Dev Summit 2015 </a:t>
            </a:r>
            <a:r>
              <a:rPr lang="zh-CN" altLang="en-US" sz="1200" dirty="0"/>
              <a:t>演讲视频：</a:t>
            </a:r>
            <a:r>
              <a:rPr lang="en-US" altLang="zh-CN" sz="1200" dirty="0">
                <a:hlinkClick r:id="rId2"/>
              </a:rPr>
              <a:t>https://</a:t>
            </a:r>
            <a:r>
              <a:rPr lang="en-US" altLang="zh-CN" sz="1200" dirty="0" smtClean="0">
                <a:hlinkClick r:id="rId2"/>
              </a:rPr>
              <a:t>www.youtube.com/watch?v=MyQ8mtR9WxI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dirty="0"/>
          </a:p>
        </p:txBody>
      </p:sp>
      <p:pic>
        <p:nvPicPr>
          <p:cNvPr id="1026" name="Picture 2" descr="https://trello-attachments.s3.amazonaws.com/58524be59700a0813fb1d3e7/1024x566/1efd3f3a48c74d042790932b5ee352ec/upload_17_12_2016_at_23_00_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5" y="2072639"/>
            <a:ext cx="3214111" cy="17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ello-attachments.s3.amazonaws.com/58524be59700a0813fb1d3e7/1024x653/dfef5861ad949948a5308b35c701da59/upload_17_12_2016_at_23_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9" y="2072640"/>
            <a:ext cx="2867828" cy="17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02" y="4005730"/>
            <a:ext cx="3748861" cy="1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27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08075"/>
            <a:ext cx="8946541" cy="4570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国外：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/>
              <a:t>、</a:t>
            </a:r>
            <a:r>
              <a:rPr lang="en-US" altLang="zh-CN" dirty="0" smtClean="0"/>
              <a:t>Facebook</a:t>
            </a:r>
            <a:r>
              <a:rPr lang="zh-CN" altLang="en-US" dirty="0"/>
              <a:t>、</a:t>
            </a:r>
            <a:r>
              <a:rPr lang="en-US" altLang="zh-CN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国内：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饿了</a:t>
            </a:r>
            <a:r>
              <a:rPr lang="zh-CN" altLang="en-US" dirty="0" smtClean="0"/>
              <a:t>么：</a:t>
            </a:r>
            <a:r>
              <a:rPr lang="en-US" altLang="zh-CN" dirty="0">
                <a:hlinkClick r:id="rId2"/>
              </a:rPr>
              <a:t>https://h5.ele.me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百度：</a:t>
            </a:r>
            <a:r>
              <a:rPr lang="en-US" altLang="zh-CN" dirty="0" smtClean="0">
                <a:hlinkClick r:id="rId3"/>
              </a:rPr>
              <a:t>https://m.baidu.com/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300" dirty="0" smtClean="0">
                <a:hlinkClick r:id="rId4" action="ppaction://hlinkfile"/>
              </a:rPr>
              <a:t>（演示：如何验证网站是否使用</a:t>
            </a:r>
            <a:r>
              <a:rPr lang="en-US" altLang="zh-CN" sz="1300" dirty="0" smtClean="0">
                <a:hlinkClick r:id="rId4" action="ppaction://hlinkfile"/>
              </a:rPr>
              <a:t>PWA</a:t>
            </a:r>
            <a:r>
              <a:rPr lang="zh-CN" altLang="en-US" sz="1300" dirty="0" smtClean="0">
                <a:hlinkClick r:id="rId4" action="ppaction://hlinkfile"/>
              </a:rPr>
              <a:t>技术）</a:t>
            </a:r>
            <a:endParaRPr lang="en-US" altLang="zh-CN" sz="13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PWA</a:t>
            </a:r>
            <a:r>
              <a:rPr lang="zh-CN" altLang="en-US" dirty="0" smtClean="0"/>
              <a:t>是渐进式的，你可以渐进的使用</a:t>
            </a:r>
            <a:r>
              <a:rPr lang="en-US" altLang="zh-CN" dirty="0" smtClean="0"/>
              <a:t>PWA</a:t>
            </a:r>
            <a:r>
              <a:rPr lang="zh-CN" altLang="en-US" dirty="0" smtClean="0"/>
              <a:t>技术优化你的应用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085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PWA</a:t>
            </a:r>
            <a:r>
              <a:rPr lang="zh-CN" altLang="en-US" dirty="0" smtClean="0"/>
              <a:t>主要技术点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本次主要技术点：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>
                <a:hlinkClick r:id="rId2" action="ppaction://hlinksldjump"/>
              </a:rPr>
              <a:t>App Shell </a:t>
            </a:r>
            <a:r>
              <a:rPr lang="en-US" altLang="zh-CN" sz="1800" dirty="0"/>
              <a:t> - </a:t>
            </a:r>
            <a:r>
              <a:rPr lang="zh-CN" altLang="en-US" sz="1800" dirty="0"/>
              <a:t>先显示</a:t>
            </a:r>
            <a:r>
              <a:rPr lang="en-US" altLang="zh-CN" sz="1800" dirty="0"/>
              <a:t>APP</a:t>
            </a:r>
            <a:r>
              <a:rPr lang="zh-CN" altLang="en-US" sz="1800" dirty="0"/>
              <a:t>的主结构，再填充主数据，更快显示更好体验</a:t>
            </a:r>
            <a:endParaRPr lang="en-US" altLang="zh-CN" sz="1800" dirty="0"/>
          </a:p>
          <a:p>
            <a:r>
              <a:rPr lang="en-US" altLang="zh-CN" sz="1800" dirty="0" smtClean="0">
                <a:hlinkClick r:id="rId3" action="ppaction://hlinksldjump"/>
              </a:rPr>
              <a:t>Web </a:t>
            </a:r>
            <a:r>
              <a:rPr lang="en-US" altLang="zh-CN" sz="1800" dirty="0">
                <a:hlinkClick r:id="rId3" action="ppaction://hlinksldjump"/>
              </a:rPr>
              <a:t>App Manifest</a:t>
            </a:r>
            <a:r>
              <a:rPr lang="en-US" altLang="zh-CN" sz="1800" dirty="0"/>
              <a:t> - </a:t>
            </a:r>
            <a:r>
              <a:rPr lang="zh-CN" altLang="en-US" sz="1800" dirty="0"/>
              <a:t>在主屏幕添加</a:t>
            </a:r>
            <a:r>
              <a:rPr lang="en-US" altLang="zh-CN" sz="1800" dirty="0"/>
              <a:t>App</a:t>
            </a:r>
            <a:r>
              <a:rPr lang="zh-CN" altLang="en-US" sz="1800" dirty="0"/>
              <a:t>图标，</a:t>
            </a:r>
            <a:r>
              <a:rPr lang="en-US" altLang="zh-CN" sz="1800" dirty="0"/>
              <a:t>Splash Screen </a:t>
            </a:r>
            <a:r>
              <a:rPr lang="zh-CN" altLang="en-US" sz="1800" dirty="0"/>
              <a:t>以及定义网页标题栏颜色</a:t>
            </a:r>
            <a:r>
              <a:rPr lang="zh-CN" altLang="en-US" sz="1800" dirty="0" smtClean="0"/>
              <a:t>之类</a:t>
            </a:r>
            <a:endParaRPr lang="en-US" altLang="zh-CN" sz="1800" dirty="0" smtClean="0"/>
          </a:p>
          <a:p>
            <a:r>
              <a:rPr lang="en-US" altLang="zh-CN" dirty="0" smtClean="0">
                <a:hlinkClick r:id="rId4" action="ppaction://hlinksldjump"/>
              </a:rPr>
              <a:t>Service Worker</a:t>
            </a:r>
            <a:r>
              <a:rPr lang="en-US" altLang="zh-CN" dirty="0"/>
              <a:t> - </a:t>
            </a:r>
            <a:r>
              <a:rPr lang="zh-CN" altLang="en-US" dirty="0"/>
              <a:t> </a:t>
            </a:r>
            <a:r>
              <a:rPr lang="zh-CN" altLang="en-US" sz="1800" dirty="0"/>
              <a:t>缓存，离线开发，以及地理位置信息处理等</a:t>
            </a:r>
            <a:endParaRPr lang="en-US" altLang="zh-CN" sz="1800" dirty="0"/>
          </a:p>
          <a:p>
            <a:r>
              <a:rPr lang="en-US" altLang="zh-CN" dirty="0" smtClean="0"/>
              <a:t>Push Notification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sz="1800" dirty="0" smtClean="0"/>
              <a:t>消息</a:t>
            </a:r>
            <a:r>
              <a:rPr lang="zh-CN" altLang="en-US" sz="1800" dirty="0"/>
              <a:t>推送</a:t>
            </a:r>
            <a:endParaRPr lang="en-US" altLang="zh-CN" sz="1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内容较多，技术点详情推荐阅读百度整理的资料：</a:t>
            </a:r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lavas.baidu.com/pwa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插播：使用 </a:t>
            </a:r>
            <a:r>
              <a:rPr lang="en-US" altLang="zh-CN" dirty="0"/>
              <a:t>RAIL </a:t>
            </a:r>
            <a:r>
              <a:rPr lang="zh-CN" altLang="en-US" dirty="0"/>
              <a:t>模型评估性能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848" y="2126578"/>
            <a:ext cx="8946541" cy="4195481"/>
          </a:xfrm>
        </p:spPr>
        <p:txBody>
          <a:bodyPr/>
          <a:lstStyle/>
          <a:p>
            <a:r>
              <a:rPr lang="en-US" altLang="zh-CN" sz="1400" dirty="0" smtClean="0">
                <a:hlinkClick r:id="rId2"/>
              </a:rPr>
              <a:t>https://lavas.baidu.com/pwa/performance/measure-performance-with-the-RAIL-model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s://segmentfault.com/img/bVFRr0?w=544&amp;h=358/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7" y="2912108"/>
            <a:ext cx="51816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App </a:t>
            </a:r>
            <a:r>
              <a:rPr lang="en-US" altLang="zh-CN" sz="4400" dirty="0" smtClean="0"/>
              <a:t>Shell </a:t>
            </a:r>
            <a:r>
              <a:rPr lang="zh-CN" altLang="en-US" sz="4400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50126"/>
            <a:ext cx="8946541" cy="4698273"/>
          </a:xfrm>
        </p:spPr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zh-CN" altLang="en-US" dirty="0" smtClean="0"/>
              <a:t>官方介绍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developers.google.cn/web/fundamentals/architecture/app-shell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lavas.baidu.com/demo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4" descr="data:image/png;base64,iVBORw0KGgoAAAANSUhEUgAAARgAAAEYCAYAAACHjumMAAAe1UlEQVR4Xu2d25JbtxJD4///6JxSHbviuVhrUcTu4R4jryTRALoJUYrj/Pjnn3/+/ecv+efff1nqjx8/nrphMCbsJJ6Gg9FCdaYwjJ7dPaT1gW/0Eg9ThzDusv64TXzr7qIGeJrhoOYbjAm7iKfhYLRQnSkMo2d3D2ltwKw73IB55xkNmblQ621YP0E8DaLRQnWmMIye3T2ktQGz7nADpgHzdGro0jVgXrh08DV8HfHcEw2YBkwD5qcDFKZ9wawHWQOmAdOAacCsJ4c80YBpwDRgGjAyLta3NWAaMA2YBsx6csgTGDDmRzxZ6/Jt9B3aaElgkFCqQecn141nxCehl3iYGoRBOlLrxPUUnkYvaWnAfMELhppiGju1JzHsCb3Ew9QgjClPiespPI0fpKUB04B5OkeJYachNINMPEwNwjA8EnuI6yk8jVbS0oBpwDRgzE0K7qFL2YAJmp2ESjQugUGaqAadn1xPDHtCL/EwNQhjylfiegpP4wdp6QumL5i+YMxNCu6hS9mACZqdhEo0LoFBmqgGnZ9cTwx7Qi/xMDUIY8pX4noKT+MHaekLpi+YvmDMTQruoUvZgAmanYRKNC6BQZqoBp2fXE8Me0Iv8TA1CGPKV+J6Ck/jB2mJvGCoiCFKe4zpxCOBQTwf66YO4UxomeBJOr/buvF0orcJXxNaGjCLX5FM40xjCGdiCCd4ks7vtm48nehtwteElgZMA2ZrFumybIHf8HDiUiYwEtYleDRgGjBbs9iAeWtf4lImMLaa+vNwgkcDpgGzNYsNmAbMswFqwDRgGjBbDjRgGjDBJ5+ZRfO0JBx6GZgaCYxdnnT+u61P9YV6m/A1oaUvmL5gtmZxYtC3CA4fTlzKBEZCdoJHA+aCgKHmJhpnMIiHWacAMTwIw/AwdQgnwYNqGJ7EI4FBPM16gkcDpgHzdNZOuQxm2OnSkBY6b9YNT+KRwDBcaU+CRwOmAdOAoZu2sJ64lAmMBcp/3Jrg0YBpwDRgErfxJ0biUiYwEpISPBowDZgGTOI2NmA+dbEB04BpwDRgPnWgL5jFcEgYlpjFBA+DkeB6yg+SCb2kJeGX4Uk8EhinaOkLZjGkTmmcGcIE11MuQ0IvaUn4ZXgSjwTGKVoaMA2YfkVK3Mb+BtPfYMwnA80affrQ+ce64UF1DIbhcpc95IfRQZ6ZGoRheFAdU4MwDA/ak+DRFwy5fMELJ9E4g7Eo7ejtiQtFnpkahGFMpDqmBmEYHrQnwaMBQy43YBYdumZ74kLRhTE1CMOopzqmBmEYHrQnwaMBQy43YBYdumZ74kLRhTE1CMOopzqmBmEYHrQnwaMBQy43YBYdumZ74kLRhTE1CMOopzqmBmEYHrQnwaMBQy43YBYdumZ74kLRhTE1CMOopzqmBmEYHrQnwaMBQy43YBYdumZ74kLRhTE1CMOopzqmBmEYHrQnwaMBQy43YBYdumZ74kLRhTE1CMOopzqmBmEYHrQnwSMSMER0ap1MTxiW0GJ4JOokME7xlDwjnsYLqvHAoDpTGEbPxB7yowFzwQuFGmuGkDCm1mmAjBbCMFqozkSNBszHTpHvDZgGzNP7TQNEF99cygbMWweMp8aziT00Hw2YBkwD5qcD5mLThZrCmAgPU4P8aMA0YBowDRiTJZ/uacD8Zkvi0+XlTizySNRJYNAATXlKdYin8YJqmK97UxhGz8Qe8r0vmL5g+oLpC+blLGrALL4cyLCXO7HII1EngUF+JD6xDU+qQzwTNfqC+egi+d4XTF8wfcH0BWPy95rfYF6ufOBB+hQ86ROKPhmq5e2AfSc/Drw6L1PCF8zLyAce/E5DWC0NmAOv2AdKDZjFr0i92N/3Yp/S2zsEh+XYgGnAfPlvMKdc7FN42Mt7h30NmAZMA+awH3nvEByWYwOmAdOAacDYvFje14BpwDRgGjDLwWEPNGAaMA2YBozNi+V9P/41v2wtw/7dB+jPsBh3qC2mBmEYHrQnwcNgEI+p9QlPp7RM1GnAXOBy4sLQIJsahJGQnuBhMBJcExgTniZ4noLRgLmgE4kLQ4NsahBGQnqCh8FIcE1gTHia4HkKRgPmgk4kLgwNsqlBGAnpCR4GI8E1gTHhaYLnKRgNmAs6kbgwNMimBmEkpCd4GIwE1wTGhKcJnqdgNGAu6ETiwtAgmxqEkZCe4GEwElwTGBOeJniegtGAuaATiQtDg2xqEEZCeoKHwUhwTWBMeJrgeQpGA+aCTiQuDA2yqUEYCekJHgYjwTWBMeFpgucpGA2YCzqRuDA0yKYGYSSkJ3gYjATXBMaEpwmep2BE/iRvwvSJIUvwNI0jLYYHYRgeVMfUmMAwWgxXg3P1HvLL1DdaqY7BMFx29zRgdh385Dw1l4bjAUkYhjbVMTUmMIwWw9XgXL2H/DL1jVaqYzAMl909DZhdBxsw6CBdBgQIBa6ps7tnSivVacC86+SEIdSU3eH6dZ60GB6EYbhSHVNjAsNoMVwNztV7yC9T32ilOgbDcNnd0xfMroN9waCDdBkQoC+YDxaRpw2YvmCe3qvEgCSGcAKjAfPWAdP7RF+M77t7+oLZdbAvGHSQLgMC9AXTF4wZkmd7TGrv1kgMuuFAWgwPwjA8qI6pMYFhtBiuBufqPeSXqW+0Uh2DYbjs7sEXDAl5EEiIMXV2xZrzpOUuPI1Ws+cUvcSV+vY4T1oSGMTTrE/xoDrkl9Ly8P3ZRlOEiBoipo7B2d1DWu7Cc9eHX+dP0Ut6qG8NmI8OkmeJ3vcF8873CdPpsph14mkwzJ7EkJk6u3uMH6QlgbGrw34jIC2GB+mN1OgL5m0rJkw3zac9xJPO2/XEkNlaO/uMH6QlgbGj4dfZKR5Uh/wyWvuC6Qvm6ZwkhswM4u4euiz9itSvSLszFjlPg3rKhSOeETPED6OpOrs4xg/qXQJjV0e/In3ioGkMGU/Np/OpddJyF54pP07RS3qob33B9AVDMzSyToN6yoUjnimzTtFLeowfpCWBQTzN+hQPqkN+KS39kfetTROmm8bQHuJJ5+16YshsrZ19xg/SksDY0fDr7BQPqkN+Ga34I68BucueiGE/Hpbt/ZPgscfg/6dpwE76WmG4JjwhjIneJbQanhN1GjA0Ue/WJ5qySOnl7UYLDWoCwwgwdQzO7h7yYxffBj/VMTwTnlKdBgx1qgHz1CEzpDSEpgWmjsHZ3ZPQQhwSWg3PiToNGOp2A6YB85sD5uIujtSH7RMXf+ql1IBZnIap5i/Semm70UIXKoFhyJs6Bmd3D/mxiz918afqNGAWJyIx6BNDamQZLcQ1gZHianB295Afu/hTF3+qTgNmcSLMhSLIiSElDnbAiKvxgzBSXA3O7p6EFuJgPCUMw3OiTgOGOvVufaIpi5Re3m600KAmMIwAU8fg7O4hP3bxbfBTHcMz4SnVGfk/OxohRJQMNesJHgmMBFfjF3FNYBgtpg7hkBY6/1gnHhM1UgFi9NIe8oPOm/UGzDuXyHQzhIShGgN/oM/UIK4JDKPF1CEc0kLnGzAfHUr0hXxvwDRgns7IxMWmIU196tOFmtKaqGM8oz3kB5036w2YBkwD5qcDiYtvLm2ijrnctMdwJQxab8A0YBowDRjKiZfXGzANmAZMA+blAKGDDZgGTAOmAUM58fJ6A6YB04BpwLwcIHSwAdOAacA0YCgnXl6PBEziV/HEL9rEw9RIYFA3qMbjPHE1GMSDatD5x7rhMVXH8H22J8HTcDCeGZzdPaQ3wbMB865LZCo1xTSdajRgPrpoPDPeN2D+c4BmOeF5A6YBs3UvzRDSIBsCpo7BacA0YF6eExpCM+gJDBJANfqC6QuGZiixTvfBzCnx6AumLxiakafrZghpkA0BU8fg9AXTF8zLc0JDaAY9gUECqEZfMH3B0Awl1uk+mDklHn3B9AVDM9IXzJZDXxOWhnIDxrj02x5KXDL0AZXAINpUoy+Yr7mUZj6ot2bd9N/g7O4hvQme+IIxRYioMYLqTNQ46WLfxQ/T24k95FeqtzSHp/CY8NzUaMC8cykxQGQ81bjTS4q0Tq2fcrFP4THlO9VpwDRgns6ICUMason1Uy72KTwmPDc1GjANmAbMTwdOCYcED3P5J/Y0YBowDZgGzGVZ04BpwDRgGjANmMRvAYmnp8GgbhktVMdgEA+qYf7NC9WYWk9o+U4YU75Tnb5g+oLpC6YvGMqJl9cbMA2YBkwD5uUAoYP4v441T3F6WhoMImrW78LDaDllz1TvSO9Eb6kGcUytG8/vwrUBk5qK33BOaX5Cmhn2RB3CIE8TPKkGcUytGy134dqASU1FA+YCJ/+DpAtlLiURpBp0PrVutNyFawMmNRUNmAucbMD8ydQGzG/OmEROTCeZfgqPhNYpjCnPSM9Eb6kGcUytG8/vwrUvmNRU9AVzgZN9wfQFM/R3qJjppVQ3nwymDu0hHnT+pPUpz0gzeZrgSTWIY2rdaLkL175gUlPRF8wFTvYF8+1fMGZqTOISDiXyRI0Hx0SdXa2GB/llMIinWTc8CMd4PlHH1CCuBiPhB2EYHqSFaph1fMEYkARRMmSixkmXkvSSXydpoRkirY/zRu9uHVODuBqMXZ503vpFWkwd2tOAeefQiOk/HrY//4d4mEEmDOJg1g0PwjE8J+qYGsTVYCT8IAzDg7RQDbPegGnAmDn54x4zyFTADPpEHVODuBqMhB+EYXiQFqph1hswDRgzJw2Ynw7QpTQXmwynGnS+X5E+cYga861M71ekNxNgekvzYS4d1TE1EhjElWrQ+QZMAwZnhIYscRmQhNhgeBAMabUXZreO0UJcDcYuTzpv/SItpg7t6VekfkWiGXm6PnWhJuqYGnQpDQYZTjXofAOmLxicERoyM8iEgSTEBsODYAzPiTqmBnE1GAk/CMPwIC1Uw6zj32hnQCb2GMOIx4ShxMGuT+g1NcizKQzr27N9CS3Eg2qY18UUBmkx69T/Boxx8Qv2UOMMJRpUU+MUDKOX9iS07NZowJCDX7RuLgNRowGj85PrE3pNDfJsCiPhfUIL8aAaDRhy8IvWzSATNdN8wphan9BrapBnUxgJ3xNaiAfVaMCQg1+0bgaZqJnmE8bU+oReU4M8m8JI+J7QQjyoRgOGHPyidTPIRM00nzCm1if0mhrk2RRGwveEFuJBNRow5OAXrZtBJmqm+YQxtT6h19Qgz6YwEr4ntBAPqtGAIQe/aN0MMlEzzSeMqfUJvaYGeTaFkfA9oYV4UI0GDDn4yboZMoI1jSGMxHpCC/FIaJ3g+dBBXBM8qAb5aS5tSgtxNX4QhtFLe47h8W9ArRFDhgRoUAm1ntBChRJaJ3imLuUpfpDvxtMJDPLLrCe0mDq0J/IH7YwYIkKNo/Op9YQW4pLQOsGzAfOxk9Q70xfCoPkx68fw6AvmbbtMY0yDn+1JDNgEzwZMA2Z31vuCeefgxMVtwLw1fcoPqmN6P4Gxe6lTv0lFePQF0xfMzmvLXEoaVLq0dD51oYwW4prAMHppzzE8GjANmAbM/x1IXMoEBoWHWT+GRwOmAdOAacCY0HplT3+D6W8wT+cm8ZWABpNq0PmTXh/HvBwCf++z8Z32YMAYw6iIGSCqcwoGaX2sG64G5+o95LnRksC4WqfFN1oIy/Se6hgM4mHWiYfBIK4NmAteMGS6adzEHjNgpCWBMaHV1DBaCIf8Mq8tg0E8zPqE3gZMA+byr0hTF8Zcqmd7Ji5cA+aLLhw11wzpBIYZYsPV4Fy9h/zqV6T1Dpjek+8GY53ZxxPEw9Qgrn3BfFGgmuZdvccMGA7QIT8mJrwyflAd8qsvmC+6cNTcqcYRDxow86lvMCb2GK3kewJjQqupYbQQDvnVgGnA0AzhuhkyBBnYYC4UaUlgDEhVJYwWAiK/GjANGJohXDdDhiADG8yFIi0JjAGpqoTRQkDk118XMI8/tkGmTaxTY0zzJzCMF8SVeKaGMMGD9FKN1FdGU4e4Gt8Jg3iYGoRBHFLrhuturcj/m3qXhBlC0xQyLIFhtFId4tmA+egyeWr6YnwnHOJhahAGcUitG667tRow7xxMmE4DZGqcgkEDRjzNhwfVMIFrMIzvhEN6TQ3CIA6pdcN1t1YDpgGzNUPmsiQG2dQhIRM8TI2EFtJq1g1Xg/NsTwOmAbM1Q+ayJAbZ1CEhEzxMjYQW0mrWDVeD04D56YBpbMJ0qmNqnIJBA0Y8+xXpo4PGM/I9sW7mcLdOXzB9wWzNkLksiUE2dUjIBA9TI6GFtJp1w9Xg9AXTF8ynM5AYMHNZpurQZZjgYWoYz0hLYt1w3a3TF0xfMFszZC5LYpBNHRIywcPUSGghrWbdcDU4l79gRoiK/6hu14zUefLDDFgCg/RQjcd5w3W3TqIGcTDrCT8SGIYr7TE8CMOsU+8iL5gJMSTEmDG1h/wwWhIYpJdqNGA+Oki9m/I00VvCMOvkRwPGuLi4h4aMmvIol8Ag2lSjAdOAoRmiWW7AkIMvrNPFpaY0YF4wPXCE+mYCN4ERkIIfUIkaxo8GTMrp33BoyBowb003flzQpg+Q1DdzoRIYCa2GR6IO9a4Bk3D5HQY1l5rSF8wFTRGQ1LcGzPpXxgaMGLzVLTSoDZi+YFZnanU/zeAq3p/20yw3YFJO9yvSH52kYachvaBFn0ISz75gLnjBGNNpAMwAUZ0EBvGcGiDSmuJBeo2nhHEnLcTV+PE3YVDvzTq+YMhQVUT8ITmqk2h+givxTIUD6TU8SC/VoPPmt6KUH8TFaCHPikEur683YN55RkNGQ5q6UAkeNA5Ug843YNa/MhjPTF9oDhMYpv+0pwHTgKEZebpOg54KXCKZuFDFIJfX1xswDZj1qfntRAPmrX3fKaS2BuPn4QZMA2ZrjhowDZhnA9SAacA0YH592h7yLyNOeQVtDUZfMJ/bR82d+sRO8KABoRp03vxg2d9gPrpIM2T6MoFh+k97+oLpC4ZmpD/yLvzmdEo4JHhsDcavF8y/FIWiCokxJSYwhBT8r1CJp6lxpz3Uu4QfVMO8goynVMdomcAwWogr8RzztAHztp3UGGqsGY477Znwg2qMXYZDfoMx80FzeIynDZgGzLOBpkGlQTeXhWo0YD66SL4f42kDpgHTgPm/A3RpH3vo4iYwTChTHeJp9RIXqvOjAdOAacA0YChI/rTegFl0Dg0T39MXSx69fcIPqjH2aSt6S1zpZWFeQWYgqA7xHPO0L5i+YPqC6QvGhNpneyjI+hXpnWtomPiUe7VZJ56b8INqjH3ait4SV3pZ9AXzwpSTqdSUqQF6QdolR8gvM4R3wiATp+bjFB6k1/Q2oYUwEuu3ecEYsdQ4gzGxxwwQabkTBnlKWlMfQKfwIL2mtwkthJFYb8AkXFzEMAOUGMJTMMge4tmAIQc/rhtP11HXTzRg1j3bPtGAeWuhuQzGs93GTPGgOgmtVGPXK3u+AWOdCu4zA0QDcicMso609gVDDvYFgw6ZC0MgZlAJY2LdaCUtd8IgT0lrA4YcbMCgQ+bCEIgZVMKYWDdaScudMMhT0tqAIQcbMOiQuTAEYgaVMCbWjVbScicM8pS0NmDIwQYMOmQuDIGYQSWMiXWjlbTcCYM8Ja0NGHLw4IB5/Aei6/TnTySG8DthmA4YvQbn2Z5E0BkOpo7B+Vv2JHpvPKc6+FdmntIQEmI+5b4ThumL0WtwGjC7Ls2fT/S+AfOub2SIMf0uGGZkjV6D04DZdWn+fKL3dBceqqhOXzA3DSkzstR8g0F7EkNINczr1GD8TXsSvU/0tgHTgNm6d4khNARMHYPzt+xpwCx22hhGQ/idMIx9Rq/B6VekXZfmzyd6T/epX5He9dWYTqaegmFG1nA1OA2YXZfmzyd6T3ehAdOAuXyyE0NoSJo6Budv2XNMwCT+yszv1LSJQZ5q/l36YvygvhiMhB934WG0kmekVb1gGjBvW2FMNc17tocaa/AneBoeiT3GD9JrMBJc78LDaCXPSGsDxrj8bo8x9QXYN0eosQZ/gqfhkdhj/CC9BiPB9S48jFbyjLQ2YIzLDZgXXMoeoUF/VKNhNxgJ1nfhYbSSZ6S1AWNcbsC84FL2CA16A+aj3+byU5fId1MDMfobzNs2GFOpcbROTaHz5sIZjFP2GD+oLwYjofcuPIxW8oy09gVjXO4L5gWXskdo0E2gGowEa7p0p/AwWokraW3AGJcbMC+4lD1Cg96A6Vek7MR9IZpJ7V165kJRjQmexCG1bvwgvQYjwfcuPIxW8oy0qhfMXf7CKWMY7SFD6bz5JDWmmzoTe8wATfAwfZngmuBxCobpG3E1niNGA8a04r89CdPXKl6322i5rvp/yDSkNth3uSZ4nIJhvCCuZj4QowFjWtGAWXNpbTcNaQPmo5/m8lMXyHdTAzEaMNSGt+sJ09cqXrfbaLmuel8wf/KWLm0qcKmOmQ/EaMCsXaGE6WsVr9tttFxXvQHTgJmYrsEalLaGirmUiTqGy+4eo2W3hjlv/JrgmuBxCkbCd+M56b3NX5lpDKM9ZAadt0/TRB3DZXePGaDdGua88WuCa4LHKRgJ343npLcBYzrx256E6YslL9tutFxW/DdgGlIb7LtcEzxOwTBeEFczH4hBv8EQgBEytYcMMVoIw2gxdQiHeJgaCYxdno/zxJV4noRBfpBWOm/XybNTeOALZoqoNfbZvoTphGF4JjwjHqZGAoP0Uo2TwoE8M1rID6pB5+06cT2FRwPmXUepcWYAEs0lHqZGAoP0Uo0GDDn42jr5bubjtcpvTxGPBkwDZmvOaMAaMFv2/vEw+d6AucD3hOmEYWgnmks8TI0EBumlGg0YcvC1dfLdzMdrlfuC+aNvxnRqnGmKqUM4xMPUSGDs8mzAkIOvrU/01jAjHv2K1K9IZo5efqo3YLbsfdl38wGUYNaA+c1FYzoZZppi6hAO8TA1Ehi7PBsw5OBr6xO9NcyIR18wfcGYOXr5k7QBs2Xvy76bD6AEs5GAoSIJIcYw4jGFQXqJZ+pSEg+zTp5NaUnwIL1U43He6KU6E+tGC/EwWqlO5AVjiJAYWichpvlTGKTF+EVcDQbxMOsJHqdgkF7iaWaMakytGy3ExcwY1WnALH5FIkOpaXZIqY5pvuFCexI8TsHY1Wp7R3Um1slzw8HMGNVpwDRgns4aDtCPxwg9/+cUjF2eDZiPDmJvE/+xo0k6ai6tkxDT/CkM0mL8Iq4Gg3iY9QSPUzBIL/E0M0Y1ptaNFuJiZozq9AXTF0xfMD8doMvSgOkLZuuymAEyQzjyySC+mhAPs056I59yQkuCB+mlGmY+qMbUutFCXCK97VektzaTqcc0TlxKGiCzTnrJr0eNUzBIL/FswPQFs/2CoSE0F4owEoNsMIhHQgvVMOsJLaYO6TU8imGc/m9Pf4NZ8yvyB62mBpmk0WWh86l140eiFuk1PIqx1okGzJpfDZhFv8x2c7ENDu1pOHzBzwH9DYbGcq0pBs1cqMRlIC5Ug86n1o0fiVqk1/Aoxlon+oJZ86svmEW/zHZzsQ0O7Wk4rH1YJvrSgKGpfLdOQ2rgTOOojsEgLlSDzqfWE1oMF9JreBTDOP3fngbMml99wSz6Zbabi21waE/DoS+YP86IGcLEAO0OKZ1/rH8nLUYv7TF+EIZZT8xHMYzTfcGsufTbbhowA2wuFNUxGMSFatD51HpCi+FCeg2PYhinGzBrLoUD5uXiX3CQLh1dOEOZajwwqI7BMFwm9iS0JDBGtPZfU6/ZTI1dQzt/N13chB9UowHzcU7Id+PpxPT1R95Fl6mxi3DHb6dBTfhBNRowDZjLL8opQ5i4UJebFSxAvif8oBoNmAZMcKQ/hzplCBMX6nKzggXI94QfVKMB04AJjnQD5nIzFwrQ5W/ALJj5cyt5Rp7fKXD7G8zifNBwLMIdv52GPeEH1bjThTINJc++kx8NGDMRv+2h4ViEO347DXvCD6rRgPnLvyKdckto2BODPKWVuJLWB8+7YCQ8NX5QHfJrKuiMFsOV9E6sR14wE0RNDWqMaQphGB6JPcTV8LwLRsIv4wfVIb8aMOTgJy+txB+0Wy97zQkassQAXcP8IypxJa19wax3ijxvwKx72hfMO8/MxV23ef0EDbvheReMdXfWf5MwNcivBoxx8e2eBkwD5unU0KVLBN362DZgqC8JTxMYDZgGTAPmpwPm0lKgGgy6uFTDfP2lGlPrDZgGTAOmAXNZ3jRgGjANmAZMA8Y4QE9L83wlDMMjsYe4Gp53wUj4ZfygOuRXf+QlBz/5bYz+NfU65LknThkg49DEhTE1yDODYfR+lz3kl9FpPKU6CYwEV/yKZIrcZQ81ZeoTyvhlBoRwSK+pkcAgnt9pnfwyWqf6MsG1AbP4G0yiKakhIxziOjXIxPM7rZPnRutUXya4NmAaME9nnobQXAZzqb7LHvLL6DSeUp0ERoJrA6YB04AxN0nuoYtvYBLhkMBIcG3ANGAaMOYmyT0NmLdGNWAaMA0YGR5mWwOmAfN0TuhpmRggM6jEw2AQV1MjgWG4fpc95JfROdWXCa7/A2CoS78v/6Yu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220" y="4139101"/>
            <a:ext cx="2095447" cy="19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7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4" y="3277395"/>
            <a:ext cx="10476657" cy="25467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App Manifest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MDN</a:t>
            </a:r>
            <a:r>
              <a:rPr lang="zh-CN" altLang="en-US" sz="1400" dirty="0" smtClean="0"/>
              <a:t>：</a:t>
            </a:r>
            <a:r>
              <a:rPr lang="en-US" altLang="zh-CN" sz="1400" dirty="0" smtClean="0">
                <a:hlinkClick r:id="rId3"/>
              </a:rPr>
              <a:t>https://developer.mozilla.org/zh-CN/docs/Web/Manifest</a:t>
            </a:r>
            <a:endParaRPr lang="en-US" altLang="zh-CN" sz="1400" dirty="0" smtClean="0"/>
          </a:p>
          <a:p>
            <a:r>
              <a:rPr lang="en-US" altLang="zh-CN" sz="1400" dirty="0" smtClean="0"/>
              <a:t>Google</a:t>
            </a:r>
            <a:r>
              <a:rPr lang="zh-CN" altLang="en-US" sz="1400" dirty="0" smtClean="0"/>
              <a:t>：</a:t>
            </a:r>
            <a:r>
              <a:rPr lang="en-US" altLang="zh-CN" sz="1400" dirty="0" smtClean="0">
                <a:hlinkClick r:id="rId4"/>
              </a:rPr>
              <a:t>https://developers.google.cn/web/fundamentals/web-app-manifest/</a:t>
            </a:r>
            <a:endParaRPr lang="en-US" altLang="zh-CN" sz="1400" dirty="0" smtClean="0"/>
          </a:p>
          <a:p>
            <a:r>
              <a:rPr lang="zh-CN" altLang="en-US" sz="1400" dirty="0" smtClean="0"/>
              <a:t>动态生成 </a:t>
            </a:r>
            <a:r>
              <a:rPr lang="en-US" altLang="zh-CN" sz="1400" dirty="0" err="1" smtClean="0"/>
              <a:t>manifest.json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工具：</a:t>
            </a:r>
            <a:r>
              <a:rPr lang="en-US" altLang="zh-CN" sz="1400" dirty="0" smtClean="0">
                <a:hlinkClick r:id="rId5"/>
              </a:rPr>
              <a:t>https://app-manifest.firebaseapp.com/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238" y="3691058"/>
            <a:ext cx="2128190" cy="14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5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a7be5a8-4dc5-4364-be84-6e143124c2ed" Revision="1" Stencil="System.MyShapes" StencilVersion="1.0"/>
</Control>
</file>

<file path=customXml/itemProps1.xml><?xml version="1.0" encoding="utf-8"?>
<ds:datastoreItem xmlns:ds="http://schemas.openxmlformats.org/officeDocument/2006/customXml" ds:itemID="{0297956A-B635-47E9-881A-D07B85604D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720</TotalTime>
  <Words>401</Words>
  <Application>Microsoft Office PowerPoint</Application>
  <PresentationFormat>宽屏</PresentationFormat>
  <Paragraphs>90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新細明體</vt:lpstr>
      <vt:lpstr>宋体</vt:lpstr>
      <vt:lpstr>Arial</vt:lpstr>
      <vt:lpstr>Calibri</vt:lpstr>
      <vt:lpstr>Century Gothic</vt:lpstr>
      <vt:lpstr>Wingdings 3</vt:lpstr>
      <vt:lpstr>离子</vt:lpstr>
      <vt:lpstr>PWA（Progressive Web App）</vt:lpstr>
      <vt:lpstr>什么是PWA?</vt:lpstr>
      <vt:lpstr>为什么要使用PWA？</vt:lpstr>
      <vt:lpstr>Native APP Difficultly Share </vt:lpstr>
      <vt:lpstr>案例</vt:lpstr>
      <vt:lpstr>PWA主要技术点</vt:lpstr>
      <vt:lpstr>插播：使用 RAIL 模型评估性能</vt:lpstr>
      <vt:lpstr>App Shell 是什么</vt:lpstr>
      <vt:lpstr>Web App Manifest</vt:lpstr>
      <vt:lpstr>Service Worker</vt:lpstr>
      <vt:lpstr>Service Worker 生命周期</vt:lpstr>
      <vt:lpstr>Demo学习了解Service Worker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PWA（Progressive Web App）</dc:title>
  <dc:creator>Lao Nickbing</dc:creator>
  <cp:lastModifiedBy>Lao Nickbing</cp:lastModifiedBy>
  <cp:revision>126</cp:revision>
  <dcterms:created xsi:type="dcterms:W3CDTF">2018-07-04T08:28:24Z</dcterms:created>
  <dcterms:modified xsi:type="dcterms:W3CDTF">2018-07-05T12:22:26Z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