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19009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71481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26117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5400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3697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51460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6881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235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6799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0515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9621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61207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6633"/>
            <a:ext cx="7772400" cy="792087"/>
          </a:xfrm>
        </p:spPr>
        <p:txBody>
          <a:bodyPr/>
          <a:lstStyle/>
          <a:p>
            <a:r>
              <a:rPr lang="es-PE" dirty="0" smtClean="0"/>
              <a:t>Modelo de interoperabilidad</a:t>
            </a:r>
            <a:endParaRPr lang="es-PE" dirty="0"/>
          </a:p>
        </p:txBody>
      </p:sp>
      <p:sp>
        <p:nvSpPr>
          <p:cNvPr id="4" name="3 Rectángulo redondeado"/>
          <p:cNvSpPr/>
          <p:nvPr/>
        </p:nvSpPr>
        <p:spPr>
          <a:xfrm>
            <a:off x="323528" y="2034104"/>
            <a:ext cx="3096344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Rectángulo redondeado"/>
          <p:cNvSpPr/>
          <p:nvPr/>
        </p:nvSpPr>
        <p:spPr>
          <a:xfrm>
            <a:off x="4860032" y="1556792"/>
            <a:ext cx="4104456" cy="504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CuadroTexto"/>
          <p:cNvSpPr txBox="1"/>
          <p:nvPr/>
        </p:nvSpPr>
        <p:spPr>
          <a:xfrm>
            <a:off x="3546633" y="3481435"/>
            <a:ext cx="118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Canal HTTP</a:t>
            </a:r>
            <a:endParaRPr lang="es-PE" sz="1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55576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Módulos de envió de información</a:t>
            </a:r>
            <a:endParaRPr lang="es-PE" sz="1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463480" y="980728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Modulo de publicación: </a:t>
            </a:r>
            <a:r>
              <a:rPr lang="es-ES" sz="1200" dirty="0" smtClean="0"/>
              <a:t>SISTEMA INTEGRADO DE ESTADÍSTICAS DE LA CRIMINALIDAD Y SEGURIDAD CIUDADANA</a:t>
            </a:r>
            <a:r>
              <a:rPr lang="es-PE" sz="1200" dirty="0" smtClean="0"/>
              <a:t> </a:t>
            </a:r>
            <a:endParaRPr lang="es-PE" sz="1200" dirty="0"/>
          </a:p>
        </p:txBody>
      </p:sp>
      <p:cxnSp>
        <p:nvCxnSpPr>
          <p:cNvPr id="14" name="13 Conector angular"/>
          <p:cNvCxnSpPr>
            <a:stCxn id="5" idx="1"/>
          </p:cNvCxnSpPr>
          <p:nvPr/>
        </p:nvCxnSpPr>
        <p:spPr>
          <a:xfrm rot="10800000" flipV="1">
            <a:off x="3419872" y="4077072"/>
            <a:ext cx="1440160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2195736" y="4117320"/>
            <a:ext cx="1080120" cy="39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Cliente web</a:t>
            </a:r>
            <a:endParaRPr lang="es-PE" sz="14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323528" y="2924944"/>
            <a:ext cx="1800200" cy="25202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de </a:t>
            </a:r>
            <a:r>
              <a:rPr lang="es-PE" dirty="0" smtClean="0"/>
              <a:t>datos sobre delitos de lavado de activos y financiamiento del terrorismo</a:t>
            </a:r>
            <a:endParaRPr lang="es-PE" dirty="0"/>
          </a:p>
        </p:txBody>
      </p:sp>
      <p:sp>
        <p:nvSpPr>
          <p:cNvPr id="20" name="19 Cilindro"/>
          <p:cNvSpPr/>
          <p:nvPr/>
        </p:nvSpPr>
        <p:spPr>
          <a:xfrm>
            <a:off x="7041481" y="1628800"/>
            <a:ext cx="1224136" cy="144016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SQL server 2008</a:t>
            </a:r>
            <a:endParaRPr lang="es-PE" dirty="0"/>
          </a:p>
        </p:txBody>
      </p:sp>
      <p:sp>
        <p:nvSpPr>
          <p:cNvPr id="21" name="20 Rectángulo"/>
          <p:cNvSpPr/>
          <p:nvPr/>
        </p:nvSpPr>
        <p:spPr>
          <a:xfrm>
            <a:off x="5076056" y="2996952"/>
            <a:ext cx="1368152" cy="57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Servicio </a:t>
            </a:r>
            <a:r>
              <a:rPr lang="es-PE" sz="1600" dirty="0" smtClean="0"/>
              <a:t>web REST</a:t>
            </a:r>
            <a:endParaRPr lang="es-PE" sz="1600" dirty="0"/>
          </a:p>
        </p:txBody>
      </p:sp>
      <p:cxnSp>
        <p:nvCxnSpPr>
          <p:cNvPr id="23" name="22 Conector angular"/>
          <p:cNvCxnSpPr>
            <a:stCxn id="21" idx="0"/>
          </p:cNvCxnSpPr>
          <p:nvPr/>
        </p:nvCxnSpPr>
        <p:spPr>
          <a:xfrm rot="5400000" flipH="1" flipV="1">
            <a:off x="6242404" y="1931052"/>
            <a:ext cx="583628" cy="1548172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5940152" y="3789040"/>
            <a:ext cx="2160240" cy="7115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Modulo de recepción y administración de publicaciones</a:t>
            </a:r>
            <a:endParaRPr lang="es-PE" sz="1600" dirty="0"/>
          </a:p>
        </p:txBody>
      </p:sp>
      <p:sp>
        <p:nvSpPr>
          <p:cNvPr id="28" name="27 Rombo"/>
          <p:cNvSpPr/>
          <p:nvPr/>
        </p:nvSpPr>
        <p:spPr>
          <a:xfrm>
            <a:off x="6804248" y="5013176"/>
            <a:ext cx="431794" cy="324036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0" name="29 Conector recto de flecha"/>
          <p:cNvCxnSpPr>
            <a:stCxn id="25" idx="2"/>
            <a:endCxn id="28" idx="0"/>
          </p:cNvCxnSpPr>
          <p:nvPr/>
        </p:nvCxnSpPr>
        <p:spPr>
          <a:xfrm flipH="1">
            <a:off x="7020145" y="4500632"/>
            <a:ext cx="127" cy="51254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5292080" y="5589240"/>
            <a:ext cx="3456384" cy="9361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integrado de estadísticas de la criminalidad y seguridad ciudadana</a:t>
            </a:r>
            <a:endParaRPr lang="es-PE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7236296" y="5157192"/>
            <a:ext cx="86409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 redondeado"/>
          <p:cNvSpPr/>
          <p:nvPr/>
        </p:nvSpPr>
        <p:spPr>
          <a:xfrm>
            <a:off x="5220072" y="1863988"/>
            <a:ext cx="792088" cy="2688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JBOSS</a:t>
            </a:r>
            <a:endParaRPr lang="es-PE" dirty="0"/>
          </a:p>
        </p:txBody>
      </p:sp>
      <p:sp>
        <p:nvSpPr>
          <p:cNvPr id="36" name="35 Rectángulo redondeado"/>
          <p:cNvSpPr/>
          <p:nvPr/>
        </p:nvSpPr>
        <p:spPr>
          <a:xfrm>
            <a:off x="1979712" y="2214446"/>
            <a:ext cx="1296144" cy="2688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JBOSS</a:t>
            </a:r>
            <a:endParaRPr lang="es-PE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8028384" y="4797152"/>
            <a:ext cx="864096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JSON</a:t>
            </a:r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8244408" y="2924944"/>
            <a:ext cx="57606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8820472" y="2924944"/>
            <a:ext cx="0" cy="18722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8604448" y="5229200"/>
            <a:ext cx="0" cy="3600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7308304" y="47971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SI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7175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66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Modelo de interoperabilidad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interoperabilidad</dc:title>
  <dc:creator>carlos</dc:creator>
  <cp:lastModifiedBy>carlos</cp:lastModifiedBy>
  <cp:revision>12</cp:revision>
  <dcterms:created xsi:type="dcterms:W3CDTF">2017-06-21T12:42:57Z</dcterms:created>
  <dcterms:modified xsi:type="dcterms:W3CDTF">2017-09-19T15:40:39Z</dcterms:modified>
</cp:coreProperties>
</file>