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900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7148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26117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540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3697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51460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688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2353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679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0515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962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2AF0-7BCA-4033-9CF8-7A6B7FB80C31}" type="datetimeFigureOut">
              <a:rPr lang="es-PE" smtClean="0"/>
              <a:pPr/>
              <a:t>19/09/2017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949C-3C25-4B5B-BE86-F864F2805738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612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6633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Automatización de la publicación de estadísticas</a:t>
            </a:r>
            <a:endParaRPr lang="es-PE" dirty="0"/>
          </a:p>
        </p:txBody>
      </p:sp>
      <p:sp>
        <p:nvSpPr>
          <p:cNvPr id="4" name="3 Rectángulo redondeado"/>
          <p:cNvSpPr/>
          <p:nvPr/>
        </p:nvSpPr>
        <p:spPr>
          <a:xfrm>
            <a:off x="323528" y="1628800"/>
            <a:ext cx="2736304" cy="818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Unidad de Inteligencia Financiera (UIF)</a:t>
            </a:r>
            <a:endParaRPr lang="es-PE" dirty="0"/>
          </a:p>
        </p:txBody>
      </p:sp>
      <p:sp>
        <p:nvSpPr>
          <p:cNvPr id="5" name="4 Rectángulo redondeado"/>
          <p:cNvSpPr/>
          <p:nvPr/>
        </p:nvSpPr>
        <p:spPr>
          <a:xfrm>
            <a:off x="4932040" y="1556792"/>
            <a:ext cx="4104456" cy="5040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CuadroTexto"/>
          <p:cNvSpPr txBox="1"/>
          <p:nvPr/>
        </p:nvSpPr>
        <p:spPr>
          <a:xfrm>
            <a:off x="3707904" y="4077072"/>
            <a:ext cx="1186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smtClean="0"/>
              <a:t>Canal HTTP</a:t>
            </a:r>
            <a:endParaRPr lang="es-PE" sz="1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67544" y="112474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/>
              <a:t>Módulos de envió de </a:t>
            </a:r>
            <a:r>
              <a:rPr lang="es-PE" sz="1400" b="1" dirty="0" smtClean="0"/>
              <a:t>información (Entidades participantes)</a:t>
            </a:r>
            <a:endParaRPr lang="es-PE" sz="1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932040" y="113577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/>
              <a:t>Modulo de recepción de Información (INEI)</a:t>
            </a:r>
            <a:endParaRPr lang="es-PE" sz="1200" b="1" dirty="0"/>
          </a:p>
        </p:txBody>
      </p:sp>
      <p:sp>
        <p:nvSpPr>
          <p:cNvPr id="20" name="19 Cilindro"/>
          <p:cNvSpPr/>
          <p:nvPr/>
        </p:nvSpPr>
        <p:spPr>
          <a:xfrm>
            <a:off x="7041481" y="1628800"/>
            <a:ext cx="1224136" cy="144016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SQL server 2008</a:t>
            </a:r>
            <a:endParaRPr lang="es-PE" dirty="0"/>
          </a:p>
        </p:txBody>
      </p:sp>
      <p:sp>
        <p:nvSpPr>
          <p:cNvPr id="21" name="20 Rectángulo"/>
          <p:cNvSpPr/>
          <p:nvPr/>
        </p:nvSpPr>
        <p:spPr>
          <a:xfrm>
            <a:off x="4355976" y="3284984"/>
            <a:ext cx="1368152" cy="57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Servicio web REST</a:t>
            </a:r>
            <a:endParaRPr lang="es-PE" sz="1600" dirty="0"/>
          </a:p>
        </p:txBody>
      </p:sp>
      <p:sp>
        <p:nvSpPr>
          <p:cNvPr id="25" name="24 Rectángulo"/>
          <p:cNvSpPr/>
          <p:nvPr/>
        </p:nvSpPr>
        <p:spPr>
          <a:xfrm>
            <a:off x="5940152" y="3789040"/>
            <a:ext cx="2160240" cy="711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Modulo de recepción y administración de publicaciones</a:t>
            </a:r>
            <a:endParaRPr lang="es-PE" sz="1600" dirty="0"/>
          </a:p>
        </p:txBody>
      </p:sp>
      <p:sp>
        <p:nvSpPr>
          <p:cNvPr id="28" name="27 Rombo"/>
          <p:cNvSpPr/>
          <p:nvPr/>
        </p:nvSpPr>
        <p:spPr>
          <a:xfrm>
            <a:off x="6804248" y="4869160"/>
            <a:ext cx="431794" cy="32403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Rectángulo redondeado"/>
          <p:cNvSpPr/>
          <p:nvPr/>
        </p:nvSpPr>
        <p:spPr>
          <a:xfrm>
            <a:off x="5292080" y="5589240"/>
            <a:ext cx="345638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Sistema integrado de estadísticas de la criminalidad y seguridad ciudadana</a:t>
            </a:r>
            <a:endParaRPr lang="es-PE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7884368" y="4725144"/>
            <a:ext cx="864096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JSON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308304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bg1"/>
                </a:solidFill>
              </a:rPr>
              <a:t>SI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323528" y="2636912"/>
            <a:ext cx="2736304" cy="818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Policía Nacional del Perú (PNP)</a:t>
            </a:r>
            <a:endParaRPr lang="es-PE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23528" y="3645024"/>
            <a:ext cx="2736304" cy="818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Poder Judicial (PJ)</a:t>
            </a:r>
            <a:endParaRPr lang="es-PE" dirty="0"/>
          </a:p>
        </p:txBody>
      </p:sp>
      <p:sp>
        <p:nvSpPr>
          <p:cNvPr id="32" name="31 Rectángulo redondeado"/>
          <p:cNvSpPr/>
          <p:nvPr/>
        </p:nvSpPr>
        <p:spPr>
          <a:xfrm>
            <a:off x="323528" y="4653136"/>
            <a:ext cx="2736304" cy="818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Ministerio Publico (MP)</a:t>
            </a:r>
            <a:endParaRPr lang="es-PE" dirty="0"/>
          </a:p>
        </p:txBody>
      </p:sp>
      <p:cxnSp>
        <p:nvCxnSpPr>
          <p:cNvPr id="54" name="53 Conector angular"/>
          <p:cNvCxnSpPr>
            <a:stCxn id="21" idx="3"/>
          </p:cNvCxnSpPr>
          <p:nvPr/>
        </p:nvCxnSpPr>
        <p:spPr>
          <a:xfrm flipV="1">
            <a:off x="5724128" y="2492896"/>
            <a:ext cx="1656184" cy="108000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32" idx="3"/>
            <a:endCxn id="21" idx="1"/>
          </p:cNvCxnSpPr>
          <p:nvPr/>
        </p:nvCxnSpPr>
        <p:spPr>
          <a:xfrm flipV="1">
            <a:off x="3059832" y="3573478"/>
            <a:ext cx="1296144" cy="1489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angular"/>
          <p:cNvCxnSpPr>
            <a:stCxn id="26" idx="3"/>
            <a:endCxn id="21" idx="1"/>
          </p:cNvCxnSpPr>
          <p:nvPr/>
        </p:nvCxnSpPr>
        <p:spPr>
          <a:xfrm>
            <a:off x="3059832" y="3046328"/>
            <a:ext cx="1296144" cy="5271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4" idx="3"/>
            <a:endCxn id="21" idx="1"/>
          </p:cNvCxnSpPr>
          <p:nvPr/>
        </p:nvCxnSpPr>
        <p:spPr>
          <a:xfrm>
            <a:off x="3059832" y="2038216"/>
            <a:ext cx="1296144" cy="15352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27" idx="3"/>
            <a:endCxn id="21" idx="1"/>
          </p:cNvCxnSpPr>
          <p:nvPr/>
        </p:nvCxnSpPr>
        <p:spPr>
          <a:xfrm flipV="1">
            <a:off x="3059832" y="3573478"/>
            <a:ext cx="1296144" cy="480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20" idx="3"/>
            <a:endCxn id="25" idx="0"/>
          </p:cNvCxnSpPr>
          <p:nvPr/>
        </p:nvCxnSpPr>
        <p:spPr>
          <a:xfrm rot="5400000">
            <a:off x="6976871" y="3112362"/>
            <a:ext cx="720080" cy="633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75 Forma"/>
          <p:cNvCxnSpPr>
            <a:stCxn id="21" idx="2"/>
          </p:cNvCxnSpPr>
          <p:nvPr/>
        </p:nvCxnSpPr>
        <p:spPr>
          <a:xfrm rot="16200000" flipH="1">
            <a:off x="5418556" y="3483468"/>
            <a:ext cx="287108" cy="104411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77 Conector angular"/>
          <p:cNvCxnSpPr>
            <a:stCxn id="25" idx="2"/>
            <a:endCxn id="28" idx="0"/>
          </p:cNvCxnSpPr>
          <p:nvPr/>
        </p:nvCxnSpPr>
        <p:spPr>
          <a:xfrm rot="5400000">
            <a:off x="6835945" y="4684833"/>
            <a:ext cx="368528" cy="1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28" idx="3"/>
            <a:endCxn id="29" idx="1"/>
          </p:cNvCxnSpPr>
          <p:nvPr/>
        </p:nvCxnSpPr>
        <p:spPr>
          <a:xfrm flipV="1">
            <a:off x="7236042" y="4977172"/>
            <a:ext cx="648326" cy="540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83 Flecha abajo"/>
          <p:cNvSpPr/>
          <p:nvPr/>
        </p:nvSpPr>
        <p:spPr>
          <a:xfrm>
            <a:off x="8172400" y="5301208"/>
            <a:ext cx="360040" cy="2880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84 Rectángulo"/>
          <p:cNvSpPr/>
          <p:nvPr/>
        </p:nvSpPr>
        <p:spPr>
          <a:xfrm>
            <a:off x="2843808" y="1772816"/>
            <a:ext cx="64807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/>
              <a:t>Cliente web</a:t>
            </a:r>
            <a:endParaRPr lang="es-PE" sz="1100" b="1" dirty="0"/>
          </a:p>
        </p:txBody>
      </p:sp>
      <p:sp>
        <p:nvSpPr>
          <p:cNvPr id="86" name="85 Rectángulo"/>
          <p:cNvSpPr/>
          <p:nvPr/>
        </p:nvSpPr>
        <p:spPr>
          <a:xfrm>
            <a:off x="2843808" y="2852936"/>
            <a:ext cx="64807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/>
              <a:t>Cliente web</a:t>
            </a:r>
            <a:endParaRPr lang="es-PE" sz="1100" b="1" dirty="0"/>
          </a:p>
        </p:txBody>
      </p:sp>
      <p:sp>
        <p:nvSpPr>
          <p:cNvPr id="87" name="86 Rectángulo"/>
          <p:cNvSpPr/>
          <p:nvPr/>
        </p:nvSpPr>
        <p:spPr>
          <a:xfrm>
            <a:off x="2843808" y="3861048"/>
            <a:ext cx="64807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/>
              <a:t>Cliente web</a:t>
            </a:r>
            <a:endParaRPr lang="es-PE" sz="1100" b="1" dirty="0"/>
          </a:p>
        </p:txBody>
      </p:sp>
      <p:sp>
        <p:nvSpPr>
          <p:cNvPr id="88" name="87 Rectángulo"/>
          <p:cNvSpPr/>
          <p:nvPr/>
        </p:nvSpPr>
        <p:spPr>
          <a:xfrm>
            <a:off x="2843808" y="4869160"/>
            <a:ext cx="648072" cy="39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/>
              <a:t>Cliente web</a:t>
            </a:r>
            <a:endParaRPr lang="es-PE" sz="1100" b="1" dirty="0"/>
          </a:p>
        </p:txBody>
      </p:sp>
    </p:spTree>
    <p:extLst>
      <p:ext uri="{BB962C8B-B14F-4D97-AF65-F5344CB8AC3E}">
        <p14:creationId xmlns="" xmlns:p14="http://schemas.microsoft.com/office/powerpoint/2010/main" val="350717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82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Automatización de la publicación de estadísticas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interoperabilidad</dc:title>
  <dc:creator>carlos</dc:creator>
  <cp:lastModifiedBy>carlos</cp:lastModifiedBy>
  <cp:revision>16</cp:revision>
  <dcterms:created xsi:type="dcterms:W3CDTF">2017-06-21T12:42:57Z</dcterms:created>
  <dcterms:modified xsi:type="dcterms:W3CDTF">2017-09-19T20:16:00Z</dcterms:modified>
</cp:coreProperties>
</file>