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28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17531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69575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90560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4493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08316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31582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75828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67437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53710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4674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0368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CF9D5-3505-4A2F-BFF4-0A21BBB8AD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66680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 redondeado"/>
          <p:cNvSpPr/>
          <p:nvPr/>
        </p:nvSpPr>
        <p:spPr>
          <a:xfrm>
            <a:off x="65236" y="1435403"/>
            <a:ext cx="2016224" cy="32403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PE" b="1" dirty="0" smtClean="0"/>
              <a:t>Entidades Externas UIF, PJ, MP,PNP</a:t>
            </a:r>
            <a:endParaRPr lang="es-PE" b="1" dirty="0"/>
          </a:p>
        </p:txBody>
      </p:sp>
      <p:sp>
        <p:nvSpPr>
          <p:cNvPr id="21" name="20 Rectángulo redondeado"/>
          <p:cNvSpPr/>
          <p:nvPr/>
        </p:nvSpPr>
        <p:spPr>
          <a:xfrm>
            <a:off x="2109260" y="188640"/>
            <a:ext cx="6495188" cy="46953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PE" b="1" smtClean="0"/>
              <a:t>Modulo publicación </a:t>
            </a:r>
            <a:r>
              <a:rPr lang="es-PE" b="1" dirty="0" smtClean="0"/>
              <a:t>INEI</a:t>
            </a:r>
            <a:endParaRPr lang="es-PE" b="1" dirty="0" smtClean="0"/>
          </a:p>
        </p:txBody>
      </p:sp>
      <p:sp>
        <p:nvSpPr>
          <p:cNvPr id="27" name="26 Cubo"/>
          <p:cNvSpPr/>
          <p:nvPr/>
        </p:nvSpPr>
        <p:spPr>
          <a:xfrm>
            <a:off x="4846123" y="355992"/>
            <a:ext cx="2002235" cy="851082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Capa de Presentación</a:t>
            </a:r>
            <a:endParaRPr lang="es-P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2" name="31 Rectángulo redondeado"/>
          <p:cNvSpPr/>
          <p:nvPr/>
        </p:nvSpPr>
        <p:spPr>
          <a:xfrm>
            <a:off x="2627784" y="5661248"/>
            <a:ext cx="5904656" cy="10081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8" algn="ctr"/>
            <a:r>
              <a:rPr lang="es-PE" b="1" dirty="0" smtClean="0"/>
              <a:t>SQL  SERVER</a:t>
            </a:r>
            <a:endParaRPr lang="es-PE" b="1" dirty="0"/>
          </a:p>
        </p:txBody>
      </p:sp>
      <p:sp>
        <p:nvSpPr>
          <p:cNvPr id="34" name="33 Disco magnético"/>
          <p:cNvSpPr/>
          <p:nvPr/>
        </p:nvSpPr>
        <p:spPr>
          <a:xfrm>
            <a:off x="4932841" y="5802465"/>
            <a:ext cx="914400" cy="612648"/>
          </a:xfrm>
          <a:prstGeom prst="flowChartMagneticDisk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26 Cubo"/>
          <p:cNvSpPr/>
          <p:nvPr/>
        </p:nvSpPr>
        <p:spPr>
          <a:xfrm>
            <a:off x="4486003" y="1558813"/>
            <a:ext cx="2002235" cy="851082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Capa de Servicios</a:t>
            </a:r>
            <a:endParaRPr lang="es-P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6" name="26 Cubo"/>
          <p:cNvSpPr/>
          <p:nvPr/>
        </p:nvSpPr>
        <p:spPr>
          <a:xfrm>
            <a:off x="4486002" y="2662941"/>
            <a:ext cx="2002235" cy="851082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Capa de Acceso a datos</a:t>
            </a:r>
            <a:endParaRPr lang="es-P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7" name="26 Cubo"/>
          <p:cNvSpPr/>
          <p:nvPr/>
        </p:nvSpPr>
        <p:spPr>
          <a:xfrm>
            <a:off x="4486003" y="3795822"/>
            <a:ext cx="2002235" cy="851082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Capa de Persistencia</a:t>
            </a:r>
            <a:endParaRPr lang="es-P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8" name="Flecha derecha 37"/>
          <p:cNvSpPr/>
          <p:nvPr/>
        </p:nvSpPr>
        <p:spPr>
          <a:xfrm rot="16200000">
            <a:off x="4906037" y="5082277"/>
            <a:ext cx="989135" cy="173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Flecha derecha 38"/>
          <p:cNvSpPr/>
          <p:nvPr/>
        </p:nvSpPr>
        <p:spPr>
          <a:xfrm rot="16200000">
            <a:off x="5102009" y="3705050"/>
            <a:ext cx="576064" cy="194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Flecha derecha 39"/>
          <p:cNvSpPr/>
          <p:nvPr/>
        </p:nvSpPr>
        <p:spPr>
          <a:xfrm rot="16200000">
            <a:off x="5102009" y="2554007"/>
            <a:ext cx="576064" cy="194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Flecha derecha 40"/>
          <p:cNvSpPr/>
          <p:nvPr/>
        </p:nvSpPr>
        <p:spPr>
          <a:xfrm rot="16200000">
            <a:off x="5091218" y="1448149"/>
            <a:ext cx="576064" cy="194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Llamada de nube 1"/>
          <p:cNvSpPr/>
          <p:nvPr/>
        </p:nvSpPr>
        <p:spPr>
          <a:xfrm>
            <a:off x="556536" y="2662941"/>
            <a:ext cx="1008112" cy="64129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26 Cubo"/>
          <p:cNvSpPr/>
          <p:nvPr/>
        </p:nvSpPr>
        <p:spPr>
          <a:xfrm>
            <a:off x="2211461" y="2135141"/>
            <a:ext cx="2002235" cy="851082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Capa de integración</a:t>
            </a:r>
            <a:endParaRPr lang="es-P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3" name="Flecha derecha 42"/>
          <p:cNvSpPr/>
          <p:nvPr/>
        </p:nvSpPr>
        <p:spPr>
          <a:xfrm rot="10800000">
            <a:off x="1599570" y="2820543"/>
            <a:ext cx="576064" cy="19401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Flecha derecha 43"/>
          <p:cNvSpPr/>
          <p:nvPr/>
        </p:nvSpPr>
        <p:spPr>
          <a:xfrm rot="19446162">
            <a:off x="4061817" y="2312890"/>
            <a:ext cx="576064" cy="19401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64278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29</Words>
  <Application>Microsoft Office PowerPoint</Application>
  <PresentationFormat>Presentación en pantalla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</cp:lastModifiedBy>
  <cp:revision>10</cp:revision>
  <dcterms:created xsi:type="dcterms:W3CDTF">2017-08-02T18:21:43Z</dcterms:created>
  <dcterms:modified xsi:type="dcterms:W3CDTF">2017-11-06T09:58:43Z</dcterms:modified>
</cp:coreProperties>
</file>