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753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95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9056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4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83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158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58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743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37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67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3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9D5-3505-4A2F-BFF4-0A21BBB8AD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668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251520" y="1196752"/>
            <a:ext cx="2016224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Entidades Externas</a:t>
            </a:r>
            <a:endParaRPr lang="es-PE" b="1" dirty="0"/>
          </a:p>
        </p:txBody>
      </p:sp>
      <p:sp>
        <p:nvSpPr>
          <p:cNvPr id="12" name="11 Cubo"/>
          <p:cNvSpPr/>
          <p:nvPr/>
        </p:nvSpPr>
        <p:spPr>
          <a:xfrm>
            <a:off x="509410" y="1988840"/>
            <a:ext cx="1512168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INEI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915816" y="116632"/>
            <a:ext cx="4536504" cy="1310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6220" y="202332"/>
            <a:ext cx="850404" cy="850404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02332"/>
            <a:ext cx="850404" cy="850404"/>
          </a:xfrm>
          <a:prstGeom prst="rect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3541678" y="965919"/>
            <a:ext cx="129948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Usuario </a:t>
            </a:r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registro</a:t>
            </a:r>
            <a:endParaRPr lang="es-E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067538" y="965919"/>
            <a:ext cx="129948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Usuario </a:t>
            </a:r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general</a:t>
            </a:r>
            <a:endParaRPr lang="es-E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27784" y="1484784"/>
            <a:ext cx="6048672" cy="33843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Poder Judicial</a:t>
            </a:r>
            <a:endParaRPr lang="es-PE" b="1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987824" y="1628800"/>
            <a:ext cx="1512168" cy="2088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Fuente de datos centralizada</a:t>
            </a:r>
            <a:endParaRPr lang="es-PE" b="1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4716016" y="2060848"/>
            <a:ext cx="3816424" cy="27363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b="1" dirty="0" smtClean="0"/>
              <a:t>Sistema </a:t>
            </a:r>
            <a:r>
              <a:rPr lang="es-ES" b="1" dirty="0" smtClean="0"/>
              <a:t>de registro de sentencias concluidas sobre los delitos de lavado de activos y financiamiento del terrorismo del Poder Judicial</a:t>
            </a:r>
            <a:endParaRPr lang="es-PE" b="1" dirty="0"/>
          </a:p>
        </p:txBody>
      </p:sp>
      <p:sp>
        <p:nvSpPr>
          <p:cNvPr id="26" name="25 Cubo"/>
          <p:cNvSpPr/>
          <p:nvPr/>
        </p:nvSpPr>
        <p:spPr>
          <a:xfrm>
            <a:off x="2915816" y="3861048"/>
            <a:ext cx="1656184" cy="72008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Modulo de seguridad PJ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27 Cubo"/>
          <p:cNvSpPr/>
          <p:nvPr/>
        </p:nvSpPr>
        <p:spPr>
          <a:xfrm>
            <a:off x="6732240" y="4005064"/>
            <a:ext cx="1692188" cy="64807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Registro de sentencias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28 Cubo"/>
          <p:cNvSpPr/>
          <p:nvPr/>
        </p:nvSpPr>
        <p:spPr>
          <a:xfrm>
            <a:off x="4932040" y="4005064"/>
            <a:ext cx="1692188" cy="64807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Importación de sentencias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2627784" y="4941168"/>
            <a:ext cx="590465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2627784" y="5661248"/>
            <a:ext cx="5904656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8" algn="ctr"/>
            <a:r>
              <a:rPr lang="es-PE" b="1" dirty="0" smtClean="0"/>
              <a:t>ORACLE DATABASE</a:t>
            </a:r>
            <a:endParaRPr lang="es-PE" b="1" dirty="0"/>
          </a:p>
        </p:txBody>
      </p:sp>
      <p:sp>
        <p:nvSpPr>
          <p:cNvPr id="33" name="32 Cubo"/>
          <p:cNvSpPr/>
          <p:nvPr/>
        </p:nvSpPr>
        <p:spPr>
          <a:xfrm>
            <a:off x="3671898" y="5013176"/>
            <a:ext cx="4068453" cy="43204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JBOSS </a:t>
            </a:r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33 Disco magnético"/>
          <p:cNvSpPr/>
          <p:nvPr/>
        </p:nvSpPr>
        <p:spPr>
          <a:xfrm>
            <a:off x="4283968" y="5877272"/>
            <a:ext cx="2066528" cy="6126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Disco magnético"/>
          <p:cNvSpPr/>
          <p:nvPr/>
        </p:nvSpPr>
        <p:spPr>
          <a:xfrm>
            <a:off x="3275856" y="2636912"/>
            <a:ext cx="914400" cy="93610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Cubo"/>
          <p:cNvSpPr/>
          <p:nvPr/>
        </p:nvSpPr>
        <p:spPr>
          <a:xfrm>
            <a:off x="5868144" y="3356992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Envió al INEI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783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6</cp:revision>
  <dcterms:created xsi:type="dcterms:W3CDTF">2017-08-02T18:21:43Z</dcterms:created>
  <dcterms:modified xsi:type="dcterms:W3CDTF">2017-09-18T06:35:52Z</dcterms:modified>
</cp:coreProperties>
</file>