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1900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7148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26117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540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23697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15146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688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235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33679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0515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962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6120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792087"/>
          </a:xfrm>
        </p:spPr>
        <p:txBody>
          <a:bodyPr/>
          <a:lstStyle/>
          <a:p>
            <a:r>
              <a:rPr lang="es-PE" dirty="0" smtClean="0"/>
              <a:t>Modelo de interoperabilidad</a:t>
            </a:r>
            <a:endParaRPr lang="es-PE" dirty="0"/>
          </a:p>
        </p:txBody>
      </p:sp>
      <p:sp>
        <p:nvSpPr>
          <p:cNvPr id="4" name="3 Rectángulo redondeado"/>
          <p:cNvSpPr/>
          <p:nvPr/>
        </p:nvSpPr>
        <p:spPr>
          <a:xfrm>
            <a:off x="323528" y="2034104"/>
            <a:ext cx="3096344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Rectángulo redondeado"/>
          <p:cNvSpPr/>
          <p:nvPr/>
        </p:nvSpPr>
        <p:spPr>
          <a:xfrm>
            <a:off x="4860032" y="1556792"/>
            <a:ext cx="4104456" cy="50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3546633" y="3481435"/>
            <a:ext cx="118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Canal HTTP</a:t>
            </a:r>
            <a:endParaRPr lang="es-PE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55576" y="13407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Módulos de envió de información</a:t>
            </a:r>
            <a:endParaRPr lang="es-PE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463480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/>
              <a:t>Modulo de publicación: </a:t>
            </a:r>
            <a:r>
              <a:rPr lang="es-ES" sz="1200" dirty="0" smtClean="0"/>
              <a:t>SISTEMA INTEGRADO DE ESTADÍSTICAS DE LA CRIMINALIDAD Y SEGURIDAD CIUDADANA</a:t>
            </a:r>
            <a:r>
              <a:rPr lang="es-PE" sz="1200" dirty="0" smtClean="0"/>
              <a:t> </a:t>
            </a:r>
            <a:endParaRPr lang="es-PE" sz="1200" dirty="0"/>
          </a:p>
        </p:txBody>
      </p:sp>
      <p:cxnSp>
        <p:nvCxnSpPr>
          <p:cNvPr id="14" name="13 Conector angular"/>
          <p:cNvCxnSpPr>
            <a:stCxn id="5" idx="1"/>
          </p:cNvCxnSpPr>
          <p:nvPr/>
        </p:nvCxnSpPr>
        <p:spPr>
          <a:xfrm rot="10800000" flipV="1">
            <a:off x="3419872" y="4077072"/>
            <a:ext cx="1440160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195736" y="4117320"/>
            <a:ext cx="1080120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Cliente web</a:t>
            </a:r>
            <a:endParaRPr lang="es-PE" sz="1400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539552" y="2924944"/>
            <a:ext cx="1512168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mtClean="0"/>
              <a:t>SINPOL</a:t>
            </a:r>
            <a:endParaRPr lang="es-PE" dirty="0"/>
          </a:p>
        </p:txBody>
      </p:sp>
      <p:sp>
        <p:nvSpPr>
          <p:cNvPr id="20" name="19 Cilindro"/>
          <p:cNvSpPr/>
          <p:nvPr/>
        </p:nvSpPr>
        <p:spPr>
          <a:xfrm>
            <a:off x="7041481" y="1628800"/>
            <a:ext cx="1224136" cy="144016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Oracle</a:t>
            </a:r>
            <a:endParaRPr lang="es-PE" dirty="0"/>
          </a:p>
        </p:txBody>
      </p:sp>
      <p:sp>
        <p:nvSpPr>
          <p:cNvPr id="21" name="20 Rectángulo"/>
          <p:cNvSpPr/>
          <p:nvPr/>
        </p:nvSpPr>
        <p:spPr>
          <a:xfrm>
            <a:off x="5076056" y="3212052"/>
            <a:ext cx="136815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Servicio web</a:t>
            </a:r>
            <a:endParaRPr lang="es-PE" sz="1600" dirty="0"/>
          </a:p>
        </p:txBody>
      </p:sp>
      <p:cxnSp>
        <p:nvCxnSpPr>
          <p:cNvPr id="23" name="22 Conector angular"/>
          <p:cNvCxnSpPr>
            <a:stCxn id="21" idx="0"/>
          </p:cNvCxnSpPr>
          <p:nvPr/>
        </p:nvCxnSpPr>
        <p:spPr>
          <a:xfrm rot="5400000" flipH="1" flipV="1">
            <a:off x="6242404" y="2146152"/>
            <a:ext cx="583628" cy="154817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6803740" y="3869536"/>
            <a:ext cx="1872716" cy="711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Formulario de aprobación de publicación</a:t>
            </a:r>
            <a:endParaRPr lang="es-PE" sz="1600" dirty="0"/>
          </a:p>
        </p:txBody>
      </p:sp>
      <p:sp>
        <p:nvSpPr>
          <p:cNvPr id="28" name="27 Rombo"/>
          <p:cNvSpPr/>
          <p:nvPr/>
        </p:nvSpPr>
        <p:spPr>
          <a:xfrm>
            <a:off x="7524201" y="4869160"/>
            <a:ext cx="431794" cy="32403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0" name="29 Conector recto de flecha"/>
          <p:cNvCxnSpPr>
            <a:stCxn id="25" idx="2"/>
            <a:endCxn id="28" idx="0"/>
          </p:cNvCxnSpPr>
          <p:nvPr/>
        </p:nvCxnSpPr>
        <p:spPr>
          <a:xfrm>
            <a:off x="7740098" y="4581128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364088" y="5445224"/>
            <a:ext cx="345638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integrado de estadísticas de la criminalidad y seguridad ciudadana</a:t>
            </a:r>
            <a:endParaRPr lang="es-PE" dirty="0"/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7740098" y="5193196"/>
            <a:ext cx="0" cy="2520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7955995" y="50226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5220072" y="1863988"/>
            <a:ext cx="792088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JBOSS</a:t>
            </a:r>
            <a:endParaRPr lang="es-PE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1979712" y="2214446"/>
            <a:ext cx="1296144" cy="268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WEBLOGIC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xmlns="" val="350717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Modelo de interoperabilidad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10</cp:revision>
  <dcterms:created xsi:type="dcterms:W3CDTF">2017-06-21T12:42:57Z</dcterms:created>
  <dcterms:modified xsi:type="dcterms:W3CDTF">2017-11-06T09:31:35Z</dcterms:modified>
</cp:coreProperties>
</file>