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753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957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9056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49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0831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158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7582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7437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5371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67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0368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F9D5-3505-4A2F-BFF4-0A21BBB8AD31}" type="datetimeFigureOut">
              <a:rPr lang="es-PE" smtClean="0"/>
              <a:pPr/>
              <a:t>25/09/2017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668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251520" y="1196752"/>
            <a:ext cx="2016224" cy="41044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Entidades Externas</a:t>
            </a:r>
            <a:endParaRPr lang="es-PE" b="1" dirty="0"/>
          </a:p>
        </p:txBody>
      </p:sp>
      <p:sp>
        <p:nvSpPr>
          <p:cNvPr id="12" name="11 Cubo"/>
          <p:cNvSpPr/>
          <p:nvPr/>
        </p:nvSpPr>
        <p:spPr>
          <a:xfrm>
            <a:off x="509410" y="1988840"/>
            <a:ext cx="1512168" cy="57606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INEI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12 Cubo"/>
          <p:cNvSpPr/>
          <p:nvPr/>
        </p:nvSpPr>
        <p:spPr>
          <a:xfrm>
            <a:off x="503185" y="2780928"/>
            <a:ext cx="1512168" cy="57606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SUNAT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13 Cubo"/>
          <p:cNvSpPr/>
          <p:nvPr/>
        </p:nvSpPr>
        <p:spPr>
          <a:xfrm>
            <a:off x="488333" y="3606205"/>
            <a:ext cx="1512168" cy="57606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RENIEC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2915816" y="116632"/>
            <a:ext cx="4536504" cy="1310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202332"/>
            <a:ext cx="850404" cy="850404"/>
          </a:xfrm>
          <a:prstGeom prst="rect">
            <a:avLst/>
          </a:prstGeom>
        </p:spPr>
      </p:pic>
      <p:sp>
        <p:nvSpPr>
          <p:cNvPr id="20" name="19 Rectángulo"/>
          <p:cNvSpPr/>
          <p:nvPr/>
        </p:nvSpPr>
        <p:spPr>
          <a:xfrm>
            <a:off x="4355976" y="965919"/>
            <a:ext cx="129948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Usuario registro</a:t>
            </a:r>
            <a:endParaRPr lang="es-ES" sz="1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27784" y="1484784"/>
            <a:ext cx="6048672" cy="33843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Policía Nacional del Perú</a:t>
            </a:r>
            <a:endParaRPr lang="es-PE" b="1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2915816" y="2204864"/>
            <a:ext cx="1512168" cy="18722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Aplicaciones Internas</a:t>
            </a:r>
            <a:endParaRPr lang="es-PE" b="1" dirty="0"/>
          </a:p>
        </p:txBody>
      </p:sp>
      <p:sp>
        <p:nvSpPr>
          <p:cNvPr id="23" name="22 Cubo"/>
          <p:cNvSpPr/>
          <p:nvPr/>
        </p:nvSpPr>
        <p:spPr>
          <a:xfrm>
            <a:off x="3034097" y="2996952"/>
            <a:ext cx="1275605" cy="57606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Active </a:t>
            </a:r>
            <a:r>
              <a:rPr lang="es-PE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Directory</a:t>
            </a:r>
            <a:endParaRPr lang="es-PE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4716016" y="2060848"/>
            <a:ext cx="3816424" cy="26642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smtClean="0"/>
              <a:t>Módulo </a:t>
            </a:r>
            <a:r>
              <a:rPr lang="es-PE" b="1" dirty="0" smtClean="0"/>
              <a:t>de registro de información de la PNP</a:t>
            </a:r>
            <a:endParaRPr lang="es-PE" b="1" dirty="0"/>
          </a:p>
        </p:txBody>
      </p:sp>
      <p:sp>
        <p:nvSpPr>
          <p:cNvPr id="26" name="25 Cubo"/>
          <p:cNvSpPr/>
          <p:nvPr/>
        </p:nvSpPr>
        <p:spPr>
          <a:xfrm>
            <a:off x="4788024" y="2996952"/>
            <a:ext cx="1512168" cy="5760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Seguridad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26 Cubo"/>
          <p:cNvSpPr/>
          <p:nvPr/>
        </p:nvSpPr>
        <p:spPr>
          <a:xfrm>
            <a:off x="6624228" y="2780928"/>
            <a:ext cx="1692188" cy="5760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Configuración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27 Cubo"/>
          <p:cNvSpPr/>
          <p:nvPr/>
        </p:nvSpPr>
        <p:spPr>
          <a:xfrm>
            <a:off x="6606226" y="3429000"/>
            <a:ext cx="1692188" cy="5760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Investigación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28 Cubo"/>
          <p:cNvSpPr/>
          <p:nvPr/>
        </p:nvSpPr>
        <p:spPr>
          <a:xfrm>
            <a:off x="6624228" y="4077072"/>
            <a:ext cx="1692188" cy="576064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Reportes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2627784" y="4941168"/>
            <a:ext cx="590465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2627784" y="5661248"/>
            <a:ext cx="5904656" cy="100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8" algn="ctr"/>
            <a:r>
              <a:rPr lang="es-PE" b="1" dirty="0" smtClean="0"/>
              <a:t>ORACLE DATABASE</a:t>
            </a:r>
            <a:endParaRPr lang="es-PE" b="1" dirty="0"/>
          </a:p>
        </p:txBody>
      </p:sp>
      <p:sp>
        <p:nvSpPr>
          <p:cNvPr id="33" name="32 Cubo"/>
          <p:cNvSpPr/>
          <p:nvPr/>
        </p:nvSpPr>
        <p:spPr>
          <a:xfrm>
            <a:off x="3671898" y="5013176"/>
            <a:ext cx="4068453" cy="43204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WEBLOGIC SERVER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33 Disco magnético"/>
          <p:cNvSpPr/>
          <p:nvPr/>
        </p:nvSpPr>
        <p:spPr>
          <a:xfrm>
            <a:off x="4250384" y="5858980"/>
            <a:ext cx="914400" cy="6126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Cubo"/>
          <p:cNvSpPr/>
          <p:nvPr/>
        </p:nvSpPr>
        <p:spPr>
          <a:xfrm>
            <a:off x="467544" y="4437112"/>
            <a:ext cx="1512168" cy="576064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SUNARP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783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6</cp:revision>
  <dcterms:created xsi:type="dcterms:W3CDTF">2017-08-02T18:21:43Z</dcterms:created>
  <dcterms:modified xsi:type="dcterms:W3CDTF">2017-09-25T11:39:28Z</dcterms:modified>
</cp:coreProperties>
</file>