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28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17531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6957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90560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493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08316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331582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75828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67437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53710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4674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0368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F9D5-3505-4A2F-BFF4-0A21BBB8AD31}" type="datetimeFigureOut">
              <a:rPr lang="es-PE" smtClean="0"/>
              <a:pPr/>
              <a:t>6/11/2017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D3C6-BA64-4E17-8DD9-C091F2A940F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266680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 redondeado"/>
          <p:cNvSpPr/>
          <p:nvPr/>
        </p:nvSpPr>
        <p:spPr>
          <a:xfrm>
            <a:off x="65236" y="1435403"/>
            <a:ext cx="2016224" cy="32403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PE" b="1" dirty="0" smtClean="0"/>
              <a:t>Servicios externos (INEI)</a:t>
            </a:r>
            <a:endParaRPr lang="es-PE" b="1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2109260" y="188640"/>
            <a:ext cx="6495188" cy="4695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PE" b="1" dirty="0" smtClean="0"/>
              <a:t>Sistema registro </a:t>
            </a:r>
            <a:r>
              <a:rPr lang="es-PE" b="1" dirty="0" smtClean="0"/>
              <a:t>PNP</a:t>
            </a:r>
            <a:endParaRPr lang="es-PE" b="1" dirty="0" smtClean="0"/>
          </a:p>
        </p:txBody>
      </p:sp>
      <p:sp>
        <p:nvSpPr>
          <p:cNvPr id="27" name="26 Cubo"/>
          <p:cNvSpPr/>
          <p:nvPr/>
        </p:nvSpPr>
        <p:spPr>
          <a:xfrm>
            <a:off x="4846123" y="355992"/>
            <a:ext cx="2002235" cy="85108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 de Presentación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2627784" y="5661248"/>
            <a:ext cx="5904656" cy="1008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8" algn="ctr"/>
            <a:r>
              <a:rPr lang="es-PE" b="1" dirty="0" smtClean="0"/>
              <a:t>ORACLE DATABASE</a:t>
            </a:r>
            <a:endParaRPr lang="es-PE" b="1" dirty="0"/>
          </a:p>
        </p:txBody>
      </p:sp>
      <p:sp>
        <p:nvSpPr>
          <p:cNvPr id="34" name="33 Disco magnético"/>
          <p:cNvSpPr/>
          <p:nvPr/>
        </p:nvSpPr>
        <p:spPr>
          <a:xfrm>
            <a:off x="4932841" y="5802465"/>
            <a:ext cx="914400" cy="612648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26 Cubo"/>
          <p:cNvSpPr/>
          <p:nvPr/>
        </p:nvSpPr>
        <p:spPr>
          <a:xfrm>
            <a:off x="4486003" y="1558813"/>
            <a:ext cx="2002235" cy="85108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 de Servicios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26 Cubo"/>
          <p:cNvSpPr/>
          <p:nvPr/>
        </p:nvSpPr>
        <p:spPr>
          <a:xfrm>
            <a:off x="4486002" y="2662941"/>
            <a:ext cx="2002235" cy="85108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 de Acceso a datos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7" name="26 Cubo"/>
          <p:cNvSpPr/>
          <p:nvPr/>
        </p:nvSpPr>
        <p:spPr>
          <a:xfrm>
            <a:off x="4486003" y="3795822"/>
            <a:ext cx="2002235" cy="851082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 de Persistencia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Flecha derecha 37"/>
          <p:cNvSpPr/>
          <p:nvPr/>
        </p:nvSpPr>
        <p:spPr>
          <a:xfrm rot="16200000">
            <a:off x="4906037" y="5082277"/>
            <a:ext cx="989135" cy="173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Flecha derecha 38"/>
          <p:cNvSpPr/>
          <p:nvPr/>
        </p:nvSpPr>
        <p:spPr>
          <a:xfrm rot="16200000">
            <a:off x="5102009" y="3705050"/>
            <a:ext cx="576064" cy="19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Flecha derecha 39"/>
          <p:cNvSpPr/>
          <p:nvPr/>
        </p:nvSpPr>
        <p:spPr>
          <a:xfrm rot="16200000">
            <a:off x="5102009" y="2554007"/>
            <a:ext cx="576064" cy="19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Flecha derecha 40"/>
          <p:cNvSpPr/>
          <p:nvPr/>
        </p:nvSpPr>
        <p:spPr>
          <a:xfrm rot="16200000">
            <a:off x="5091218" y="1448149"/>
            <a:ext cx="576064" cy="19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Llamada de nube 1"/>
          <p:cNvSpPr/>
          <p:nvPr/>
        </p:nvSpPr>
        <p:spPr>
          <a:xfrm>
            <a:off x="556536" y="2662941"/>
            <a:ext cx="1008112" cy="64129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26 Cubo"/>
          <p:cNvSpPr/>
          <p:nvPr/>
        </p:nvSpPr>
        <p:spPr>
          <a:xfrm>
            <a:off x="2211461" y="2135141"/>
            <a:ext cx="2002235" cy="85108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 de integración</a:t>
            </a:r>
            <a:endParaRPr lang="es-P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3" name="Flecha derecha 42"/>
          <p:cNvSpPr/>
          <p:nvPr/>
        </p:nvSpPr>
        <p:spPr>
          <a:xfrm rot="10800000">
            <a:off x="1599570" y="2820543"/>
            <a:ext cx="576064" cy="19401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Flecha derecha 43"/>
          <p:cNvSpPr/>
          <p:nvPr/>
        </p:nvSpPr>
        <p:spPr>
          <a:xfrm rot="19446162">
            <a:off x="4061817" y="2312890"/>
            <a:ext cx="576064" cy="19401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="" xmlns:p14="http://schemas.microsoft.com/office/powerpoint/2010/main" val="16427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27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10</cp:revision>
  <dcterms:created xsi:type="dcterms:W3CDTF">2017-08-02T18:21:43Z</dcterms:created>
  <dcterms:modified xsi:type="dcterms:W3CDTF">2017-11-06T09:42:51Z</dcterms:modified>
</cp:coreProperties>
</file>