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53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57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56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9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316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582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828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437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71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7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68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F9D5-3505-4A2F-BFF4-0A21BBB8AD31}" type="datetimeFigureOut">
              <a:rPr lang="es-PE" smtClean="0"/>
              <a:t>15/08/2017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3C6-BA64-4E17-8DD9-C091F2A94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680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65236" y="1435403"/>
            <a:ext cx="2016224" cy="3240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Servicios externos (INEI)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109260" y="188640"/>
            <a:ext cx="6495188" cy="4695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PE" b="1" dirty="0" smtClean="0"/>
              <a:t>Modulo de registro UIF</a:t>
            </a:r>
            <a:endParaRPr lang="es-PE" b="1" dirty="0" smtClean="0"/>
          </a:p>
        </p:txBody>
      </p:sp>
      <p:sp>
        <p:nvSpPr>
          <p:cNvPr id="27" name="26 Cubo"/>
          <p:cNvSpPr/>
          <p:nvPr/>
        </p:nvSpPr>
        <p:spPr>
          <a:xfrm>
            <a:off x="4846123" y="355992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Presentación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2627784" y="5661248"/>
            <a:ext cx="5904656" cy="1008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8" algn="ctr"/>
            <a:r>
              <a:rPr lang="es-PE" b="1" dirty="0" smtClean="0"/>
              <a:t>ORACLE DATABASE</a:t>
            </a:r>
            <a:endParaRPr lang="es-PE" b="1" dirty="0"/>
          </a:p>
        </p:txBody>
      </p:sp>
      <p:sp>
        <p:nvSpPr>
          <p:cNvPr id="34" name="33 Disco magnético"/>
          <p:cNvSpPr/>
          <p:nvPr/>
        </p:nvSpPr>
        <p:spPr>
          <a:xfrm>
            <a:off x="4932841" y="5802465"/>
            <a:ext cx="914400" cy="612648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26 Cubo"/>
          <p:cNvSpPr/>
          <p:nvPr/>
        </p:nvSpPr>
        <p:spPr>
          <a:xfrm>
            <a:off x="4486003" y="1558813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Servicios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26 Cubo"/>
          <p:cNvSpPr/>
          <p:nvPr/>
        </p:nvSpPr>
        <p:spPr>
          <a:xfrm>
            <a:off x="4486002" y="2662941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Acceso a datos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26 Cubo"/>
          <p:cNvSpPr/>
          <p:nvPr/>
        </p:nvSpPr>
        <p:spPr>
          <a:xfrm>
            <a:off x="4486003" y="3795822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Persistencia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Flecha derecha 37"/>
          <p:cNvSpPr/>
          <p:nvPr/>
        </p:nvSpPr>
        <p:spPr>
          <a:xfrm rot="16200000">
            <a:off x="4906037" y="5082277"/>
            <a:ext cx="989135" cy="173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Flecha derecha 38"/>
          <p:cNvSpPr/>
          <p:nvPr/>
        </p:nvSpPr>
        <p:spPr>
          <a:xfrm rot="16200000">
            <a:off x="5102009" y="3705050"/>
            <a:ext cx="576064" cy="19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Flecha derecha 39"/>
          <p:cNvSpPr/>
          <p:nvPr/>
        </p:nvSpPr>
        <p:spPr>
          <a:xfrm rot="16200000">
            <a:off x="5102009" y="2554007"/>
            <a:ext cx="576064" cy="19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Flecha derecha 40"/>
          <p:cNvSpPr/>
          <p:nvPr/>
        </p:nvSpPr>
        <p:spPr>
          <a:xfrm rot="16200000">
            <a:off x="5091218" y="1448149"/>
            <a:ext cx="576064" cy="19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Llamada de nube 1"/>
          <p:cNvSpPr/>
          <p:nvPr/>
        </p:nvSpPr>
        <p:spPr>
          <a:xfrm>
            <a:off x="556536" y="2662941"/>
            <a:ext cx="1008112" cy="64129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26 Cubo"/>
          <p:cNvSpPr/>
          <p:nvPr/>
        </p:nvSpPr>
        <p:spPr>
          <a:xfrm>
            <a:off x="2211461" y="2135141"/>
            <a:ext cx="2002235" cy="85108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integración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3" name="Flecha derecha 42"/>
          <p:cNvSpPr/>
          <p:nvPr/>
        </p:nvSpPr>
        <p:spPr>
          <a:xfrm rot="10800000">
            <a:off x="1599570" y="2820543"/>
            <a:ext cx="576064" cy="19401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Flecha derecha 43"/>
          <p:cNvSpPr/>
          <p:nvPr/>
        </p:nvSpPr>
        <p:spPr>
          <a:xfrm rot="19446162">
            <a:off x="4061817" y="2312890"/>
            <a:ext cx="576064" cy="19401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2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 Enrique León Vela</cp:lastModifiedBy>
  <cp:revision>8</cp:revision>
  <dcterms:created xsi:type="dcterms:W3CDTF">2017-08-02T18:21:43Z</dcterms:created>
  <dcterms:modified xsi:type="dcterms:W3CDTF">2017-08-15T18:48:30Z</dcterms:modified>
</cp:coreProperties>
</file>