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753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95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9056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4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83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158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58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743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37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67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3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9D5-3505-4A2F-BFF4-0A21BBB8AD31}" type="datetimeFigureOut">
              <a:rPr lang="es-PE" smtClean="0"/>
              <a:pPr/>
              <a:t>22/08/2017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668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251520" y="2492896"/>
            <a:ext cx="2016224" cy="3240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Entidades Externas</a:t>
            </a:r>
            <a:endParaRPr lang="es-PE" b="1" dirty="0"/>
          </a:p>
        </p:txBody>
      </p:sp>
      <p:sp>
        <p:nvSpPr>
          <p:cNvPr id="12" name="11 Cubo"/>
          <p:cNvSpPr/>
          <p:nvPr/>
        </p:nvSpPr>
        <p:spPr>
          <a:xfrm>
            <a:off x="467544" y="4293096"/>
            <a:ext cx="1512168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INEI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915816" y="116632"/>
            <a:ext cx="4536504" cy="1310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6220" y="202332"/>
            <a:ext cx="850404" cy="850404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02332"/>
            <a:ext cx="850404" cy="850404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3541678" y="965919"/>
            <a:ext cx="12994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Usuario administrador</a:t>
            </a:r>
            <a:endParaRPr lang="es-E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067538" y="965919"/>
            <a:ext cx="129948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Usuario registro</a:t>
            </a:r>
            <a:endParaRPr lang="es-E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1499592"/>
            <a:ext cx="6048672" cy="33843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Unidad de Inteligencia Financiera</a:t>
            </a:r>
            <a:endParaRPr lang="es-PE" b="1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915816" y="1988840"/>
            <a:ext cx="1512168" cy="25922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Aplicaciones Internas</a:t>
            </a:r>
            <a:endParaRPr lang="es-PE" b="1" dirty="0"/>
          </a:p>
        </p:txBody>
      </p:sp>
      <p:sp>
        <p:nvSpPr>
          <p:cNvPr id="23" name="22 Cubo"/>
          <p:cNvSpPr/>
          <p:nvPr/>
        </p:nvSpPr>
        <p:spPr>
          <a:xfrm>
            <a:off x="2987824" y="2636912"/>
            <a:ext cx="1440160" cy="86409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Sistemas institucionales </a:t>
            </a:r>
            <a:r>
              <a:rPr lang="es-PE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(ROS)</a:t>
            </a:r>
            <a:endParaRPr lang="es-PE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657997" y="2064551"/>
            <a:ext cx="3816424" cy="26642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Módulo de registro de información de la UIF</a:t>
            </a:r>
            <a:endParaRPr lang="es-PE" b="1" dirty="0"/>
          </a:p>
        </p:txBody>
      </p:sp>
      <p:sp>
        <p:nvSpPr>
          <p:cNvPr id="27" name="26 Cubo"/>
          <p:cNvSpPr/>
          <p:nvPr/>
        </p:nvSpPr>
        <p:spPr>
          <a:xfrm>
            <a:off x="6624228" y="2780928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Reportes ROS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27 Cubo"/>
          <p:cNvSpPr/>
          <p:nvPr/>
        </p:nvSpPr>
        <p:spPr>
          <a:xfrm>
            <a:off x="6606226" y="3429000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Importar Informes de UIF</a:t>
            </a:r>
            <a:endParaRPr lang="es-PE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28 Cubo"/>
          <p:cNvSpPr/>
          <p:nvPr/>
        </p:nvSpPr>
        <p:spPr>
          <a:xfrm>
            <a:off x="6624228" y="4077072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Reportes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2627784" y="4941168"/>
            <a:ext cx="590465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2627784" y="5661248"/>
            <a:ext cx="5904656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8" algn="ctr"/>
            <a:r>
              <a:rPr lang="es-PE" b="1" dirty="0" smtClean="0"/>
              <a:t>ORACLE DATABASE</a:t>
            </a:r>
            <a:endParaRPr lang="es-PE" b="1" dirty="0"/>
          </a:p>
        </p:txBody>
      </p:sp>
      <p:sp>
        <p:nvSpPr>
          <p:cNvPr id="33" name="32 Cubo"/>
          <p:cNvSpPr/>
          <p:nvPr/>
        </p:nvSpPr>
        <p:spPr>
          <a:xfrm>
            <a:off x="3671898" y="5013176"/>
            <a:ext cx="4068453" cy="43204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Internet </a:t>
            </a:r>
            <a:r>
              <a:rPr lang="es-PE" b="1" dirty="0" err="1" smtClean="0"/>
              <a:t>Information</a:t>
            </a:r>
            <a:r>
              <a:rPr lang="es-PE" b="1" dirty="0" smtClean="0"/>
              <a:t> </a:t>
            </a:r>
            <a:r>
              <a:rPr lang="es-PE" b="1" dirty="0" err="1"/>
              <a:t>Services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33 Disco magnético"/>
          <p:cNvSpPr/>
          <p:nvPr/>
        </p:nvSpPr>
        <p:spPr>
          <a:xfrm>
            <a:off x="4250384" y="5858980"/>
            <a:ext cx="914400" cy="6126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6 Cubo"/>
          <p:cNvSpPr/>
          <p:nvPr/>
        </p:nvSpPr>
        <p:spPr>
          <a:xfrm>
            <a:off x="4860032" y="4077072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Integración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Flecha derecha 5"/>
          <p:cNvSpPr/>
          <p:nvPr/>
        </p:nvSpPr>
        <p:spPr>
          <a:xfrm rot="10800000">
            <a:off x="2267744" y="4581128"/>
            <a:ext cx="25202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lecha derecha 29"/>
          <p:cNvSpPr/>
          <p:nvPr/>
        </p:nvSpPr>
        <p:spPr>
          <a:xfrm rot="10800000">
            <a:off x="4486003" y="2932210"/>
            <a:ext cx="2102221" cy="136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Cubo"/>
          <p:cNvSpPr/>
          <p:nvPr/>
        </p:nvSpPr>
        <p:spPr>
          <a:xfrm>
            <a:off x="2987824" y="3573016"/>
            <a:ext cx="1368152" cy="93610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Seguridad (Active </a:t>
            </a:r>
            <a:r>
              <a:rPr lang="es-PE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directory</a:t>
            </a:r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</cp:revision>
  <dcterms:created xsi:type="dcterms:W3CDTF">2017-08-02T18:21:43Z</dcterms:created>
  <dcterms:modified xsi:type="dcterms:W3CDTF">2017-08-22T12:09:59Z</dcterms:modified>
</cp:coreProperties>
</file>