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674d4ec4_3_6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48674d4ec4_3_69:notes"/>
          <p:cNvSpPr/>
          <p:nvPr>
            <p:ph idx="2" type="sldImg"/>
          </p:nvPr>
        </p:nvSpPr>
        <p:spPr>
          <a:xfrm>
            <a:off x="397565" y="685488"/>
            <a:ext cx="60628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74d4ec4_3_79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48674d4ec4_3_79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674d4ec4_3_88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48674d4ec4_3_88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674d4ec4_3_96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48674d4ec4_3_96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674d4ec4_3_104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48674d4ec4_3_104:notes"/>
          <p:cNvSpPr/>
          <p:nvPr>
            <p:ph idx="2" type="sldImg"/>
          </p:nvPr>
        </p:nvSpPr>
        <p:spPr>
          <a:xfrm>
            <a:off x="397565" y="685488"/>
            <a:ext cx="60628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674d4ec4_3_112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48674d4ec4_3_112:notes"/>
          <p:cNvSpPr/>
          <p:nvPr>
            <p:ph idx="2" type="sldImg"/>
          </p:nvPr>
        </p:nvSpPr>
        <p:spPr>
          <a:xfrm>
            <a:off x="397565" y="685488"/>
            <a:ext cx="60628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674d4ec4_3_120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48674d4ec4_3_120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674d4ec4_3_128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48674d4ec4_3_128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674d4ec4_3_136:notes"/>
          <p:cNvSpPr txBox="1"/>
          <p:nvPr>
            <p:ph idx="1" type="body"/>
          </p:nvPr>
        </p:nvSpPr>
        <p:spPr>
          <a:xfrm>
            <a:off x="685785" y="4343385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48674d4ec4_3_136:notes"/>
          <p:cNvSpPr/>
          <p:nvPr>
            <p:ph idx="2" type="sldImg"/>
          </p:nvPr>
        </p:nvSpPr>
        <p:spPr>
          <a:xfrm>
            <a:off x="397565" y="685488"/>
            <a:ext cx="6062870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06700" y="1188900"/>
            <a:ext cx="82296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Lyfter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Calvin Lu</a:t>
            </a: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Product Owner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Wenbin Yu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Gilbert Chong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Aaron Hom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Leahd Lipkid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276875" y="631122"/>
            <a:ext cx="8229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Workout Scheduler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 flipH="1" rot="10800000">
            <a:off x="0" y="5143603"/>
            <a:ext cx="9144000" cy="34425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152400" y="111919"/>
            <a:ext cx="6686400" cy="5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390225" y="804272"/>
            <a:ext cx="8229600" cy="945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68450" y="1638431"/>
            <a:ext cx="8450700" cy="5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/>
              <a:t>To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" sz="3200"/>
              <a:t> a simple workout scheduling app for users to start gymming.</a:t>
            </a:r>
            <a:endParaRPr sz="3200"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/>
              <a:t>To allow users to gather and create workout groups.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52400" y="111919"/>
            <a:ext cx="6686400" cy="5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Goals For the Course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38675" y="1714500"/>
            <a:ext cx="83481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Create a workout scheduler</a:t>
            </a:r>
            <a:r>
              <a:rPr lang="en"/>
              <a:t>✔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Notify users when a workout is about to start✔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Allow users to form workout groups ✖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52400" y="111919"/>
            <a:ext cx="6686400" cy="5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714500"/>
            <a:ext cx="8229600" cy="28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Balancing classes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Getting everyone up to speed with technologies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Finding times to meet in person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152400" y="111919"/>
            <a:ext cx="6686400" cy="43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816768" y="817575"/>
            <a:ext cx="4355432" cy="3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overview/diagram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67925" y="519125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306475" y="1582013"/>
            <a:ext cx="1579800" cy="733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 from startup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2360825" y="1582025"/>
            <a:ext cx="952200" cy="73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cxnSp>
        <p:nvCxnSpPr>
          <p:cNvPr id="168" name="Google Shape;168;p28"/>
          <p:cNvCxnSpPr>
            <a:stCxn id="166" idx="3"/>
            <a:endCxn id="167" idx="1"/>
          </p:cNvCxnSpPr>
          <p:nvPr/>
        </p:nvCxnSpPr>
        <p:spPr>
          <a:xfrm>
            <a:off x="1886275" y="1948613"/>
            <a:ext cx="474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8"/>
          <p:cNvSpPr/>
          <p:nvPr/>
        </p:nvSpPr>
        <p:spPr>
          <a:xfrm>
            <a:off x="3954273" y="2389900"/>
            <a:ext cx="952200" cy="867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67923" y="3477975"/>
            <a:ext cx="952200" cy="86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Body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872525" y="1447613"/>
            <a:ext cx="1115700" cy="867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Edit/delete schedule</a:t>
            </a:r>
            <a:endParaRPr/>
          </a:p>
        </p:txBody>
      </p:sp>
      <p:cxnSp>
        <p:nvCxnSpPr>
          <p:cNvPr id="172" name="Google Shape;172;p28"/>
          <p:cNvCxnSpPr/>
          <p:nvPr/>
        </p:nvCxnSpPr>
        <p:spPr>
          <a:xfrm flipH="1" rot="10800000">
            <a:off x="3195875" y="1918925"/>
            <a:ext cx="685200" cy="29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8"/>
          <p:cNvSpPr/>
          <p:nvPr/>
        </p:nvSpPr>
        <p:spPr>
          <a:xfrm>
            <a:off x="1445648" y="3477975"/>
            <a:ext cx="952200" cy="8676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Body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2478123" y="3477975"/>
            <a:ext cx="952200" cy="867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510598" y="3477975"/>
            <a:ext cx="952200" cy="867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</a:t>
            </a:r>
            <a:endParaRPr/>
          </a:p>
        </p:txBody>
      </p:sp>
      <p:cxnSp>
        <p:nvCxnSpPr>
          <p:cNvPr id="176" name="Google Shape;176;p28"/>
          <p:cNvCxnSpPr>
            <a:endCxn id="170" idx="0"/>
          </p:cNvCxnSpPr>
          <p:nvPr/>
        </p:nvCxnSpPr>
        <p:spPr>
          <a:xfrm flipH="1">
            <a:off x="844023" y="2380575"/>
            <a:ext cx="1579800" cy="10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8"/>
          <p:cNvCxnSpPr>
            <a:stCxn id="167" idx="2"/>
            <a:endCxn id="173" idx="0"/>
          </p:cNvCxnSpPr>
          <p:nvPr/>
        </p:nvCxnSpPr>
        <p:spPr>
          <a:xfrm flipH="1">
            <a:off x="1921625" y="2315225"/>
            <a:ext cx="915300" cy="1162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8"/>
          <p:cNvCxnSpPr>
            <a:stCxn id="167" idx="2"/>
            <a:endCxn id="174" idx="0"/>
          </p:cNvCxnSpPr>
          <p:nvPr/>
        </p:nvCxnSpPr>
        <p:spPr>
          <a:xfrm>
            <a:off x="2836925" y="2315225"/>
            <a:ext cx="117300" cy="1162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>
            <a:endCxn id="175" idx="0"/>
          </p:cNvCxnSpPr>
          <p:nvPr/>
        </p:nvCxnSpPr>
        <p:spPr>
          <a:xfrm>
            <a:off x="2870998" y="2402175"/>
            <a:ext cx="1115700" cy="1075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8"/>
          <p:cNvCxnSpPr>
            <a:endCxn id="169" idx="1"/>
          </p:cNvCxnSpPr>
          <p:nvPr/>
        </p:nvCxnSpPr>
        <p:spPr>
          <a:xfrm>
            <a:off x="3152973" y="2320900"/>
            <a:ext cx="801300" cy="502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8"/>
          <p:cNvSpPr/>
          <p:nvPr/>
        </p:nvSpPr>
        <p:spPr>
          <a:xfrm>
            <a:off x="5318598" y="2389900"/>
            <a:ext cx="952200" cy="86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Workout time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6798373" y="2389900"/>
            <a:ext cx="952200" cy="86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Workout type</a:t>
            </a:r>
            <a:endParaRPr/>
          </a:p>
        </p:txBody>
      </p:sp>
      <p:cxnSp>
        <p:nvCxnSpPr>
          <p:cNvPr id="183" name="Google Shape;183;p28"/>
          <p:cNvCxnSpPr>
            <a:stCxn id="181" idx="3"/>
            <a:endCxn id="182" idx="1"/>
          </p:cNvCxnSpPr>
          <p:nvPr/>
        </p:nvCxnSpPr>
        <p:spPr>
          <a:xfrm>
            <a:off x="6270798" y="2823700"/>
            <a:ext cx="527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69" idx="3"/>
            <a:endCxn id="181" idx="1"/>
          </p:cNvCxnSpPr>
          <p:nvPr/>
        </p:nvCxnSpPr>
        <p:spPr>
          <a:xfrm>
            <a:off x="4906473" y="2823700"/>
            <a:ext cx="412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>
            <a:stCxn id="182" idx="3"/>
          </p:cNvCxnSpPr>
          <p:nvPr/>
        </p:nvCxnSpPr>
        <p:spPr>
          <a:xfrm>
            <a:off x="7750573" y="2823700"/>
            <a:ext cx="90900" cy="1006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 flipH="1">
            <a:off x="5244375" y="3816150"/>
            <a:ext cx="2589900" cy="14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 rot="10800000">
            <a:off x="4789975" y="3296625"/>
            <a:ext cx="447300" cy="555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we used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600200"/>
            <a:ext cx="8229600" cy="299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Java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Android SDK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Database- </a:t>
            </a:r>
            <a:r>
              <a:rPr lang="en"/>
              <a:t>Firebase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Communication: </a:t>
            </a:r>
            <a:r>
              <a:rPr lang="en"/>
              <a:t>Slack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Google, GitHub</a:t>
            </a:r>
            <a:b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52400" y="111919"/>
            <a:ext cx="6762900" cy="43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Things we enjoyed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57200" y="1600200"/>
            <a:ext cx="8229600" cy="299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Learning new Technologies.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Having the ability to implement new and creative elements.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Working with a team.</a:t>
            </a:r>
            <a:b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52400" y="111919"/>
            <a:ext cx="6762900" cy="43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Things we did not enjoy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7200" y="1600200"/>
            <a:ext cx="8229600" cy="299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Android Studio building slowly at start.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Android Studio emulator being unresponsive at times.</a:t>
            </a:r>
            <a:b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152400" y="111919"/>
            <a:ext cx="6762900" cy="43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Lessons learned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457200" y="1600200"/>
            <a:ext cx="8229600" cy="299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The importance of documentation.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To maintain realistic expectations considering the time constraint.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Do not underestimate the quantity of work for tasks due to unexpected bugs/issues.</a:t>
            </a:r>
            <a:b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