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98" r:id="rId4"/>
    <p:sldId id="296" r:id="rId5"/>
    <p:sldId id="260" r:id="rId6"/>
    <p:sldId id="258" r:id="rId7"/>
    <p:sldId id="261" r:id="rId8"/>
    <p:sldId id="297" r:id="rId9"/>
    <p:sldId id="259" r:id="rId10"/>
    <p:sldId id="299" r:id="rId11"/>
    <p:sldId id="300" r:id="rId12"/>
    <p:sldId id="301" r:id="rId13"/>
    <p:sldId id="302" r:id="rId14"/>
    <p:sldId id="303" r:id="rId15"/>
    <p:sldId id="262" r:id="rId16"/>
    <p:sldId id="304" r:id="rId17"/>
    <p:sldId id="305" r:id="rId18"/>
    <p:sldId id="306" r:id="rId19"/>
    <p:sldId id="307" r:id="rId20"/>
    <p:sldId id="309" r:id="rId21"/>
    <p:sldId id="310" r:id="rId22"/>
    <p:sldId id="311" r:id="rId23"/>
    <p:sldId id="312" r:id="rId24"/>
    <p:sldId id="308" r:id="rId25"/>
    <p:sldId id="317" r:id="rId26"/>
    <p:sldId id="313" r:id="rId27"/>
    <p:sldId id="314" r:id="rId28"/>
    <p:sldId id="315" r:id="rId29"/>
    <p:sldId id="316" r:id="rId30"/>
  </p:sldIdLst>
  <p:sldSz cx="9144000" cy="5143500" type="screen16x9"/>
  <p:notesSz cx="6858000" cy="9144000"/>
  <p:embeddedFontLst>
    <p:embeddedFont>
      <p:font typeface="Merriweather" panose="020B0604020202020204" charset="0"/>
      <p:regular r:id="rId32"/>
      <p:bold r:id="rId33"/>
      <p:italic r:id="rId34"/>
      <p:boldItalic r:id="rId35"/>
    </p:embeddedFont>
    <p:embeddedFont>
      <p:font typeface="Arial Unicode MS" panose="020B0604020202020204" pitchFamily="34" charset="-128"/>
      <p:regular r:id="rId36"/>
    </p:embeddedFont>
    <p:embeddedFont>
      <p:font typeface="Amatic SC" panose="020B0604020202020204" charset="-79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3712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180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978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925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509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597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010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728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58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157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748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14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284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265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1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151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28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85008" y="1937334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PROCESUAL HITO 4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NOMBRE: GISEL LIZBETH HUANCA CALLISAYA</a:t>
            </a:r>
            <a:br>
              <a:rPr lang="es-E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s-E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DOCENTE WILIAM RODDY BARRA PAREDEZ</a:t>
            </a:r>
            <a:endParaRPr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7580208" y="292038"/>
            <a:ext cx="1370492" cy="7225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10</a:t>
            </a:fld>
            <a:endParaRPr lang="es-BO"/>
          </a:p>
        </p:txBody>
      </p:sp>
      <p:sp>
        <p:nvSpPr>
          <p:cNvPr id="7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828450" y="881048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800" i="1" dirty="0" smtClean="0">
                <a:solidFill>
                  <a:schemeClr val="accent1"/>
                </a:solidFill>
              </a:rPr>
              <a:t>TABLA DEPARTAMENTO</a:t>
            </a:r>
            <a:endParaRPr sz="2800" i="1" dirty="0">
              <a:solidFill>
                <a:schemeClr val="accent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7580208" y="292038"/>
            <a:ext cx="1370492" cy="72251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716" y="2177959"/>
            <a:ext cx="50482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5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3063162" y="1247502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800" dirty="0" smtClean="0">
                <a:latin typeface="Merriweather" panose="020B0604020202020204" charset="0"/>
              </a:rPr>
              <a:t>TABLA</a:t>
            </a:r>
            <a:r>
              <a:rPr lang="es-ES" sz="2800" dirty="0" smtClean="0"/>
              <a:t> PROVINCIA</a:t>
            </a:r>
            <a:endParaRPr sz="2800" dirty="0"/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7580208" y="292038"/>
            <a:ext cx="1370492" cy="72251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215" y="2300353"/>
            <a:ext cx="55054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3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" name="Google Shape;1921;p17"/>
          <p:cNvSpPr txBox="1">
            <a:spLocks/>
          </p:cNvSpPr>
          <p:nvPr/>
        </p:nvSpPr>
        <p:spPr>
          <a:xfrm>
            <a:off x="0" y="427364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s-ES" sz="2800" i="1" dirty="0" smtClean="0">
                <a:solidFill>
                  <a:schemeClr val="accent1"/>
                </a:solidFill>
                <a:latin typeface="Merriweather" panose="020B0604020202020204" charset="0"/>
              </a:rPr>
              <a:t>TABLA PERSONA</a:t>
            </a:r>
            <a:endParaRPr lang="es-ES" sz="2800" i="1" dirty="0">
              <a:solidFill>
                <a:schemeClr val="accent1"/>
              </a:solidFill>
              <a:latin typeface="Merriweather" panose="020B060402020202020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7580208" y="292038"/>
            <a:ext cx="1370492" cy="72251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86" y="1949524"/>
            <a:ext cx="7461115" cy="156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67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01062" y="995164"/>
            <a:ext cx="6880500" cy="582900"/>
          </a:xfrm>
        </p:spPr>
        <p:txBody>
          <a:bodyPr/>
          <a:lstStyle/>
          <a:p>
            <a:r>
              <a:rPr lang="es-ES" b="0" i="1" dirty="0" smtClean="0">
                <a:latin typeface="Merriweather" panose="020B0604020202020204" charset="0"/>
              </a:rPr>
              <a:t>TABLA PROYECTO</a:t>
            </a:r>
            <a:endParaRPr lang="es-BO" b="0" i="1" dirty="0">
              <a:latin typeface="Merriweather" panose="020B060402020202020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7580208" y="292038"/>
            <a:ext cx="1370492" cy="72251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69" y="2164169"/>
            <a:ext cx="7162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077487" y="916461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800" dirty="0" smtClean="0">
                <a:latin typeface="Merriweather" panose="020B0604020202020204" charset="0"/>
              </a:rPr>
              <a:t>TABLA DETALLE PROYECTO</a:t>
            </a:r>
            <a:endParaRPr sz="2800" dirty="0"/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7580208" y="292038"/>
            <a:ext cx="1370492" cy="72251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037" y="2015645"/>
            <a:ext cx="44386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81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5373" y="2901338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dirty="0" smtClean="0">
                <a:solidFill>
                  <a:srgbClr val="FFFFFF"/>
                </a:solidFill>
              </a:rPr>
              <a:t>MODELO LOGICO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936" name="Google Shape;1936;p19"/>
          <p:cNvSpPr/>
          <p:nvPr/>
        </p:nvSpPr>
        <p:spPr>
          <a:xfrm>
            <a:off x="3511368" y="543649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79" y="988179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594617" y="543649"/>
            <a:ext cx="1370492" cy="72251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16</a:t>
            </a:fld>
            <a:endParaRPr lang="es-B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948" y="127590"/>
            <a:ext cx="4016597" cy="481654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31358" y="1754372"/>
            <a:ext cx="24454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i="1" dirty="0" smtClean="0">
                <a:solidFill>
                  <a:schemeClr val="accent1"/>
                </a:solidFill>
                <a:latin typeface="Merriweather" panose="020B0604020202020204" charset="0"/>
              </a:rPr>
              <a:t>MODO LOGICO</a:t>
            </a:r>
            <a:endParaRPr lang="es-BO" sz="4000" i="1" dirty="0">
              <a:solidFill>
                <a:schemeClr val="accent1"/>
              </a:solidFill>
              <a:latin typeface="Merriweather" panose="020B060402020202020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483991" y="459823"/>
            <a:ext cx="1370492" cy="72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90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781159" y="1773401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dirty="0" smtClean="0"/>
              <a:t>.</a:t>
            </a:r>
            <a:br>
              <a:rPr lang="en" dirty="0" smtClean="0"/>
            </a:br>
            <a:r>
              <a:rPr lang="en" dirty="0" smtClean="0"/>
              <a:t>MANEJO DE VISTAS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7378508" y="321600"/>
            <a:ext cx="1370492" cy="72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32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18</a:t>
            </a:fld>
            <a:endParaRPr lang="es-B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466" y="502353"/>
            <a:ext cx="6229350" cy="20859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281974" y="502353"/>
            <a:ext cx="1370492" cy="7225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629" y="2757377"/>
            <a:ext cx="27908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59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7575908" y="321600"/>
            <a:ext cx="1370492" cy="72251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48" y="842094"/>
            <a:ext cx="71342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5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smtClean="0"/>
              <a:t>CREACION DE UNA BASE DE DATOS</a:t>
            </a:r>
            <a:endParaRPr sz="2800" dirty="0"/>
          </a:p>
        </p:txBody>
      </p:sp>
      <p:sp>
        <p:nvSpPr>
          <p:cNvPr id="1898" name="Google Shape;1898;p14"/>
          <p:cNvSpPr txBox="1"/>
          <p:nvPr/>
        </p:nvSpPr>
        <p:spPr>
          <a:xfrm>
            <a:off x="3948214" y="1636926"/>
            <a:ext cx="2988000" cy="500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Crear una base de datos</a:t>
            </a: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41" y="1563638"/>
            <a:ext cx="2266950" cy="4857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009" y="2614187"/>
            <a:ext cx="1657350" cy="4667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441" y="3698799"/>
            <a:ext cx="1866900" cy="257175"/>
          </a:xfrm>
          <a:prstGeom prst="rect">
            <a:avLst/>
          </a:prstGeom>
        </p:spPr>
      </p:pic>
      <p:sp>
        <p:nvSpPr>
          <p:cNvPr id="10" name="Google Shape;1898;p14"/>
          <p:cNvSpPr txBox="1"/>
          <p:nvPr/>
        </p:nvSpPr>
        <p:spPr>
          <a:xfrm>
            <a:off x="1386441" y="2525913"/>
            <a:ext cx="2988000" cy="500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Usar la base de datos con la que trabajaremos</a:t>
            </a: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" name="Google Shape;1898;p14"/>
          <p:cNvSpPr txBox="1"/>
          <p:nvPr/>
        </p:nvSpPr>
        <p:spPr>
          <a:xfrm>
            <a:off x="3557698" y="3503175"/>
            <a:ext cx="2988000" cy="500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Corrovorar si efectivamente se creo nuesta base de datos</a:t>
            </a: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7580208" y="292038"/>
            <a:ext cx="1370492" cy="72251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20</a:t>
            </a:fld>
            <a:endParaRPr lang="es-B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77" y="696876"/>
            <a:ext cx="5114925" cy="3962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7580208" y="292038"/>
            <a:ext cx="1370492" cy="72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95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21</a:t>
            </a:fld>
            <a:endParaRPr lang="es-B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92" y="960185"/>
            <a:ext cx="7210425" cy="36766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7580208" y="292038"/>
            <a:ext cx="1370492" cy="72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75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22</a:t>
            </a:fld>
            <a:endParaRPr lang="es-B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295400"/>
            <a:ext cx="7629525" cy="25527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7580208" y="292038"/>
            <a:ext cx="1370492" cy="72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77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23</a:t>
            </a:fld>
            <a:endParaRPr lang="es-B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661" y="1374147"/>
            <a:ext cx="5353050" cy="14382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7580208" y="292038"/>
            <a:ext cx="1370492" cy="72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21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24</a:t>
            </a:fld>
            <a:endParaRPr lang="es-B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042987"/>
            <a:ext cx="6800850" cy="30575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328803" y="320474"/>
            <a:ext cx="1370492" cy="72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29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781159" y="1773401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.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MANEJO </a:t>
            </a:r>
            <a:r>
              <a:rPr lang="en" dirty="0" smtClean="0"/>
              <a:t>DE funciones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7378508" y="321600"/>
            <a:ext cx="1370492" cy="72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75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26</a:t>
            </a:fld>
            <a:endParaRPr lang="es-B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43" y="463459"/>
            <a:ext cx="6701403" cy="374985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853" y="4379838"/>
            <a:ext cx="4000500" cy="4667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126784" y="160800"/>
            <a:ext cx="1370492" cy="72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0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27</a:t>
            </a:fld>
            <a:endParaRPr lang="es-B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17" y="321600"/>
            <a:ext cx="5238750" cy="34956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929" y="3971813"/>
            <a:ext cx="2295525" cy="581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307538" y="321600"/>
            <a:ext cx="1370492" cy="72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61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28</a:t>
            </a:fld>
            <a:endParaRPr lang="es-B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03" y="1066246"/>
            <a:ext cx="7476068" cy="212352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477659" y="321600"/>
            <a:ext cx="1370492" cy="72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08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29</a:t>
            </a:fld>
            <a:endParaRPr lang="es-B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17" y="1030915"/>
            <a:ext cx="7277100" cy="22098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304" y="3742328"/>
            <a:ext cx="2524125" cy="6572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237571" y="308402"/>
            <a:ext cx="1370492" cy="72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0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472814" y="1720238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en" dirty="0" smtClean="0"/>
              <a:t>.</a:t>
            </a:r>
            <a:br>
              <a:rPr lang="en" dirty="0" smtClean="0"/>
            </a:br>
            <a:r>
              <a:rPr lang="en" dirty="0" smtClean="0"/>
              <a:t>CREACION DE TABLAS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7580208" y="292038"/>
            <a:ext cx="1370492" cy="72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5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50" y="2328530"/>
            <a:ext cx="3848100" cy="108585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4</a:t>
            </a:fld>
            <a:endParaRPr lang="es-BO"/>
          </a:p>
        </p:txBody>
      </p:sp>
      <p:sp>
        <p:nvSpPr>
          <p:cNvPr id="7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828450" y="881048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800" i="1" dirty="0" smtClean="0">
                <a:solidFill>
                  <a:schemeClr val="accent1"/>
                </a:solidFill>
              </a:rPr>
              <a:t>TABLA DEPARTAMENTO</a:t>
            </a:r>
            <a:endParaRPr sz="2800" i="1" dirty="0">
              <a:solidFill>
                <a:schemeClr val="accent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7580208" y="292038"/>
            <a:ext cx="1370492" cy="72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4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3063162" y="1247502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800" dirty="0" smtClean="0">
                <a:latin typeface="Merriweather" panose="020B0604020202020204" charset="0"/>
              </a:rPr>
              <a:t>TABLA</a:t>
            </a:r>
            <a:r>
              <a:rPr lang="es-ES" sz="2800" dirty="0" smtClean="0"/>
              <a:t> PROVINCIA</a:t>
            </a:r>
            <a:endParaRPr sz="2800" dirty="0"/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070" y="2272820"/>
            <a:ext cx="4743450" cy="1533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7580208" y="292038"/>
            <a:ext cx="1370492" cy="7225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" name="Google Shape;1921;p17"/>
          <p:cNvSpPr txBox="1">
            <a:spLocks/>
          </p:cNvSpPr>
          <p:nvPr/>
        </p:nvSpPr>
        <p:spPr>
          <a:xfrm>
            <a:off x="0" y="427364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s-ES" sz="2800" i="1" dirty="0" smtClean="0">
                <a:solidFill>
                  <a:schemeClr val="accent1"/>
                </a:solidFill>
                <a:latin typeface="Merriweather" panose="020B0604020202020204" charset="0"/>
              </a:rPr>
              <a:t>TABLA PERSONA</a:t>
            </a:r>
            <a:endParaRPr lang="es-ES" sz="2800" i="1" dirty="0">
              <a:solidFill>
                <a:schemeClr val="accent1"/>
              </a:solidFill>
              <a:latin typeface="Merriweather" panose="020B060402020202020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634" y="1428017"/>
            <a:ext cx="4914900" cy="318135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7580208" y="292038"/>
            <a:ext cx="1370492" cy="7225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01062" y="995164"/>
            <a:ext cx="6880500" cy="582900"/>
          </a:xfrm>
        </p:spPr>
        <p:txBody>
          <a:bodyPr/>
          <a:lstStyle/>
          <a:p>
            <a:r>
              <a:rPr lang="es-ES" b="0" i="1" dirty="0" smtClean="0">
                <a:latin typeface="Merriweather" panose="020B0604020202020204" charset="0"/>
              </a:rPr>
              <a:t>TABLA PROYECTO</a:t>
            </a:r>
            <a:endParaRPr lang="es-BO" b="0" i="1" dirty="0">
              <a:latin typeface="Merriweather" panose="020B060402020202020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30" y="2053856"/>
            <a:ext cx="4143375" cy="1333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7580208" y="292038"/>
            <a:ext cx="1370492" cy="7225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077487" y="916461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800" dirty="0" smtClean="0">
                <a:latin typeface="Merriweather" panose="020B0604020202020204" charset="0"/>
              </a:rPr>
              <a:t>TABLA DETALLE PROYECTO</a:t>
            </a:r>
            <a:endParaRPr sz="2800" dirty="0"/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7580208" y="292038"/>
            <a:ext cx="1370492" cy="72251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613" y="1863952"/>
            <a:ext cx="48863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7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781159" y="1773401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.</a:t>
            </a:r>
            <a:br>
              <a:rPr lang="en" dirty="0" smtClean="0"/>
            </a:br>
            <a:r>
              <a:rPr lang="en" dirty="0" smtClean="0"/>
              <a:t>INSERTAR DATOS A LAS TABLAS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9814" r="31589" b="-9814"/>
          <a:stretch/>
        </p:blipFill>
        <p:spPr>
          <a:xfrm>
            <a:off x="7580208" y="292038"/>
            <a:ext cx="1370492" cy="7225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94</Words>
  <Application>Microsoft Office PowerPoint</Application>
  <PresentationFormat>Presentación en pantalla (16:9)</PresentationFormat>
  <Paragraphs>49</Paragraphs>
  <Slides>29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Merriweather</vt:lpstr>
      <vt:lpstr>Arial</vt:lpstr>
      <vt:lpstr>Times New Roman</vt:lpstr>
      <vt:lpstr>Arial Unicode MS</vt:lpstr>
      <vt:lpstr>Amatic SC</vt:lpstr>
      <vt:lpstr>Nathaniel template</vt:lpstr>
      <vt:lpstr>PROCESUAL HITO 4  NOMBRE: GISEL LIZBETH HUANCA CALLISAYA DOCENTE WILIAM RODDY BARRA PAREDEZ</vt:lpstr>
      <vt:lpstr>CREACION DE UNA BASE DE DATOS</vt:lpstr>
      <vt:lpstr>1. CREACION DE TABLAS</vt:lpstr>
      <vt:lpstr>Presentación de PowerPoint</vt:lpstr>
      <vt:lpstr>Presentación de PowerPoint</vt:lpstr>
      <vt:lpstr>Presentación de PowerPoint</vt:lpstr>
      <vt:lpstr>TABLA PROYECTO</vt:lpstr>
      <vt:lpstr>Presentación de PowerPoint</vt:lpstr>
      <vt:lpstr>2. INSERTAR DATOS A LAS TABLAS</vt:lpstr>
      <vt:lpstr>Presentación de PowerPoint</vt:lpstr>
      <vt:lpstr>Presentación de PowerPoint</vt:lpstr>
      <vt:lpstr>Presentación de PowerPoint</vt:lpstr>
      <vt:lpstr>TABLA PROYECTO</vt:lpstr>
      <vt:lpstr>Presentación de PowerPoint</vt:lpstr>
      <vt:lpstr>MODELO LOGICO</vt:lpstr>
      <vt:lpstr>Presentación de PowerPoint</vt:lpstr>
      <vt:lpstr>3. MANEJO DE VISTAS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MANEJO DE funciones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PROCESUAL HITO 4 NOMBRE: GISEL LIZBETH HUANCA CALLISAYA DOCENTE WILIAM RODDY BARRA PAREDEZ</dc:title>
  <dc:creator>1</dc:creator>
  <cp:lastModifiedBy>1</cp:lastModifiedBy>
  <cp:revision>8</cp:revision>
  <dcterms:modified xsi:type="dcterms:W3CDTF">2021-11-24T16:11:27Z</dcterms:modified>
</cp:coreProperties>
</file>