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9"/>
  </p:notesMasterIdLst>
  <p:sldIdLst>
    <p:sldId id="256" r:id="rId2"/>
    <p:sldId id="260" r:id="rId3"/>
    <p:sldId id="315" r:id="rId4"/>
    <p:sldId id="314" r:id="rId5"/>
    <p:sldId id="316" r:id="rId6"/>
    <p:sldId id="317" r:id="rId7"/>
    <p:sldId id="318" r:id="rId8"/>
    <p:sldId id="319" r:id="rId9"/>
    <p:sldId id="320" r:id="rId10"/>
    <p:sldId id="341" r:id="rId11"/>
    <p:sldId id="268" r:id="rId12"/>
    <p:sldId id="323" r:id="rId13"/>
    <p:sldId id="324" r:id="rId14"/>
    <p:sldId id="325" r:id="rId15"/>
    <p:sldId id="326" r:id="rId16"/>
    <p:sldId id="328" r:id="rId17"/>
    <p:sldId id="329" r:id="rId18"/>
    <p:sldId id="330" r:id="rId19"/>
    <p:sldId id="331" r:id="rId20"/>
    <p:sldId id="332" r:id="rId21"/>
    <p:sldId id="334" r:id="rId22"/>
    <p:sldId id="335" r:id="rId23"/>
    <p:sldId id="336" r:id="rId24"/>
    <p:sldId id="338" r:id="rId25"/>
    <p:sldId id="337" r:id="rId26"/>
    <p:sldId id="340" r:id="rId27"/>
    <p:sldId id="288" r:id="rId28"/>
  </p:sldIdLst>
  <p:sldSz cx="9144000" cy="5143500" type="screen16x9"/>
  <p:notesSz cx="6858000" cy="9144000"/>
  <p:embeddedFontLst>
    <p:embeddedFont>
      <p:font typeface="Britannic Bold" panose="020B0903060703020204" pitchFamily="34" charset="0"/>
      <p:regular r:id="rId30"/>
    </p:embeddedFont>
    <p:embeddedFont>
      <p:font typeface="Century Gothic" panose="020B0502020202020204" pitchFamily="34" charset="0"/>
      <p:regular r:id="rId31"/>
      <p:bold r:id="rId32"/>
      <p:italic r:id="rId33"/>
      <p:boldItalic r:id="rId34"/>
    </p:embeddedFont>
    <p:embeddedFont>
      <p:font typeface="Colonna MT" panose="04020805060202030203" pitchFamily="82" charset="0"/>
      <p:regular r:id="rId35"/>
    </p:embeddedFont>
    <p:embeddedFont>
      <p:font typeface="Georgia" panose="02040502050405020303" pitchFamily="18" charset="0"/>
      <p:regular r:id="rId36"/>
      <p:bold r:id="rId37"/>
      <p:italic r:id="rId38"/>
      <p:boldItalic r:id="rId39"/>
    </p:embeddedFont>
    <p:embeddedFont>
      <p:font typeface="Josefin Sans" pitchFamily="2" charset="0"/>
      <p:regular r:id="rId40"/>
      <p:bold r:id="rId41"/>
      <p:italic r:id="rId42"/>
      <p:boldItalic r:id="rId43"/>
    </p:embeddedFont>
    <p:embeddedFont>
      <p:font typeface="Josefin Sans SemiBold" pitchFamily="2" charset="0"/>
      <p:regular r:id="rId44"/>
      <p:bold r:id="rId45"/>
      <p:italic r:id="rId46"/>
      <p:boldItalic r:id="rId47"/>
    </p:embeddedFont>
    <p:embeddedFont>
      <p:font typeface="Ranchers" panose="020B0604020202020204" charset="0"/>
      <p:regular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D1D7A-B209-4E45-BA27-157BFD9F1B22}">
  <a:tblStyle styleId="{2C3D1D7A-B209-4E45-BA27-157BFD9F1B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1296"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732cfaf4f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732cfaf4f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ad5707b9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ad5707b9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10a259dcb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10a259dcb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b13530f63a_1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b13530f63a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7105a416b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7105a416b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5" y="4322225"/>
            <a:ext cx="3751200" cy="82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07466" y="3088197"/>
            <a:ext cx="825000" cy="82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324091" y="-6900"/>
            <a:ext cx="819919"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503450" y="-6900"/>
            <a:ext cx="820295" cy="1651240"/>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12800" y="3915097"/>
            <a:ext cx="1234086" cy="616642"/>
          </a:xfrm>
          <a:custGeom>
            <a:avLst/>
            <a:gdLst/>
            <a:ahLst/>
            <a:cxnLst/>
            <a:rect l="l" t="t" r="r" b="b"/>
            <a:pathLst>
              <a:path w="143207" h="71557" extrusionOk="0">
                <a:moveTo>
                  <a:pt x="1" y="1"/>
                </a:moveTo>
                <a:lnTo>
                  <a:pt x="71651" y="71556"/>
                </a:lnTo>
                <a:lnTo>
                  <a:pt x="143207" y="1"/>
                </a:lnTo>
                <a:close/>
              </a:path>
            </a:pathLst>
          </a:custGeom>
          <a:solidFill>
            <a:srgbClr val="9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616" y="3915130"/>
            <a:ext cx="2466432" cy="1231177"/>
          </a:xfrm>
          <a:custGeom>
            <a:avLst/>
            <a:gdLst/>
            <a:ahLst/>
            <a:cxnLst/>
            <a:rect l="l" t="t" r="r" b="b"/>
            <a:pathLst>
              <a:path w="286129" h="142828" extrusionOk="0">
                <a:moveTo>
                  <a:pt x="143206" y="1"/>
                </a:moveTo>
                <a:lnTo>
                  <a:pt x="0" y="142828"/>
                </a:lnTo>
                <a:lnTo>
                  <a:pt x="286129" y="142828"/>
                </a:lnTo>
                <a:lnTo>
                  <a:pt x="143206"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12951" y="3916335"/>
            <a:ext cx="1234023" cy="1229946"/>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1742">
            <a:off x="8319266" y="855366"/>
            <a:ext cx="838770" cy="1580824"/>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5328" y="3484128"/>
            <a:ext cx="1251744" cy="124866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223658" y="4223110"/>
            <a:ext cx="1231222" cy="615211"/>
          </a:xfrm>
          <a:custGeom>
            <a:avLst/>
            <a:gdLst/>
            <a:ahLst/>
            <a:cxnLst/>
            <a:rect l="l" t="t" r="r" b="b"/>
            <a:pathLst>
              <a:path w="143207" h="71557" extrusionOk="0">
                <a:moveTo>
                  <a:pt x="1" y="1"/>
                </a:moveTo>
                <a:lnTo>
                  <a:pt x="71651" y="71556"/>
                </a:lnTo>
                <a:lnTo>
                  <a:pt x="1432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300" y="625"/>
            <a:ext cx="1664426" cy="165115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497962" y="-5662"/>
            <a:ext cx="642048" cy="2061773"/>
            <a:chOff x="3294275" y="272450"/>
            <a:chExt cx="512000" cy="1343700"/>
          </a:xfrm>
        </p:grpSpPr>
        <p:sp>
          <p:nvSpPr>
            <p:cNvPr id="21" name="Google Shape;21;p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rot="5400000">
            <a:off x="3327086" y="3943134"/>
            <a:ext cx="852479" cy="1606660"/>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2908878" y="-16500"/>
            <a:ext cx="1684958" cy="845109"/>
            <a:chOff x="2502550" y="-16500"/>
            <a:chExt cx="1684958" cy="845109"/>
          </a:xfrm>
        </p:grpSpPr>
        <p:sp>
          <p:nvSpPr>
            <p:cNvPr id="27" name="Google Shape;27;p2"/>
            <p:cNvSpPr/>
            <p:nvPr/>
          </p:nvSpPr>
          <p:spPr>
            <a:xfrm>
              <a:off x="2502550" y="-16500"/>
              <a:ext cx="1684958" cy="841951"/>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45018" y="-13342"/>
              <a:ext cx="839860" cy="841951"/>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rot="5400000">
            <a:off x="6349168" y="-738089"/>
            <a:ext cx="616602" cy="2510972"/>
            <a:chOff x="3294275" y="272450"/>
            <a:chExt cx="512000" cy="1343700"/>
          </a:xfrm>
        </p:grpSpPr>
        <p:sp>
          <p:nvSpPr>
            <p:cNvPr id="30" name="Google Shape;30;p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rot="10800000">
            <a:off x="68" y="4318063"/>
            <a:ext cx="825957" cy="824862"/>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14708" y="-391828"/>
            <a:ext cx="1234073" cy="1242158"/>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186322" y="3882797"/>
            <a:ext cx="825000" cy="82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15938" y="4125485"/>
            <a:ext cx="825050" cy="830332"/>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txBox="1">
            <a:spLocks noGrp="1"/>
          </p:cNvSpPr>
          <p:nvPr>
            <p:ph type="ctrTitle"/>
          </p:nvPr>
        </p:nvSpPr>
        <p:spPr>
          <a:xfrm>
            <a:off x="1629601" y="1583350"/>
            <a:ext cx="5884800" cy="1544700"/>
          </a:xfrm>
          <a:prstGeom prst="rect">
            <a:avLst/>
          </a:prstGeom>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accent3"/>
              </a:buClr>
              <a:buSzPts val="4300"/>
              <a:buNone/>
              <a:defRPr sz="5500" b="1">
                <a:latin typeface="Josefin Sans"/>
                <a:ea typeface="Josefin Sans"/>
                <a:cs typeface="Josefin Sans"/>
                <a:sym typeface="Josefin Sans"/>
              </a:defRPr>
            </a:lvl1pPr>
            <a:lvl2pPr lvl="1" algn="ctr">
              <a:spcBef>
                <a:spcPts val="0"/>
              </a:spcBef>
              <a:spcAft>
                <a:spcPts val="0"/>
              </a:spcAft>
              <a:buClr>
                <a:schemeClr val="accent3"/>
              </a:buClr>
              <a:buSzPts val="5200"/>
              <a:buNone/>
              <a:defRPr sz="5200">
                <a:solidFill>
                  <a:schemeClr val="accent3"/>
                </a:solidFill>
              </a:defRPr>
            </a:lvl2pPr>
            <a:lvl3pPr lvl="2" algn="ctr">
              <a:spcBef>
                <a:spcPts val="0"/>
              </a:spcBef>
              <a:spcAft>
                <a:spcPts val="0"/>
              </a:spcAft>
              <a:buClr>
                <a:schemeClr val="accent3"/>
              </a:buClr>
              <a:buSzPts val="5200"/>
              <a:buNone/>
              <a:defRPr sz="5200">
                <a:solidFill>
                  <a:schemeClr val="accent3"/>
                </a:solidFill>
              </a:defRPr>
            </a:lvl3pPr>
            <a:lvl4pPr lvl="3" algn="ctr">
              <a:spcBef>
                <a:spcPts val="0"/>
              </a:spcBef>
              <a:spcAft>
                <a:spcPts val="0"/>
              </a:spcAft>
              <a:buClr>
                <a:schemeClr val="accent3"/>
              </a:buClr>
              <a:buSzPts val="5200"/>
              <a:buNone/>
              <a:defRPr sz="5200">
                <a:solidFill>
                  <a:schemeClr val="accent3"/>
                </a:solidFill>
              </a:defRPr>
            </a:lvl4pPr>
            <a:lvl5pPr lvl="4" algn="ctr">
              <a:spcBef>
                <a:spcPts val="0"/>
              </a:spcBef>
              <a:spcAft>
                <a:spcPts val="0"/>
              </a:spcAft>
              <a:buClr>
                <a:schemeClr val="accent3"/>
              </a:buClr>
              <a:buSzPts val="5200"/>
              <a:buNone/>
              <a:defRPr sz="5200">
                <a:solidFill>
                  <a:schemeClr val="accent3"/>
                </a:solidFill>
              </a:defRPr>
            </a:lvl5pPr>
            <a:lvl6pPr lvl="5" algn="ctr">
              <a:spcBef>
                <a:spcPts val="0"/>
              </a:spcBef>
              <a:spcAft>
                <a:spcPts val="0"/>
              </a:spcAft>
              <a:buClr>
                <a:schemeClr val="accent3"/>
              </a:buClr>
              <a:buSzPts val="5200"/>
              <a:buNone/>
              <a:defRPr sz="5200">
                <a:solidFill>
                  <a:schemeClr val="accent3"/>
                </a:solidFill>
              </a:defRPr>
            </a:lvl6pPr>
            <a:lvl7pPr lvl="6" algn="ctr">
              <a:spcBef>
                <a:spcPts val="0"/>
              </a:spcBef>
              <a:spcAft>
                <a:spcPts val="0"/>
              </a:spcAft>
              <a:buClr>
                <a:schemeClr val="accent3"/>
              </a:buClr>
              <a:buSzPts val="5200"/>
              <a:buNone/>
              <a:defRPr sz="5200">
                <a:solidFill>
                  <a:schemeClr val="accent3"/>
                </a:solidFill>
              </a:defRPr>
            </a:lvl7pPr>
            <a:lvl8pPr lvl="7" algn="ctr">
              <a:spcBef>
                <a:spcPts val="0"/>
              </a:spcBef>
              <a:spcAft>
                <a:spcPts val="0"/>
              </a:spcAft>
              <a:buClr>
                <a:schemeClr val="accent3"/>
              </a:buClr>
              <a:buSzPts val="5200"/>
              <a:buNone/>
              <a:defRPr sz="5200">
                <a:solidFill>
                  <a:schemeClr val="accent3"/>
                </a:solidFill>
              </a:defRPr>
            </a:lvl8pPr>
            <a:lvl9pPr lvl="8" algn="ctr">
              <a:spcBef>
                <a:spcPts val="0"/>
              </a:spcBef>
              <a:spcAft>
                <a:spcPts val="0"/>
              </a:spcAft>
              <a:buClr>
                <a:schemeClr val="accent3"/>
              </a:buClr>
              <a:buSzPts val="5200"/>
              <a:buNone/>
              <a:defRPr sz="5200">
                <a:solidFill>
                  <a:schemeClr val="accent3"/>
                </a:solidFill>
              </a:defRPr>
            </a:lvl9pPr>
          </a:lstStyle>
          <a:p>
            <a:endParaRPr/>
          </a:p>
        </p:txBody>
      </p:sp>
      <p:sp>
        <p:nvSpPr>
          <p:cNvPr id="39" name="Google Shape;39;p2"/>
          <p:cNvSpPr txBox="1">
            <a:spLocks noGrp="1"/>
          </p:cNvSpPr>
          <p:nvPr>
            <p:ph type="subTitle" idx="1"/>
          </p:nvPr>
        </p:nvSpPr>
        <p:spPr>
          <a:xfrm>
            <a:off x="2537038" y="3222342"/>
            <a:ext cx="4057800" cy="4086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1600">
                <a:solidFill>
                  <a:schemeClr val="dk1"/>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0"/>
        <p:cNvGrpSpPr/>
        <p:nvPr/>
      </p:nvGrpSpPr>
      <p:grpSpPr>
        <a:xfrm>
          <a:off x="0" y="0"/>
          <a:ext cx="0" cy="0"/>
          <a:chOff x="0" y="0"/>
          <a:chExt cx="0" cy="0"/>
        </a:xfrm>
      </p:grpSpPr>
      <p:sp>
        <p:nvSpPr>
          <p:cNvPr id="41" name="Google Shape;41;p3"/>
          <p:cNvSpPr/>
          <p:nvPr/>
        </p:nvSpPr>
        <p:spPr>
          <a:xfrm>
            <a:off x="5391100" y="0"/>
            <a:ext cx="37530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title"/>
          </p:nvPr>
        </p:nvSpPr>
        <p:spPr>
          <a:xfrm>
            <a:off x="819000" y="2220677"/>
            <a:ext cx="3753000" cy="1444500"/>
          </a:xfrm>
          <a:prstGeom prst="rect">
            <a:avLst/>
          </a:prstGeom>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1"/>
              </a:buClr>
              <a:buSzPts val="4200"/>
              <a:buNone/>
              <a:defRPr sz="5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43" name="Google Shape;43;p3"/>
          <p:cNvSpPr txBox="1">
            <a:spLocks noGrp="1"/>
          </p:cNvSpPr>
          <p:nvPr>
            <p:ph type="subTitle" idx="1"/>
          </p:nvPr>
        </p:nvSpPr>
        <p:spPr>
          <a:xfrm>
            <a:off x="1433425" y="3881005"/>
            <a:ext cx="2524200" cy="49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3"/>
          <p:cNvSpPr txBox="1">
            <a:spLocks noGrp="1"/>
          </p:cNvSpPr>
          <p:nvPr>
            <p:ph type="title" idx="2" hasCustomPrompt="1"/>
          </p:nvPr>
        </p:nvSpPr>
        <p:spPr>
          <a:xfrm>
            <a:off x="2080375" y="820800"/>
            <a:ext cx="1230300" cy="1235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12000"/>
              <a:buNone/>
              <a:defRPr sz="8500">
                <a:solidFill>
                  <a:schemeClr val="dk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grpSp>
        <p:nvGrpSpPr>
          <p:cNvPr id="45" name="Google Shape;45;p3"/>
          <p:cNvGrpSpPr/>
          <p:nvPr/>
        </p:nvGrpSpPr>
        <p:grpSpPr>
          <a:xfrm>
            <a:off x="6212543" y="-300"/>
            <a:ext cx="2938033" cy="5147057"/>
            <a:chOff x="6212543" y="-300"/>
            <a:chExt cx="2938033" cy="5147057"/>
          </a:xfrm>
        </p:grpSpPr>
        <p:sp>
          <p:nvSpPr>
            <p:cNvPr id="46" name="Google Shape;46;p3"/>
            <p:cNvSpPr/>
            <p:nvPr/>
          </p:nvSpPr>
          <p:spPr>
            <a:xfrm rot="5400000">
              <a:off x="7272535" y="-1052290"/>
              <a:ext cx="821425" cy="2925404"/>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5400000">
              <a:off x="7492785" y="6646"/>
              <a:ext cx="1664426" cy="165115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8324962" y="-1"/>
              <a:ext cx="642048" cy="821404"/>
              <a:chOff x="3294275" y="272450"/>
              <a:chExt cx="512000" cy="1343700"/>
            </a:xfrm>
          </p:grpSpPr>
          <p:sp>
            <p:nvSpPr>
              <p:cNvPr id="49" name="Google Shape;49;p3"/>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3"/>
            <p:cNvSpPr/>
            <p:nvPr/>
          </p:nvSpPr>
          <p:spPr>
            <a:xfrm rot="5400000">
              <a:off x="6907700" y="1437275"/>
              <a:ext cx="1238100" cy="123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6566708" y="1227246"/>
              <a:ext cx="1235363" cy="1243271"/>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220550" y="4321375"/>
              <a:ext cx="2925300" cy="82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212543" y="4321896"/>
              <a:ext cx="825957" cy="824862"/>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5400000">
              <a:off x="6383102" y="3089400"/>
              <a:ext cx="817800" cy="81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3"/>
            <p:cNvGrpSpPr/>
            <p:nvPr/>
          </p:nvGrpSpPr>
          <p:grpSpPr>
            <a:xfrm>
              <a:off x="8053983" y="2571750"/>
              <a:ext cx="1090017" cy="2173247"/>
              <a:chOff x="8053983" y="2571750"/>
              <a:chExt cx="1090017" cy="2173247"/>
            </a:xfrm>
          </p:grpSpPr>
          <p:sp>
            <p:nvSpPr>
              <p:cNvPr id="59" name="Google Shape;59;p3"/>
              <p:cNvSpPr/>
              <p:nvPr/>
            </p:nvSpPr>
            <p:spPr>
              <a:xfrm rot="5400000">
                <a:off x="7514405" y="3115403"/>
                <a:ext cx="2173247" cy="1085942"/>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5400000">
                <a:off x="8082898" y="3686559"/>
                <a:ext cx="1028111" cy="1085942"/>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grpSp>
        <p:nvGrpSpPr>
          <p:cNvPr id="62" name="Google Shape;62;p4"/>
          <p:cNvGrpSpPr/>
          <p:nvPr/>
        </p:nvGrpSpPr>
        <p:grpSpPr>
          <a:xfrm>
            <a:off x="-2" y="-21200"/>
            <a:ext cx="9167502" cy="5181150"/>
            <a:chOff x="-2" y="-21200"/>
            <a:chExt cx="9167502" cy="5181150"/>
          </a:xfrm>
        </p:grpSpPr>
        <p:sp>
          <p:nvSpPr>
            <p:cNvPr id="63" name="Google Shape;63;p4"/>
            <p:cNvSpPr/>
            <p:nvPr/>
          </p:nvSpPr>
          <p:spPr>
            <a:xfrm>
              <a:off x="75" y="-21200"/>
              <a:ext cx="1637400" cy="42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7502400" y="500"/>
              <a:ext cx="1637400" cy="828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10800000">
              <a:off x="-2" y="4315022"/>
              <a:ext cx="829002" cy="827903"/>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8318575" y="0"/>
              <a:ext cx="848032" cy="1649375"/>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318575" y="3906899"/>
              <a:ext cx="825440" cy="1243169"/>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4"/>
            <p:cNvGrpSpPr/>
            <p:nvPr/>
          </p:nvGrpSpPr>
          <p:grpSpPr>
            <a:xfrm rot="5400000">
              <a:off x="8200777" y="3882468"/>
              <a:ext cx="262420" cy="1671025"/>
              <a:chOff x="3597008" y="272450"/>
              <a:chExt cx="209267" cy="1343700"/>
            </a:xfrm>
          </p:grpSpPr>
          <p:sp>
            <p:nvSpPr>
              <p:cNvPr id="69" name="Google Shape;69;p4"/>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4"/>
            <p:cNvSpPr/>
            <p:nvPr/>
          </p:nvSpPr>
          <p:spPr>
            <a:xfrm>
              <a:off x="5859075" y="4734250"/>
              <a:ext cx="1637400" cy="42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4"/>
          <p:cNvSpPr txBox="1">
            <a:spLocks noGrp="1"/>
          </p:cNvSpPr>
          <p:nvPr>
            <p:ph type="body" idx="1"/>
          </p:nvPr>
        </p:nvSpPr>
        <p:spPr>
          <a:xfrm>
            <a:off x="819000" y="1285350"/>
            <a:ext cx="7506000" cy="33057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accent2"/>
              </a:buClr>
              <a:buSzPts val="1400"/>
              <a:buAutoNum type="arabicPeriod"/>
              <a:defRPr sz="1200">
                <a:solidFill>
                  <a:schemeClr val="dk1"/>
                </a:solidFill>
              </a:defRPr>
            </a:lvl1pPr>
            <a:lvl2pPr marL="914400" lvl="1" indent="-317500">
              <a:spcBef>
                <a:spcPts val="0"/>
              </a:spcBef>
              <a:spcAft>
                <a:spcPts val="0"/>
              </a:spcAft>
              <a:buClr>
                <a:schemeClr val="dk1"/>
              </a:buClr>
              <a:buSzPts val="1400"/>
              <a:buAutoNum type="alphaLcPeriod"/>
              <a:defRPr>
                <a:solidFill>
                  <a:schemeClr val="dk1"/>
                </a:solidFill>
              </a:defRPr>
            </a:lvl2pPr>
            <a:lvl3pPr marL="1371600" lvl="2" indent="-317500">
              <a:spcBef>
                <a:spcPts val="1600"/>
              </a:spcBef>
              <a:spcAft>
                <a:spcPts val="0"/>
              </a:spcAft>
              <a:buClr>
                <a:schemeClr val="dk1"/>
              </a:buClr>
              <a:buSzPts val="1400"/>
              <a:buAutoNum type="romanLcPeriod"/>
              <a:defRPr>
                <a:solidFill>
                  <a:schemeClr val="dk1"/>
                </a:solidFill>
              </a:defRPr>
            </a:lvl3pPr>
            <a:lvl4pPr marL="1828800" lvl="3" indent="-317500">
              <a:spcBef>
                <a:spcPts val="1600"/>
              </a:spcBef>
              <a:spcAft>
                <a:spcPts val="0"/>
              </a:spcAft>
              <a:buClr>
                <a:schemeClr val="dk1"/>
              </a:buClr>
              <a:buSzPts val="1400"/>
              <a:buAutoNum type="arabicPeriod"/>
              <a:defRPr>
                <a:solidFill>
                  <a:schemeClr val="dk1"/>
                </a:solidFill>
              </a:defRPr>
            </a:lvl4pPr>
            <a:lvl5pPr marL="2286000" lvl="4" indent="-317500">
              <a:spcBef>
                <a:spcPts val="1600"/>
              </a:spcBef>
              <a:spcAft>
                <a:spcPts val="0"/>
              </a:spcAft>
              <a:buClr>
                <a:schemeClr val="dk1"/>
              </a:buClr>
              <a:buSzPts val="1400"/>
              <a:buAutoNum type="alphaLcPeriod"/>
              <a:defRPr>
                <a:solidFill>
                  <a:schemeClr val="dk1"/>
                </a:solidFill>
              </a:defRPr>
            </a:lvl5pPr>
            <a:lvl6pPr marL="2743200" lvl="5" indent="-317500">
              <a:spcBef>
                <a:spcPts val="1600"/>
              </a:spcBef>
              <a:spcAft>
                <a:spcPts val="0"/>
              </a:spcAft>
              <a:buClr>
                <a:schemeClr val="dk1"/>
              </a:buClr>
              <a:buSzPts val="1400"/>
              <a:buAutoNum type="romanLcPeriod"/>
              <a:defRPr>
                <a:solidFill>
                  <a:schemeClr val="dk1"/>
                </a:solidFill>
              </a:defRPr>
            </a:lvl6pPr>
            <a:lvl7pPr marL="3200400" lvl="6" indent="-317500">
              <a:spcBef>
                <a:spcPts val="1600"/>
              </a:spcBef>
              <a:spcAft>
                <a:spcPts val="0"/>
              </a:spcAft>
              <a:buClr>
                <a:schemeClr val="dk1"/>
              </a:buClr>
              <a:buSzPts val="1400"/>
              <a:buAutoNum type="arabicPeriod"/>
              <a:defRPr>
                <a:solidFill>
                  <a:schemeClr val="dk1"/>
                </a:solidFill>
              </a:defRPr>
            </a:lvl7pPr>
            <a:lvl8pPr marL="3657600" lvl="7" indent="-317500">
              <a:spcBef>
                <a:spcPts val="1600"/>
              </a:spcBef>
              <a:spcAft>
                <a:spcPts val="0"/>
              </a:spcAft>
              <a:buClr>
                <a:schemeClr val="dk1"/>
              </a:buClr>
              <a:buSzPts val="1400"/>
              <a:buAutoNum type="alphaLcPeriod"/>
              <a:defRPr>
                <a:solidFill>
                  <a:schemeClr val="dk1"/>
                </a:solidFill>
              </a:defRPr>
            </a:lvl8pPr>
            <a:lvl9pPr marL="4114800" lvl="8" indent="-317500">
              <a:spcBef>
                <a:spcPts val="1600"/>
              </a:spcBef>
              <a:spcAft>
                <a:spcPts val="1600"/>
              </a:spcAft>
              <a:buClr>
                <a:schemeClr val="dk1"/>
              </a:buClr>
              <a:buSzPts val="1400"/>
              <a:buAutoNum type="romanLcPeriod"/>
              <a:defRPr>
                <a:solidFill>
                  <a:schemeClr val="dk1"/>
                </a:solidFill>
              </a:defRPr>
            </a:lvl9pPr>
          </a:lstStyle>
          <a:p>
            <a:endParaRPr/>
          </a:p>
        </p:txBody>
      </p:sp>
      <p:sp>
        <p:nvSpPr>
          <p:cNvPr id="73" name="Google Shape;73;p4"/>
          <p:cNvSpPr txBox="1">
            <a:spLocks noGrp="1"/>
          </p:cNvSpPr>
          <p:nvPr>
            <p:ph type="title"/>
          </p:nvPr>
        </p:nvSpPr>
        <p:spPr>
          <a:xfrm>
            <a:off x="819000" y="695000"/>
            <a:ext cx="7506000" cy="578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CUSTOM_27_1">
    <p:bg>
      <p:bgPr>
        <a:solidFill>
          <a:schemeClr val="accent5"/>
        </a:solidFill>
        <a:effectLst/>
      </p:bgPr>
    </p:bg>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819000" y="2220677"/>
            <a:ext cx="3753000" cy="1444500"/>
          </a:xfrm>
          <a:prstGeom prst="rect">
            <a:avLst/>
          </a:prstGeom>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1"/>
              </a:buClr>
              <a:buSzPts val="4200"/>
              <a:buNone/>
              <a:defRPr sz="5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endParaRPr/>
          </a:p>
        </p:txBody>
      </p:sp>
      <p:sp>
        <p:nvSpPr>
          <p:cNvPr id="249" name="Google Shape;249;p16"/>
          <p:cNvSpPr txBox="1">
            <a:spLocks noGrp="1"/>
          </p:cNvSpPr>
          <p:nvPr>
            <p:ph type="subTitle" idx="1"/>
          </p:nvPr>
        </p:nvSpPr>
        <p:spPr>
          <a:xfrm>
            <a:off x="1433425" y="3881005"/>
            <a:ext cx="2524200" cy="49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0" name="Google Shape;250;p16"/>
          <p:cNvSpPr txBox="1">
            <a:spLocks noGrp="1"/>
          </p:cNvSpPr>
          <p:nvPr>
            <p:ph type="title" idx="2" hasCustomPrompt="1"/>
          </p:nvPr>
        </p:nvSpPr>
        <p:spPr>
          <a:xfrm>
            <a:off x="2080375" y="820800"/>
            <a:ext cx="1230300" cy="12354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12000"/>
              <a:buNone/>
              <a:defRPr sz="8500">
                <a:solidFill>
                  <a:schemeClr val="dk1"/>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51" name="Google Shape;251;p16"/>
          <p:cNvSpPr/>
          <p:nvPr/>
        </p:nvSpPr>
        <p:spPr>
          <a:xfrm>
            <a:off x="5391100" y="0"/>
            <a:ext cx="37530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6"/>
          <p:cNvGrpSpPr/>
          <p:nvPr/>
        </p:nvGrpSpPr>
        <p:grpSpPr>
          <a:xfrm>
            <a:off x="6204066" y="-12632"/>
            <a:ext cx="2969511" cy="5155512"/>
            <a:chOff x="6204066" y="-12632"/>
            <a:chExt cx="2969511" cy="5155512"/>
          </a:xfrm>
        </p:grpSpPr>
        <p:sp>
          <p:nvSpPr>
            <p:cNvPr id="253" name="Google Shape;253;p16"/>
            <p:cNvSpPr/>
            <p:nvPr/>
          </p:nvSpPr>
          <p:spPr>
            <a:xfrm rot="10800000">
              <a:off x="8324700" y="2056083"/>
              <a:ext cx="821425" cy="3074492"/>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6"/>
            <p:cNvGrpSpPr/>
            <p:nvPr/>
          </p:nvGrpSpPr>
          <p:grpSpPr>
            <a:xfrm rot="5400000">
              <a:off x="6948797" y="2636356"/>
              <a:ext cx="642048" cy="2131511"/>
              <a:chOff x="3130978" y="272450"/>
              <a:chExt cx="512000" cy="1343700"/>
            </a:xfrm>
          </p:grpSpPr>
          <p:sp>
            <p:nvSpPr>
              <p:cNvPr id="255" name="Google Shape;255;p16"/>
              <p:cNvSpPr/>
              <p:nvPr/>
            </p:nvSpPr>
            <p:spPr>
              <a:xfrm>
                <a:off x="313097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328234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3433711"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358507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6"/>
            <p:cNvSpPr/>
            <p:nvPr/>
          </p:nvSpPr>
          <p:spPr>
            <a:xfrm>
              <a:off x="6211675" y="4736905"/>
              <a:ext cx="1702800" cy="405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rot="5400000">
              <a:off x="8324659" y="4321945"/>
              <a:ext cx="821479" cy="820390"/>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6"/>
            <p:cNvGrpSpPr/>
            <p:nvPr/>
          </p:nvGrpSpPr>
          <p:grpSpPr>
            <a:xfrm>
              <a:off x="6212540" y="-6070"/>
              <a:ext cx="2524195" cy="1238106"/>
              <a:chOff x="3242733" y="-16500"/>
              <a:chExt cx="1492900" cy="748779"/>
            </a:xfrm>
          </p:grpSpPr>
          <p:sp>
            <p:nvSpPr>
              <p:cNvPr id="262" name="Google Shape;262;p16"/>
              <p:cNvSpPr/>
              <p:nvPr/>
            </p:nvSpPr>
            <p:spPr>
              <a:xfrm>
                <a:off x="3242733" y="-16500"/>
                <a:ext cx="1492900" cy="745982"/>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006224" y="-13704"/>
                <a:ext cx="728458" cy="745982"/>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16"/>
            <p:cNvSpPr/>
            <p:nvPr/>
          </p:nvSpPr>
          <p:spPr>
            <a:xfrm rot="5400000">
              <a:off x="7722795" y="-223913"/>
              <a:ext cx="1232137" cy="1669427"/>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6"/>
            <p:cNvGrpSpPr/>
            <p:nvPr/>
          </p:nvGrpSpPr>
          <p:grpSpPr>
            <a:xfrm>
              <a:off x="8326312" y="-12632"/>
              <a:ext cx="642048" cy="825032"/>
              <a:chOff x="3294275" y="272450"/>
              <a:chExt cx="512000" cy="1343700"/>
            </a:xfrm>
          </p:grpSpPr>
          <p:sp>
            <p:nvSpPr>
              <p:cNvPr id="266" name="Google Shape;266;p16"/>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6"/>
            <p:cNvSpPr/>
            <p:nvPr/>
          </p:nvSpPr>
          <p:spPr>
            <a:xfrm>
              <a:off x="6212541" y="1233624"/>
              <a:ext cx="825000" cy="82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6410403" y="1629554"/>
              <a:ext cx="1251744" cy="124866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7912491" y="3289623"/>
              <a:ext cx="825000" cy="825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499"/>
        <p:cNvGrpSpPr/>
        <p:nvPr/>
      </p:nvGrpSpPr>
      <p:grpSpPr>
        <a:xfrm>
          <a:off x="0" y="0"/>
          <a:ext cx="0" cy="0"/>
          <a:chOff x="0" y="0"/>
          <a:chExt cx="0" cy="0"/>
        </a:xfrm>
      </p:grpSpPr>
      <p:sp>
        <p:nvSpPr>
          <p:cNvPr id="500" name="Google Shape;500;p31"/>
          <p:cNvSpPr txBox="1">
            <a:spLocks noGrp="1"/>
          </p:cNvSpPr>
          <p:nvPr>
            <p:ph type="title"/>
          </p:nvPr>
        </p:nvSpPr>
        <p:spPr>
          <a:xfrm>
            <a:off x="819000" y="714550"/>
            <a:ext cx="3410100" cy="7551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5000"/>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endParaRPr/>
          </a:p>
        </p:txBody>
      </p:sp>
      <p:sp>
        <p:nvSpPr>
          <p:cNvPr id="501" name="Google Shape;501;p31"/>
          <p:cNvSpPr txBox="1">
            <a:spLocks noGrp="1"/>
          </p:cNvSpPr>
          <p:nvPr>
            <p:ph type="subTitle" idx="1"/>
          </p:nvPr>
        </p:nvSpPr>
        <p:spPr>
          <a:xfrm>
            <a:off x="819000" y="1552463"/>
            <a:ext cx="3145800" cy="11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dk1"/>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02" name="Google Shape;502;p31"/>
          <p:cNvSpPr txBox="1"/>
          <p:nvPr/>
        </p:nvSpPr>
        <p:spPr>
          <a:xfrm>
            <a:off x="819000" y="3561900"/>
            <a:ext cx="2996400" cy="6240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1"/>
                </a:solidFill>
                <a:latin typeface="Roboto"/>
                <a:ea typeface="Roboto"/>
                <a:cs typeface="Roboto"/>
                <a:sym typeface="Roboto"/>
              </a:rPr>
              <a:t>CREDITS: This presentation template was created by </a:t>
            </a:r>
            <a:r>
              <a:rPr lang="en" sz="10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dk1"/>
                </a:solidFill>
                <a:latin typeface="Roboto"/>
                <a:ea typeface="Roboto"/>
                <a:cs typeface="Roboto"/>
                <a:sym typeface="Roboto"/>
              </a:rPr>
              <a:t>, including icons by </a:t>
            </a:r>
            <a:r>
              <a:rPr lang="en" sz="10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dk1"/>
                </a:solidFill>
                <a:latin typeface="Roboto"/>
                <a:ea typeface="Roboto"/>
                <a:cs typeface="Roboto"/>
                <a:sym typeface="Roboto"/>
              </a:rPr>
              <a:t>, infographics &amp; images by </a:t>
            </a:r>
            <a:r>
              <a:rPr lang="en" sz="10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a:solidFill>
                  <a:schemeClr val="dk1"/>
                </a:solidFill>
                <a:latin typeface="Roboto"/>
                <a:ea typeface="Roboto"/>
                <a:cs typeface="Roboto"/>
                <a:sym typeface="Roboto"/>
              </a:rPr>
              <a:t> </a:t>
            </a:r>
            <a:endParaRPr sz="1000" b="1">
              <a:solidFill>
                <a:schemeClr val="dk1"/>
              </a:solidFill>
              <a:latin typeface="Roboto"/>
              <a:ea typeface="Roboto"/>
              <a:cs typeface="Roboto"/>
              <a:sym typeface="Roboto"/>
            </a:endParaRPr>
          </a:p>
        </p:txBody>
      </p:sp>
      <p:sp>
        <p:nvSpPr>
          <p:cNvPr id="503" name="Google Shape;503;p31"/>
          <p:cNvSpPr/>
          <p:nvPr/>
        </p:nvSpPr>
        <p:spPr>
          <a:xfrm rot="10800000" flipH="1">
            <a:off x="5392950" y="-15352"/>
            <a:ext cx="3776683" cy="3764207"/>
          </a:xfrm>
          <a:custGeom>
            <a:avLst/>
            <a:gdLst/>
            <a:ahLst/>
            <a:cxnLst/>
            <a:rect l="l" t="t" r="r" b="b"/>
            <a:pathLst>
              <a:path w="143491" h="143017" extrusionOk="0">
                <a:moveTo>
                  <a:pt x="1" y="1"/>
                </a:moveTo>
                <a:lnTo>
                  <a:pt x="1" y="142828"/>
                </a:lnTo>
                <a:lnTo>
                  <a:pt x="143490" y="1430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rot="5400000" flipH="1">
            <a:off x="6338017" y="925707"/>
            <a:ext cx="3750233" cy="1873720"/>
          </a:xfrm>
          <a:custGeom>
            <a:avLst/>
            <a:gdLst/>
            <a:ahLst/>
            <a:cxnLst/>
            <a:rect l="l" t="t" r="r" b="b"/>
            <a:pathLst>
              <a:path w="143207" h="71557" extrusionOk="0">
                <a:moveTo>
                  <a:pt x="1" y="1"/>
                </a:moveTo>
                <a:lnTo>
                  <a:pt x="71651" y="71556"/>
                </a:lnTo>
                <a:lnTo>
                  <a:pt x="1432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rot="-10758258" flipH="1">
            <a:off x="8318848" y="-11379"/>
            <a:ext cx="838770" cy="1580824"/>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rgbClr val="5A9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rot="10800000">
            <a:off x="5377332" y="4293197"/>
            <a:ext cx="850856" cy="849728"/>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205375" y="624262"/>
            <a:ext cx="1025400" cy="102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397909" y="826812"/>
            <a:ext cx="1610419" cy="1606455"/>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rot="-5369999" flipH="1">
            <a:off x="6946900" y="2771576"/>
            <a:ext cx="1660123" cy="3128822"/>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1"/>
          <p:cNvGrpSpPr/>
          <p:nvPr/>
        </p:nvGrpSpPr>
        <p:grpSpPr>
          <a:xfrm rot="10800000">
            <a:off x="6887588" y="3086769"/>
            <a:ext cx="616602" cy="2180825"/>
            <a:chOff x="3294275" y="272450"/>
            <a:chExt cx="512000" cy="1343700"/>
          </a:xfrm>
        </p:grpSpPr>
        <p:sp>
          <p:nvSpPr>
            <p:cNvPr id="511" name="Google Shape;511;p31"/>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515"/>
        <p:cNvGrpSpPr/>
        <p:nvPr/>
      </p:nvGrpSpPr>
      <p:grpSpPr>
        <a:xfrm>
          <a:off x="0" y="0"/>
          <a:ext cx="0" cy="0"/>
          <a:chOff x="0" y="0"/>
          <a:chExt cx="0" cy="0"/>
        </a:xfrm>
      </p:grpSpPr>
      <p:sp>
        <p:nvSpPr>
          <p:cNvPr id="516" name="Google Shape;516;p32"/>
          <p:cNvSpPr/>
          <p:nvPr/>
        </p:nvSpPr>
        <p:spPr>
          <a:xfrm flipH="1">
            <a:off x="5397978" y="4322225"/>
            <a:ext cx="3751200" cy="825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flipH="1">
            <a:off x="7916836" y="3088197"/>
            <a:ext cx="825000" cy="82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flipH="1">
            <a:off x="5293" y="-6900"/>
            <a:ext cx="819919"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flipH="1">
            <a:off x="825557" y="-6900"/>
            <a:ext cx="820295" cy="1651240"/>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flipH="1">
            <a:off x="2417" y="3910992"/>
            <a:ext cx="1234086" cy="616642"/>
          </a:xfrm>
          <a:custGeom>
            <a:avLst/>
            <a:gdLst/>
            <a:ahLst/>
            <a:cxnLst/>
            <a:rect l="l" t="t" r="r" b="b"/>
            <a:pathLst>
              <a:path w="143207" h="71557" extrusionOk="0">
                <a:moveTo>
                  <a:pt x="1" y="1"/>
                </a:moveTo>
                <a:lnTo>
                  <a:pt x="71651" y="71556"/>
                </a:lnTo>
                <a:lnTo>
                  <a:pt x="143207" y="1"/>
                </a:lnTo>
                <a:close/>
              </a:path>
            </a:pathLst>
          </a:custGeom>
          <a:solidFill>
            <a:srgbClr val="9DD7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flipH="1">
            <a:off x="2255" y="3911025"/>
            <a:ext cx="2466432" cy="1231177"/>
          </a:xfrm>
          <a:custGeom>
            <a:avLst/>
            <a:gdLst/>
            <a:ahLst/>
            <a:cxnLst/>
            <a:rect l="l" t="t" r="r" b="b"/>
            <a:pathLst>
              <a:path w="286129" h="142828" extrusionOk="0">
                <a:moveTo>
                  <a:pt x="143206" y="1"/>
                </a:moveTo>
                <a:lnTo>
                  <a:pt x="0" y="142828"/>
                </a:lnTo>
                <a:lnTo>
                  <a:pt x="286129" y="142828"/>
                </a:lnTo>
                <a:lnTo>
                  <a:pt x="143206" y="1"/>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flipH="1">
            <a:off x="2329" y="3912230"/>
            <a:ext cx="1234023" cy="1229946"/>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rot="41742" flipH="1">
            <a:off x="-8734" y="855366"/>
            <a:ext cx="838770" cy="1580824"/>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flipH="1">
            <a:off x="7292231" y="3484128"/>
            <a:ext cx="1251744" cy="1248663"/>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rot="-5400000" flipH="1">
            <a:off x="-305578" y="4219005"/>
            <a:ext cx="1231222" cy="615211"/>
          </a:xfrm>
          <a:custGeom>
            <a:avLst/>
            <a:gdLst/>
            <a:ahLst/>
            <a:cxnLst/>
            <a:rect l="l" t="t" r="r" b="b"/>
            <a:pathLst>
              <a:path w="143207" h="71557" extrusionOk="0">
                <a:moveTo>
                  <a:pt x="1" y="1"/>
                </a:moveTo>
                <a:lnTo>
                  <a:pt x="71651" y="71556"/>
                </a:lnTo>
                <a:lnTo>
                  <a:pt x="1432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flipH="1">
            <a:off x="7503177" y="625"/>
            <a:ext cx="1664426" cy="165115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32"/>
          <p:cNvGrpSpPr/>
          <p:nvPr/>
        </p:nvGrpSpPr>
        <p:grpSpPr>
          <a:xfrm flipH="1">
            <a:off x="8009293" y="-5662"/>
            <a:ext cx="642048" cy="2061773"/>
            <a:chOff x="3294275" y="272450"/>
            <a:chExt cx="512000" cy="1343700"/>
          </a:xfrm>
        </p:grpSpPr>
        <p:sp>
          <p:nvSpPr>
            <p:cNvPr id="528" name="Google Shape;528;p3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2"/>
          <p:cNvSpPr/>
          <p:nvPr/>
        </p:nvSpPr>
        <p:spPr>
          <a:xfrm rot="-5400000" flipH="1">
            <a:off x="4969738" y="3943134"/>
            <a:ext cx="852479" cy="1606660"/>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2"/>
          <p:cNvGrpSpPr/>
          <p:nvPr/>
        </p:nvGrpSpPr>
        <p:grpSpPr>
          <a:xfrm flipH="1">
            <a:off x="4555466" y="-16500"/>
            <a:ext cx="1684958" cy="845109"/>
            <a:chOff x="2502550" y="-16500"/>
            <a:chExt cx="1684958" cy="845109"/>
          </a:xfrm>
        </p:grpSpPr>
        <p:sp>
          <p:nvSpPr>
            <p:cNvPr id="534" name="Google Shape;534;p32"/>
            <p:cNvSpPr/>
            <p:nvPr/>
          </p:nvSpPr>
          <p:spPr>
            <a:xfrm>
              <a:off x="2502550" y="-16500"/>
              <a:ext cx="1684958" cy="841951"/>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3345018" y="-13342"/>
              <a:ext cx="839860" cy="841951"/>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2"/>
          <p:cNvGrpSpPr/>
          <p:nvPr/>
        </p:nvGrpSpPr>
        <p:grpSpPr>
          <a:xfrm rot="-5400000" flipH="1">
            <a:off x="2183534" y="-738089"/>
            <a:ext cx="616602" cy="2510972"/>
            <a:chOff x="3294275" y="272450"/>
            <a:chExt cx="512000" cy="1343700"/>
          </a:xfrm>
        </p:grpSpPr>
        <p:sp>
          <p:nvSpPr>
            <p:cNvPr id="537" name="Google Shape;537;p32"/>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32"/>
          <p:cNvSpPr/>
          <p:nvPr/>
        </p:nvSpPr>
        <p:spPr>
          <a:xfrm rot="10800000" flipH="1">
            <a:off x="8323278" y="4318063"/>
            <a:ext cx="825957" cy="824862"/>
          </a:xfrm>
          <a:custGeom>
            <a:avLst/>
            <a:gdLst/>
            <a:ahLst/>
            <a:cxnLst/>
            <a:rect l="l" t="t" r="r" b="b"/>
            <a:pathLst>
              <a:path w="71651" h="71556" extrusionOk="0">
                <a:moveTo>
                  <a:pt x="1" y="0"/>
                </a:moveTo>
                <a:lnTo>
                  <a:pt x="71651" y="71556"/>
                </a:lnTo>
                <a:lnTo>
                  <a:pt x="716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flipH="1">
            <a:off x="5600522" y="-391828"/>
            <a:ext cx="1234073" cy="1242158"/>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flipH="1">
            <a:off x="3137980" y="3882797"/>
            <a:ext cx="825000" cy="825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flipH="1">
            <a:off x="2708315" y="4125485"/>
            <a:ext cx="825050" cy="830332"/>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5"/>
        </a:solidFill>
        <a:effectLst/>
      </p:bgPr>
    </p:bg>
    <p:spTree>
      <p:nvGrpSpPr>
        <p:cNvPr id="1" name="Shape 545"/>
        <p:cNvGrpSpPr/>
        <p:nvPr/>
      </p:nvGrpSpPr>
      <p:grpSpPr>
        <a:xfrm>
          <a:off x="0" y="0"/>
          <a:ext cx="0" cy="0"/>
          <a:chOff x="0" y="0"/>
          <a:chExt cx="0" cy="0"/>
        </a:xfrm>
      </p:grpSpPr>
      <p:grpSp>
        <p:nvGrpSpPr>
          <p:cNvPr id="546" name="Google Shape;546;p33"/>
          <p:cNvGrpSpPr/>
          <p:nvPr/>
        </p:nvGrpSpPr>
        <p:grpSpPr>
          <a:xfrm flipH="1">
            <a:off x="165850" y="-16500"/>
            <a:ext cx="8978153" cy="5920360"/>
            <a:chOff x="1225" y="-16500"/>
            <a:chExt cx="8978153" cy="5920360"/>
          </a:xfrm>
        </p:grpSpPr>
        <p:sp>
          <p:nvSpPr>
            <p:cNvPr id="547" name="Google Shape;547;p33"/>
            <p:cNvSpPr/>
            <p:nvPr/>
          </p:nvSpPr>
          <p:spPr>
            <a:xfrm flipH="1">
              <a:off x="2517600" y="4330225"/>
              <a:ext cx="2054400" cy="81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7905598" y="3894098"/>
              <a:ext cx="838800" cy="8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flipH="1">
              <a:off x="5230" y="-6900"/>
              <a:ext cx="813770" cy="1651240"/>
            </a:xfrm>
            <a:custGeom>
              <a:avLst/>
              <a:gdLst/>
              <a:ahLst/>
              <a:cxnLst/>
              <a:rect l="l" t="t" r="r" b="b"/>
              <a:pathLst>
                <a:path w="50194" h="102466" extrusionOk="0">
                  <a:moveTo>
                    <a:pt x="0" y="0"/>
                  </a:moveTo>
                  <a:lnTo>
                    <a:pt x="0" y="102466"/>
                  </a:lnTo>
                  <a:lnTo>
                    <a:pt x="50193" y="102466"/>
                  </a:lnTo>
                  <a:lnTo>
                    <a:pt x="50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flipH="1">
              <a:off x="818485" y="-6900"/>
              <a:ext cx="825440" cy="834329"/>
            </a:xfrm>
            <a:custGeom>
              <a:avLst/>
              <a:gdLst/>
              <a:ahLst/>
              <a:cxnLst/>
              <a:rect l="l" t="t" r="r" b="b"/>
              <a:pathLst>
                <a:path w="50194" h="102466" extrusionOk="0">
                  <a:moveTo>
                    <a:pt x="0" y="0"/>
                  </a:moveTo>
                  <a:lnTo>
                    <a:pt x="0" y="102466"/>
                  </a:lnTo>
                  <a:lnTo>
                    <a:pt x="50193" y="102466"/>
                  </a:lnTo>
                  <a:lnTo>
                    <a:pt x="50193" y="0"/>
                  </a:lnTo>
                  <a:close/>
                </a:path>
              </a:pathLst>
            </a:custGeom>
            <a:solidFill>
              <a:srgbClr val="F49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225" y="3498325"/>
              <a:ext cx="1643331" cy="1645768"/>
            </a:xfrm>
            <a:custGeom>
              <a:avLst/>
              <a:gdLst/>
              <a:ahLst/>
              <a:cxnLst/>
              <a:rect l="l" t="t" r="r" b="b"/>
              <a:pathLst>
                <a:path w="143491" h="143017" extrusionOk="0">
                  <a:moveTo>
                    <a:pt x="1" y="1"/>
                  </a:moveTo>
                  <a:lnTo>
                    <a:pt x="1" y="142828"/>
                  </a:lnTo>
                  <a:lnTo>
                    <a:pt x="143490" y="14301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7093100" y="3498316"/>
              <a:ext cx="1244217" cy="1241155"/>
            </a:xfrm>
            <a:custGeom>
              <a:avLst/>
              <a:gdLst/>
              <a:ahLst/>
              <a:cxnLst/>
              <a:rect l="l" t="t" r="r" b="b"/>
              <a:pathLst>
                <a:path w="115795" h="115510" extrusionOk="0">
                  <a:moveTo>
                    <a:pt x="56244" y="1"/>
                  </a:moveTo>
                  <a:cubicBezTo>
                    <a:pt x="55582" y="1"/>
                    <a:pt x="55204" y="379"/>
                    <a:pt x="55204" y="946"/>
                  </a:cubicBezTo>
                  <a:cubicBezTo>
                    <a:pt x="55204" y="1418"/>
                    <a:pt x="55582" y="1796"/>
                    <a:pt x="56054" y="1796"/>
                  </a:cubicBezTo>
                  <a:cubicBezTo>
                    <a:pt x="56622" y="1796"/>
                    <a:pt x="57094" y="1418"/>
                    <a:pt x="57094" y="851"/>
                  </a:cubicBezTo>
                  <a:cubicBezTo>
                    <a:pt x="57094" y="379"/>
                    <a:pt x="56811" y="1"/>
                    <a:pt x="56244" y="1"/>
                  </a:cubicBezTo>
                  <a:close/>
                  <a:moveTo>
                    <a:pt x="61064" y="1"/>
                  </a:moveTo>
                  <a:cubicBezTo>
                    <a:pt x="60403" y="1"/>
                    <a:pt x="60119" y="473"/>
                    <a:pt x="60119" y="1040"/>
                  </a:cubicBezTo>
                  <a:cubicBezTo>
                    <a:pt x="60119" y="1513"/>
                    <a:pt x="60497" y="1891"/>
                    <a:pt x="60970" y="1986"/>
                  </a:cubicBezTo>
                  <a:cubicBezTo>
                    <a:pt x="61040" y="1997"/>
                    <a:pt x="61108" y="2003"/>
                    <a:pt x="61174" y="2003"/>
                  </a:cubicBezTo>
                  <a:cubicBezTo>
                    <a:pt x="61648" y="2003"/>
                    <a:pt x="62021" y="1703"/>
                    <a:pt x="62104" y="1040"/>
                  </a:cubicBezTo>
                  <a:cubicBezTo>
                    <a:pt x="62010" y="473"/>
                    <a:pt x="61726" y="1"/>
                    <a:pt x="61064" y="1"/>
                  </a:cubicBezTo>
                  <a:close/>
                  <a:moveTo>
                    <a:pt x="51328" y="379"/>
                  </a:moveTo>
                  <a:cubicBezTo>
                    <a:pt x="50667" y="379"/>
                    <a:pt x="50194" y="662"/>
                    <a:pt x="50194" y="1418"/>
                  </a:cubicBezTo>
                  <a:cubicBezTo>
                    <a:pt x="50194" y="1891"/>
                    <a:pt x="50572" y="2269"/>
                    <a:pt x="51045" y="2269"/>
                  </a:cubicBezTo>
                  <a:cubicBezTo>
                    <a:pt x="51706" y="2269"/>
                    <a:pt x="52084" y="1891"/>
                    <a:pt x="52084" y="1324"/>
                  </a:cubicBezTo>
                  <a:cubicBezTo>
                    <a:pt x="52084" y="662"/>
                    <a:pt x="51801" y="379"/>
                    <a:pt x="51328" y="379"/>
                  </a:cubicBezTo>
                  <a:close/>
                  <a:moveTo>
                    <a:pt x="66021" y="545"/>
                  </a:moveTo>
                  <a:cubicBezTo>
                    <a:pt x="65924" y="545"/>
                    <a:pt x="65816" y="553"/>
                    <a:pt x="65696" y="568"/>
                  </a:cubicBezTo>
                  <a:cubicBezTo>
                    <a:pt x="65223" y="662"/>
                    <a:pt x="64845" y="1040"/>
                    <a:pt x="65034" y="1513"/>
                  </a:cubicBezTo>
                  <a:cubicBezTo>
                    <a:pt x="65119" y="2022"/>
                    <a:pt x="65508" y="2378"/>
                    <a:pt x="65996" y="2378"/>
                  </a:cubicBezTo>
                  <a:cubicBezTo>
                    <a:pt x="66053" y="2378"/>
                    <a:pt x="66110" y="2373"/>
                    <a:pt x="66169" y="2364"/>
                  </a:cubicBezTo>
                  <a:cubicBezTo>
                    <a:pt x="66641" y="2269"/>
                    <a:pt x="67019" y="1891"/>
                    <a:pt x="66925" y="1324"/>
                  </a:cubicBezTo>
                  <a:cubicBezTo>
                    <a:pt x="66766" y="767"/>
                    <a:pt x="66540" y="545"/>
                    <a:pt x="66021" y="545"/>
                  </a:cubicBezTo>
                  <a:close/>
                  <a:moveTo>
                    <a:pt x="46318" y="1135"/>
                  </a:moveTo>
                  <a:cubicBezTo>
                    <a:pt x="45657" y="1135"/>
                    <a:pt x="45373" y="1513"/>
                    <a:pt x="45373" y="2080"/>
                  </a:cubicBezTo>
                  <a:cubicBezTo>
                    <a:pt x="45373" y="2742"/>
                    <a:pt x="45751" y="2931"/>
                    <a:pt x="46224" y="3025"/>
                  </a:cubicBezTo>
                  <a:cubicBezTo>
                    <a:pt x="46696" y="2931"/>
                    <a:pt x="47169" y="2742"/>
                    <a:pt x="47169" y="1986"/>
                  </a:cubicBezTo>
                  <a:cubicBezTo>
                    <a:pt x="47169" y="1513"/>
                    <a:pt x="46791" y="1135"/>
                    <a:pt x="46318" y="1135"/>
                  </a:cubicBezTo>
                  <a:close/>
                  <a:moveTo>
                    <a:pt x="70895" y="1418"/>
                  </a:moveTo>
                  <a:cubicBezTo>
                    <a:pt x="70422" y="1418"/>
                    <a:pt x="69950" y="1607"/>
                    <a:pt x="69950" y="2080"/>
                  </a:cubicBezTo>
                  <a:cubicBezTo>
                    <a:pt x="69855" y="2742"/>
                    <a:pt x="70233" y="3214"/>
                    <a:pt x="70800" y="3309"/>
                  </a:cubicBezTo>
                  <a:cubicBezTo>
                    <a:pt x="70858" y="3319"/>
                    <a:pt x="70914" y="3323"/>
                    <a:pt x="70968" y="3323"/>
                  </a:cubicBezTo>
                  <a:cubicBezTo>
                    <a:pt x="71443" y="3323"/>
                    <a:pt x="71765" y="2958"/>
                    <a:pt x="71935" y="2364"/>
                  </a:cubicBezTo>
                  <a:cubicBezTo>
                    <a:pt x="71840" y="1796"/>
                    <a:pt x="71462" y="1418"/>
                    <a:pt x="70895" y="1418"/>
                  </a:cubicBezTo>
                  <a:close/>
                  <a:moveTo>
                    <a:pt x="41476" y="2346"/>
                  </a:moveTo>
                  <a:cubicBezTo>
                    <a:pt x="41394" y="2346"/>
                    <a:pt x="41307" y="2352"/>
                    <a:pt x="41214" y="2364"/>
                  </a:cubicBezTo>
                  <a:cubicBezTo>
                    <a:pt x="40741" y="2458"/>
                    <a:pt x="40458" y="2742"/>
                    <a:pt x="40458" y="3309"/>
                  </a:cubicBezTo>
                  <a:cubicBezTo>
                    <a:pt x="40458" y="3876"/>
                    <a:pt x="40741" y="4349"/>
                    <a:pt x="41403" y="4349"/>
                  </a:cubicBezTo>
                  <a:cubicBezTo>
                    <a:pt x="41970" y="4349"/>
                    <a:pt x="42348" y="3876"/>
                    <a:pt x="42348" y="3309"/>
                  </a:cubicBezTo>
                  <a:cubicBezTo>
                    <a:pt x="42348" y="2646"/>
                    <a:pt x="42058" y="2346"/>
                    <a:pt x="41476" y="2346"/>
                  </a:cubicBezTo>
                  <a:close/>
                  <a:moveTo>
                    <a:pt x="75527" y="2742"/>
                  </a:moveTo>
                  <a:cubicBezTo>
                    <a:pt x="75054" y="2836"/>
                    <a:pt x="74676" y="3025"/>
                    <a:pt x="74676" y="3687"/>
                  </a:cubicBezTo>
                  <a:cubicBezTo>
                    <a:pt x="74676" y="4281"/>
                    <a:pt x="74981" y="4647"/>
                    <a:pt x="75522" y="4647"/>
                  </a:cubicBezTo>
                  <a:cubicBezTo>
                    <a:pt x="75584" y="4647"/>
                    <a:pt x="75648" y="4642"/>
                    <a:pt x="75716" y="4632"/>
                  </a:cubicBezTo>
                  <a:cubicBezTo>
                    <a:pt x="76188" y="4632"/>
                    <a:pt x="76566" y="4254"/>
                    <a:pt x="76566" y="3687"/>
                  </a:cubicBezTo>
                  <a:cubicBezTo>
                    <a:pt x="76566" y="2931"/>
                    <a:pt x="76188" y="2742"/>
                    <a:pt x="75527" y="2742"/>
                  </a:cubicBezTo>
                  <a:close/>
                  <a:moveTo>
                    <a:pt x="36488" y="3971"/>
                  </a:moveTo>
                  <a:cubicBezTo>
                    <a:pt x="36015" y="4254"/>
                    <a:pt x="35542" y="4443"/>
                    <a:pt x="35826" y="5199"/>
                  </a:cubicBezTo>
                  <a:cubicBezTo>
                    <a:pt x="35911" y="5708"/>
                    <a:pt x="36300" y="6065"/>
                    <a:pt x="36788" y="6065"/>
                  </a:cubicBezTo>
                  <a:cubicBezTo>
                    <a:pt x="36844" y="6065"/>
                    <a:pt x="36902" y="6060"/>
                    <a:pt x="36960" y="6050"/>
                  </a:cubicBezTo>
                  <a:cubicBezTo>
                    <a:pt x="37433" y="5861"/>
                    <a:pt x="37717" y="5577"/>
                    <a:pt x="37717" y="4916"/>
                  </a:cubicBezTo>
                  <a:cubicBezTo>
                    <a:pt x="37622" y="4349"/>
                    <a:pt x="37244" y="3971"/>
                    <a:pt x="36488" y="3971"/>
                  </a:cubicBezTo>
                  <a:close/>
                  <a:moveTo>
                    <a:pt x="80377" y="4433"/>
                  </a:moveTo>
                  <a:cubicBezTo>
                    <a:pt x="80337" y="4433"/>
                    <a:pt x="80296" y="4436"/>
                    <a:pt x="80253" y="4443"/>
                  </a:cubicBezTo>
                  <a:cubicBezTo>
                    <a:pt x="79780" y="4632"/>
                    <a:pt x="79402" y="4916"/>
                    <a:pt x="79308" y="5294"/>
                  </a:cubicBezTo>
                  <a:cubicBezTo>
                    <a:pt x="79308" y="5861"/>
                    <a:pt x="79686" y="6334"/>
                    <a:pt x="80253" y="6334"/>
                  </a:cubicBezTo>
                  <a:cubicBezTo>
                    <a:pt x="80915" y="6334"/>
                    <a:pt x="81198" y="6050"/>
                    <a:pt x="81293" y="5199"/>
                  </a:cubicBezTo>
                  <a:cubicBezTo>
                    <a:pt x="81118" y="4937"/>
                    <a:pt x="80862" y="4433"/>
                    <a:pt x="80377" y="4433"/>
                  </a:cubicBezTo>
                  <a:close/>
                  <a:moveTo>
                    <a:pt x="58607" y="5105"/>
                  </a:moveTo>
                  <a:cubicBezTo>
                    <a:pt x="57945" y="5105"/>
                    <a:pt x="57661" y="5294"/>
                    <a:pt x="57661" y="5861"/>
                  </a:cubicBezTo>
                  <a:cubicBezTo>
                    <a:pt x="57661" y="6617"/>
                    <a:pt x="58039" y="6995"/>
                    <a:pt x="58607" y="6995"/>
                  </a:cubicBezTo>
                  <a:cubicBezTo>
                    <a:pt x="59079" y="6995"/>
                    <a:pt x="59457" y="6617"/>
                    <a:pt x="59457" y="6145"/>
                  </a:cubicBezTo>
                  <a:cubicBezTo>
                    <a:pt x="59457" y="5388"/>
                    <a:pt x="59079" y="5105"/>
                    <a:pt x="58607" y="5105"/>
                  </a:cubicBezTo>
                  <a:close/>
                  <a:moveTo>
                    <a:pt x="53719" y="5063"/>
                  </a:moveTo>
                  <a:cubicBezTo>
                    <a:pt x="53625" y="5063"/>
                    <a:pt x="53522" y="5076"/>
                    <a:pt x="53408" y="5105"/>
                  </a:cubicBezTo>
                  <a:cubicBezTo>
                    <a:pt x="52935" y="5199"/>
                    <a:pt x="52557" y="5577"/>
                    <a:pt x="52557" y="6050"/>
                  </a:cubicBezTo>
                  <a:cubicBezTo>
                    <a:pt x="52557" y="6617"/>
                    <a:pt x="53030" y="7090"/>
                    <a:pt x="53691" y="7090"/>
                  </a:cubicBezTo>
                  <a:cubicBezTo>
                    <a:pt x="54353" y="7090"/>
                    <a:pt x="54637" y="6617"/>
                    <a:pt x="54637" y="6050"/>
                  </a:cubicBezTo>
                  <a:cubicBezTo>
                    <a:pt x="54476" y="5488"/>
                    <a:pt x="54247" y="5063"/>
                    <a:pt x="53719" y="5063"/>
                  </a:cubicBezTo>
                  <a:close/>
                  <a:moveTo>
                    <a:pt x="63333" y="5294"/>
                  </a:moveTo>
                  <a:cubicBezTo>
                    <a:pt x="62860" y="5388"/>
                    <a:pt x="62482" y="5767"/>
                    <a:pt x="62482" y="6239"/>
                  </a:cubicBezTo>
                  <a:cubicBezTo>
                    <a:pt x="62482" y="6995"/>
                    <a:pt x="62955" y="7184"/>
                    <a:pt x="63616" y="7184"/>
                  </a:cubicBezTo>
                  <a:cubicBezTo>
                    <a:pt x="64089" y="7184"/>
                    <a:pt x="64373" y="6806"/>
                    <a:pt x="64373" y="6239"/>
                  </a:cubicBezTo>
                  <a:cubicBezTo>
                    <a:pt x="64373" y="5577"/>
                    <a:pt x="63900" y="5294"/>
                    <a:pt x="63333" y="5294"/>
                  </a:cubicBezTo>
                  <a:close/>
                  <a:moveTo>
                    <a:pt x="48766" y="5847"/>
                  </a:moveTo>
                  <a:cubicBezTo>
                    <a:pt x="48210" y="5847"/>
                    <a:pt x="47821" y="6203"/>
                    <a:pt x="47736" y="6712"/>
                  </a:cubicBezTo>
                  <a:cubicBezTo>
                    <a:pt x="47736" y="7184"/>
                    <a:pt x="48114" y="7657"/>
                    <a:pt x="48681" y="7752"/>
                  </a:cubicBezTo>
                  <a:cubicBezTo>
                    <a:pt x="48767" y="7780"/>
                    <a:pt x="48848" y="7794"/>
                    <a:pt x="48925" y="7794"/>
                  </a:cubicBezTo>
                  <a:cubicBezTo>
                    <a:pt x="49356" y="7794"/>
                    <a:pt x="49641" y="7368"/>
                    <a:pt x="49721" y="6806"/>
                  </a:cubicBezTo>
                  <a:cubicBezTo>
                    <a:pt x="49721" y="6239"/>
                    <a:pt x="49438" y="6050"/>
                    <a:pt x="48965" y="5861"/>
                  </a:cubicBezTo>
                  <a:cubicBezTo>
                    <a:pt x="48897" y="5851"/>
                    <a:pt x="48831" y="5847"/>
                    <a:pt x="48766" y="5847"/>
                  </a:cubicBezTo>
                  <a:close/>
                  <a:moveTo>
                    <a:pt x="68154" y="6145"/>
                  </a:moveTo>
                  <a:cubicBezTo>
                    <a:pt x="67681" y="6145"/>
                    <a:pt x="67492" y="6523"/>
                    <a:pt x="67492" y="7090"/>
                  </a:cubicBezTo>
                  <a:cubicBezTo>
                    <a:pt x="67492" y="7657"/>
                    <a:pt x="67870" y="7941"/>
                    <a:pt x="68343" y="7941"/>
                  </a:cubicBezTo>
                  <a:cubicBezTo>
                    <a:pt x="68910" y="7941"/>
                    <a:pt x="69288" y="7563"/>
                    <a:pt x="69099" y="6806"/>
                  </a:cubicBezTo>
                  <a:cubicBezTo>
                    <a:pt x="69004" y="6239"/>
                    <a:pt x="68626" y="6145"/>
                    <a:pt x="68154" y="6145"/>
                  </a:cubicBezTo>
                  <a:close/>
                  <a:moveTo>
                    <a:pt x="32234" y="6145"/>
                  </a:moveTo>
                  <a:cubicBezTo>
                    <a:pt x="31667" y="6145"/>
                    <a:pt x="31194" y="6523"/>
                    <a:pt x="31194" y="7090"/>
                  </a:cubicBezTo>
                  <a:cubicBezTo>
                    <a:pt x="31194" y="7563"/>
                    <a:pt x="31572" y="7941"/>
                    <a:pt x="32045" y="8035"/>
                  </a:cubicBezTo>
                  <a:cubicBezTo>
                    <a:pt x="32135" y="8050"/>
                    <a:pt x="32222" y="8058"/>
                    <a:pt x="32306" y="8058"/>
                  </a:cubicBezTo>
                  <a:cubicBezTo>
                    <a:pt x="32752" y="8058"/>
                    <a:pt x="33100" y="7836"/>
                    <a:pt x="33179" y="7279"/>
                  </a:cubicBezTo>
                  <a:cubicBezTo>
                    <a:pt x="33179" y="6523"/>
                    <a:pt x="32990" y="6145"/>
                    <a:pt x="32234" y="6145"/>
                  </a:cubicBezTo>
                  <a:close/>
                  <a:moveTo>
                    <a:pt x="84885" y="6712"/>
                  </a:moveTo>
                  <a:cubicBezTo>
                    <a:pt x="84223" y="6712"/>
                    <a:pt x="83750" y="7090"/>
                    <a:pt x="83656" y="7657"/>
                  </a:cubicBezTo>
                  <a:cubicBezTo>
                    <a:pt x="83656" y="8224"/>
                    <a:pt x="84128" y="8602"/>
                    <a:pt x="84696" y="8697"/>
                  </a:cubicBezTo>
                  <a:cubicBezTo>
                    <a:pt x="85452" y="8508"/>
                    <a:pt x="85830" y="8224"/>
                    <a:pt x="85830" y="7563"/>
                  </a:cubicBezTo>
                  <a:cubicBezTo>
                    <a:pt x="85830" y="7090"/>
                    <a:pt x="85452" y="6712"/>
                    <a:pt x="84885" y="6712"/>
                  </a:cubicBezTo>
                  <a:close/>
                  <a:moveTo>
                    <a:pt x="43861" y="6806"/>
                  </a:moveTo>
                  <a:cubicBezTo>
                    <a:pt x="43388" y="6995"/>
                    <a:pt x="42915" y="7184"/>
                    <a:pt x="42915" y="7941"/>
                  </a:cubicBezTo>
                  <a:cubicBezTo>
                    <a:pt x="42915" y="8508"/>
                    <a:pt x="43388" y="8886"/>
                    <a:pt x="43955" y="8886"/>
                  </a:cubicBezTo>
                  <a:cubicBezTo>
                    <a:pt x="44428" y="8886"/>
                    <a:pt x="44806" y="8508"/>
                    <a:pt x="44806" y="8035"/>
                  </a:cubicBezTo>
                  <a:cubicBezTo>
                    <a:pt x="44806" y="7279"/>
                    <a:pt x="44428" y="7090"/>
                    <a:pt x="43861" y="6806"/>
                  </a:cubicBezTo>
                  <a:close/>
                  <a:moveTo>
                    <a:pt x="73258" y="7279"/>
                  </a:moveTo>
                  <a:cubicBezTo>
                    <a:pt x="72691" y="7279"/>
                    <a:pt x="72218" y="7657"/>
                    <a:pt x="72218" y="8224"/>
                  </a:cubicBezTo>
                  <a:cubicBezTo>
                    <a:pt x="72124" y="8980"/>
                    <a:pt x="72691" y="9169"/>
                    <a:pt x="73258" y="9358"/>
                  </a:cubicBezTo>
                  <a:cubicBezTo>
                    <a:pt x="73731" y="9075"/>
                    <a:pt x="74203" y="8886"/>
                    <a:pt x="74109" y="8130"/>
                  </a:cubicBezTo>
                  <a:cubicBezTo>
                    <a:pt x="74014" y="7657"/>
                    <a:pt x="73731" y="7279"/>
                    <a:pt x="73258" y="7279"/>
                  </a:cubicBezTo>
                  <a:close/>
                  <a:moveTo>
                    <a:pt x="27791" y="8413"/>
                  </a:moveTo>
                  <a:cubicBezTo>
                    <a:pt x="27319" y="8413"/>
                    <a:pt x="26941" y="8791"/>
                    <a:pt x="26941" y="9358"/>
                  </a:cubicBezTo>
                  <a:cubicBezTo>
                    <a:pt x="26941" y="9926"/>
                    <a:pt x="27319" y="10398"/>
                    <a:pt x="27980" y="10398"/>
                  </a:cubicBezTo>
                  <a:cubicBezTo>
                    <a:pt x="28453" y="10304"/>
                    <a:pt x="28926" y="10020"/>
                    <a:pt x="28831" y="9358"/>
                  </a:cubicBezTo>
                  <a:cubicBezTo>
                    <a:pt x="28737" y="8697"/>
                    <a:pt x="28359" y="8413"/>
                    <a:pt x="27791" y="8413"/>
                  </a:cubicBezTo>
                  <a:close/>
                  <a:moveTo>
                    <a:pt x="39229" y="8413"/>
                  </a:moveTo>
                  <a:cubicBezTo>
                    <a:pt x="38756" y="8413"/>
                    <a:pt x="38284" y="8602"/>
                    <a:pt x="38284" y="9169"/>
                  </a:cubicBezTo>
                  <a:cubicBezTo>
                    <a:pt x="38189" y="9831"/>
                    <a:pt x="38473" y="10304"/>
                    <a:pt x="39134" y="10398"/>
                  </a:cubicBezTo>
                  <a:cubicBezTo>
                    <a:pt x="39183" y="10406"/>
                    <a:pt x="39231" y="10410"/>
                    <a:pt x="39277" y="10410"/>
                  </a:cubicBezTo>
                  <a:cubicBezTo>
                    <a:pt x="39766" y="10410"/>
                    <a:pt x="40096" y="9971"/>
                    <a:pt x="40269" y="9453"/>
                  </a:cubicBezTo>
                  <a:cubicBezTo>
                    <a:pt x="40174" y="8886"/>
                    <a:pt x="39985" y="8508"/>
                    <a:pt x="39229" y="8413"/>
                  </a:cubicBezTo>
                  <a:close/>
                  <a:moveTo>
                    <a:pt x="77777" y="8963"/>
                  </a:moveTo>
                  <a:cubicBezTo>
                    <a:pt x="77305" y="8963"/>
                    <a:pt x="76933" y="9252"/>
                    <a:pt x="76850" y="9831"/>
                  </a:cubicBezTo>
                  <a:cubicBezTo>
                    <a:pt x="76661" y="10304"/>
                    <a:pt x="76945" y="10587"/>
                    <a:pt x="77512" y="10776"/>
                  </a:cubicBezTo>
                  <a:cubicBezTo>
                    <a:pt x="77583" y="10788"/>
                    <a:pt x="77652" y="10794"/>
                    <a:pt x="77719" y="10794"/>
                  </a:cubicBezTo>
                  <a:cubicBezTo>
                    <a:pt x="78190" y="10794"/>
                    <a:pt x="78551" y="10505"/>
                    <a:pt x="78551" y="9926"/>
                  </a:cubicBezTo>
                  <a:cubicBezTo>
                    <a:pt x="78741" y="9453"/>
                    <a:pt x="78551" y="9075"/>
                    <a:pt x="77984" y="8980"/>
                  </a:cubicBezTo>
                  <a:cubicBezTo>
                    <a:pt x="77913" y="8969"/>
                    <a:pt x="77844" y="8963"/>
                    <a:pt x="77777" y="8963"/>
                  </a:cubicBezTo>
                  <a:close/>
                  <a:moveTo>
                    <a:pt x="89151" y="9309"/>
                  </a:moveTo>
                  <a:cubicBezTo>
                    <a:pt x="89056" y="9309"/>
                    <a:pt x="88957" y="9324"/>
                    <a:pt x="88855" y="9358"/>
                  </a:cubicBezTo>
                  <a:cubicBezTo>
                    <a:pt x="88382" y="9358"/>
                    <a:pt x="88004" y="9642"/>
                    <a:pt x="88004" y="10115"/>
                  </a:cubicBezTo>
                  <a:cubicBezTo>
                    <a:pt x="88004" y="10776"/>
                    <a:pt x="88382" y="11060"/>
                    <a:pt x="88949" y="11060"/>
                  </a:cubicBezTo>
                  <a:cubicBezTo>
                    <a:pt x="89611" y="11060"/>
                    <a:pt x="89895" y="10776"/>
                    <a:pt x="90084" y="10020"/>
                  </a:cubicBezTo>
                  <a:cubicBezTo>
                    <a:pt x="89929" y="9633"/>
                    <a:pt x="89583" y="9309"/>
                    <a:pt x="89151" y="9309"/>
                  </a:cubicBezTo>
                  <a:close/>
                  <a:moveTo>
                    <a:pt x="56219" y="10008"/>
                  </a:moveTo>
                  <a:cubicBezTo>
                    <a:pt x="56167" y="10008"/>
                    <a:pt x="56112" y="10012"/>
                    <a:pt x="56054" y="10020"/>
                  </a:cubicBezTo>
                  <a:cubicBezTo>
                    <a:pt x="55582" y="10020"/>
                    <a:pt x="55204" y="10493"/>
                    <a:pt x="55204" y="10965"/>
                  </a:cubicBezTo>
                  <a:cubicBezTo>
                    <a:pt x="55109" y="11533"/>
                    <a:pt x="55582" y="12005"/>
                    <a:pt x="56149" y="12005"/>
                  </a:cubicBezTo>
                  <a:cubicBezTo>
                    <a:pt x="56811" y="12005"/>
                    <a:pt x="57094" y="11533"/>
                    <a:pt x="57189" y="10871"/>
                  </a:cubicBezTo>
                  <a:cubicBezTo>
                    <a:pt x="57016" y="10439"/>
                    <a:pt x="56765" y="10008"/>
                    <a:pt x="56219" y="10008"/>
                  </a:cubicBezTo>
                  <a:close/>
                  <a:moveTo>
                    <a:pt x="60875" y="10115"/>
                  </a:moveTo>
                  <a:cubicBezTo>
                    <a:pt x="60308" y="10304"/>
                    <a:pt x="59930" y="10587"/>
                    <a:pt x="60025" y="11344"/>
                  </a:cubicBezTo>
                  <a:cubicBezTo>
                    <a:pt x="60119" y="11816"/>
                    <a:pt x="60403" y="12194"/>
                    <a:pt x="60970" y="12194"/>
                  </a:cubicBezTo>
                  <a:cubicBezTo>
                    <a:pt x="61537" y="12194"/>
                    <a:pt x="62010" y="11722"/>
                    <a:pt x="61915" y="11060"/>
                  </a:cubicBezTo>
                  <a:cubicBezTo>
                    <a:pt x="61915" y="10493"/>
                    <a:pt x="61442" y="10115"/>
                    <a:pt x="60875" y="10115"/>
                  </a:cubicBezTo>
                  <a:close/>
                  <a:moveTo>
                    <a:pt x="34572" y="10573"/>
                  </a:moveTo>
                  <a:cubicBezTo>
                    <a:pt x="33993" y="10573"/>
                    <a:pt x="33841" y="10938"/>
                    <a:pt x="33841" y="11533"/>
                  </a:cubicBezTo>
                  <a:cubicBezTo>
                    <a:pt x="33841" y="12194"/>
                    <a:pt x="34314" y="12289"/>
                    <a:pt x="34786" y="12289"/>
                  </a:cubicBezTo>
                  <a:cubicBezTo>
                    <a:pt x="35259" y="12289"/>
                    <a:pt x="35542" y="12005"/>
                    <a:pt x="35732" y="11533"/>
                  </a:cubicBezTo>
                  <a:cubicBezTo>
                    <a:pt x="35732" y="10965"/>
                    <a:pt x="35353" y="10587"/>
                    <a:pt x="34786" y="10587"/>
                  </a:cubicBezTo>
                  <a:cubicBezTo>
                    <a:pt x="34709" y="10578"/>
                    <a:pt x="34638" y="10573"/>
                    <a:pt x="34572" y="10573"/>
                  </a:cubicBezTo>
                  <a:close/>
                  <a:moveTo>
                    <a:pt x="51328" y="10587"/>
                  </a:moveTo>
                  <a:cubicBezTo>
                    <a:pt x="50856" y="10587"/>
                    <a:pt x="50477" y="10871"/>
                    <a:pt x="50383" y="11344"/>
                  </a:cubicBezTo>
                  <a:cubicBezTo>
                    <a:pt x="50194" y="11911"/>
                    <a:pt x="50477" y="12383"/>
                    <a:pt x="51139" y="12478"/>
                  </a:cubicBezTo>
                  <a:cubicBezTo>
                    <a:pt x="51801" y="12383"/>
                    <a:pt x="52084" y="12005"/>
                    <a:pt x="52084" y="11438"/>
                  </a:cubicBezTo>
                  <a:cubicBezTo>
                    <a:pt x="52084" y="10965"/>
                    <a:pt x="51895" y="10587"/>
                    <a:pt x="51328" y="10587"/>
                  </a:cubicBezTo>
                  <a:close/>
                  <a:moveTo>
                    <a:pt x="65791" y="10587"/>
                  </a:moveTo>
                  <a:cubicBezTo>
                    <a:pt x="65318" y="10587"/>
                    <a:pt x="65034" y="10965"/>
                    <a:pt x="64845" y="11438"/>
                  </a:cubicBezTo>
                  <a:cubicBezTo>
                    <a:pt x="64751" y="12005"/>
                    <a:pt x="65129" y="12478"/>
                    <a:pt x="65696" y="12667"/>
                  </a:cubicBezTo>
                  <a:cubicBezTo>
                    <a:pt x="65753" y="12675"/>
                    <a:pt x="65808" y="12679"/>
                    <a:pt x="65859" y="12679"/>
                  </a:cubicBezTo>
                  <a:cubicBezTo>
                    <a:pt x="66405" y="12679"/>
                    <a:pt x="66649" y="12240"/>
                    <a:pt x="66736" y="11722"/>
                  </a:cubicBezTo>
                  <a:cubicBezTo>
                    <a:pt x="66736" y="11060"/>
                    <a:pt x="66547" y="10587"/>
                    <a:pt x="65791" y="10587"/>
                  </a:cubicBezTo>
                  <a:close/>
                  <a:moveTo>
                    <a:pt x="82332" y="11060"/>
                  </a:moveTo>
                  <a:cubicBezTo>
                    <a:pt x="81671" y="11060"/>
                    <a:pt x="81293" y="11438"/>
                    <a:pt x="81293" y="12194"/>
                  </a:cubicBezTo>
                  <a:cubicBezTo>
                    <a:pt x="81293" y="12761"/>
                    <a:pt x="81765" y="12950"/>
                    <a:pt x="82238" y="12950"/>
                  </a:cubicBezTo>
                  <a:cubicBezTo>
                    <a:pt x="82805" y="12950"/>
                    <a:pt x="83183" y="12478"/>
                    <a:pt x="83183" y="11911"/>
                  </a:cubicBezTo>
                  <a:cubicBezTo>
                    <a:pt x="83183" y="11438"/>
                    <a:pt x="82805" y="11060"/>
                    <a:pt x="82332" y="11060"/>
                  </a:cubicBezTo>
                  <a:close/>
                  <a:moveTo>
                    <a:pt x="23719" y="11294"/>
                  </a:moveTo>
                  <a:cubicBezTo>
                    <a:pt x="23285" y="11294"/>
                    <a:pt x="22937" y="11633"/>
                    <a:pt x="22782" y="12100"/>
                  </a:cubicBezTo>
                  <a:cubicBezTo>
                    <a:pt x="22687" y="12761"/>
                    <a:pt x="23065" y="13234"/>
                    <a:pt x="23727" y="13329"/>
                  </a:cubicBezTo>
                  <a:cubicBezTo>
                    <a:pt x="24388" y="13234"/>
                    <a:pt x="24861" y="12856"/>
                    <a:pt x="24861" y="12289"/>
                  </a:cubicBezTo>
                  <a:cubicBezTo>
                    <a:pt x="24861" y="11816"/>
                    <a:pt x="24483" y="11344"/>
                    <a:pt x="24010" y="11344"/>
                  </a:cubicBezTo>
                  <a:cubicBezTo>
                    <a:pt x="23910" y="11310"/>
                    <a:pt x="23812" y="11294"/>
                    <a:pt x="23719" y="11294"/>
                  </a:cubicBezTo>
                  <a:close/>
                  <a:moveTo>
                    <a:pt x="46318" y="11438"/>
                  </a:moveTo>
                  <a:cubicBezTo>
                    <a:pt x="45751" y="11533"/>
                    <a:pt x="45373" y="11911"/>
                    <a:pt x="45468" y="12383"/>
                  </a:cubicBezTo>
                  <a:cubicBezTo>
                    <a:pt x="45468" y="12950"/>
                    <a:pt x="45940" y="13329"/>
                    <a:pt x="46602" y="13329"/>
                  </a:cubicBezTo>
                  <a:cubicBezTo>
                    <a:pt x="47169" y="13329"/>
                    <a:pt x="47358" y="12856"/>
                    <a:pt x="47358" y="12383"/>
                  </a:cubicBezTo>
                  <a:cubicBezTo>
                    <a:pt x="47358" y="11816"/>
                    <a:pt x="46885" y="11438"/>
                    <a:pt x="46318" y="11438"/>
                  </a:cubicBezTo>
                  <a:close/>
                  <a:moveTo>
                    <a:pt x="70750" y="11798"/>
                  </a:moveTo>
                  <a:cubicBezTo>
                    <a:pt x="70680" y="11798"/>
                    <a:pt x="70602" y="11804"/>
                    <a:pt x="70517" y="11816"/>
                  </a:cubicBezTo>
                  <a:cubicBezTo>
                    <a:pt x="69950" y="11911"/>
                    <a:pt x="69572" y="12383"/>
                    <a:pt x="69761" y="12950"/>
                  </a:cubicBezTo>
                  <a:cubicBezTo>
                    <a:pt x="69845" y="13374"/>
                    <a:pt x="70157" y="13721"/>
                    <a:pt x="70561" y="13721"/>
                  </a:cubicBezTo>
                  <a:cubicBezTo>
                    <a:pt x="70608" y="13721"/>
                    <a:pt x="70657" y="13717"/>
                    <a:pt x="70706" y="13707"/>
                  </a:cubicBezTo>
                  <a:cubicBezTo>
                    <a:pt x="71273" y="13612"/>
                    <a:pt x="71651" y="13139"/>
                    <a:pt x="71462" y="12478"/>
                  </a:cubicBezTo>
                  <a:cubicBezTo>
                    <a:pt x="71380" y="12066"/>
                    <a:pt x="71226" y="11798"/>
                    <a:pt x="70750" y="11798"/>
                  </a:cubicBezTo>
                  <a:close/>
                  <a:moveTo>
                    <a:pt x="93108" y="12194"/>
                  </a:moveTo>
                  <a:cubicBezTo>
                    <a:pt x="92541" y="12194"/>
                    <a:pt x="92069" y="12478"/>
                    <a:pt x="92069" y="13139"/>
                  </a:cubicBezTo>
                  <a:cubicBezTo>
                    <a:pt x="92069" y="13612"/>
                    <a:pt x="92447" y="13896"/>
                    <a:pt x="92825" y="13896"/>
                  </a:cubicBezTo>
                  <a:cubicBezTo>
                    <a:pt x="92960" y="13934"/>
                    <a:pt x="93087" y="13953"/>
                    <a:pt x="93205" y="13953"/>
                  </a:cubicBezTo>
                  <a:cubicBezTo>
                    <a:pt x="93664" y="13953"/>
                    <a:pt x="93978" y="13666"/>
                    <a:pt x="94054" y="13139"/>
                  </a:cubicBezTo>
                  <a:cubicBezTo>
                    <a:pt x="94054" y="12478"/>
                    <a:pt x="93676" y="12194"/>
                    <a:pt x="93108" y="12194"/>
                  </a:cubicBezTo>
                  <a:close/>
                  <a:moveTo>
                    <a:pt x="30417" y="12842"/>
                  </a:moveTo>
                  <a:cubicBezTo>
                    <a:pt x="30363" y="12842"/>
                    <a:pt x="30307" y="12846"/>
                    <a:pt x="30249" y="12856"/>
                  </a:cubicBezTo>
                  <a:cubicBezTo>
                    <a:pt x="29776" y="12950"/>
                    <a:pt x="29398" y="13234"/>
                    <a:pt x="29398" y="13801"/>
                  </a:cubicBezTo>
                  <a:cubicBezTo>
                    <a:pt x="29398" y="14368"/>
                    <a:pt x="29871" y="14841"/>
                    <a:pt x="30533" y="14841"/>
                  </a:cubicBezTo>
                  <a:cubicBezTo>
                    <a:pt x="31100" y="14841"/>
                    <a:pt x="31478" y="14368"/>
                    <a:pt x="31478" y="13801"/>
                  </a:cubicBezTo>
                  <a:cubicBezTo>
                    <a:pt x="31223" y="13207"/>
                    <a:pt x="30892" y="12842"/>
                    <a:pt x="30417" y="12842"/>
                  </a:cubicBezTo>
                  <a:close/>
                  <a:moveTo>
                    <a:pt x="41592" y="12856"/>
                  </a:moveTo>
                  <a:cubicBezTo>
                    <a:pt x="41119" y="12950"/>
                    <a:pt x="40741" y="13329"/>
                    <a:pt x="40741" y="13801"/>
                  </a:cubicBezTo>
                  <a:cubicBezTo>
                    <a:pt x="40741" y="14368"/>
                    <a:pt x="41119" y="14746"/>
                    <a:pt x="41687" y="14841"/>
                  </a:cubicBezTo>
                  <a:cubicBezTo>
                    <a:pt x="42443" y="14746"/>
                    <a:pt x="42821" y="14368"/>
                    <a:pt x="42632" y="13801"/>
                  </a:cubicBezTo>
                  <a:cubicBezTo>
                    <a:pt x="42537" y="13234"/>
                    <a:pt x="42159" y="12856"/>
                    <a:pt x="41592" y="12856"/>
                  </a:cubicBezTo>
                  <a:close/>
                  <a:moveTo>
                    <a:pt x="75243" y="13329"/>
                  </a:moveTo>
                  <a:cubicBezTo>
                    <a:pt x="74770" y="13329"/>
                    <a:pt x="74487" y="13707"/>
                    <a:pt x="74298" y="14179"/>
                  </a:cubicBezTo>
                  <a:cubicBezTo>
                    <a:pt x="74203" y="14746"/>
                    <a:pt x="74676" y="15219"/>
                    <a:pt x="75243" y="15219"/>
                  </a:cubicBezTo>
                  <a:cubicBezTo>
                    <a:pt x="75905" y="15219"/>
                    <a:pt x="76188" y="14841"/>
                    <a:pt x="76377" y="14274"/>
                  </a:cubicBezTo>
                  <a:cubicBezTo>
                    <a:pt x="76188" y="13707"/>
                    <a:pt x="75905" y="13329"/>
                    <a:pt x="75243" y="13329"/>
                  </a:cubicBezTo>
                  <a:close/>
                  <a:moveTo>
                    <a:pt x="86492" y="13612"/>
                  </a:moveTo>
                  <a:cubicBezTo>
                    <a:pt x="85924" y="13612"/>
                    <a:pt x="85546" y="14085"/>
                    <a:pt x="85546" y="14652"/>
                  </a:cubicBezTo>
                  <a:cubicBezTo>
                    <a:pt x="85546" y="15125"/>
                    <a:pt x="85924" y="15503"/>
                    <a:pt x="86397" y="15503"/>
                  </a:cubicBezTo>
                  <a:cubicBezTo>
                    <a:pt x="86964" y="15503"/>
                    <a:pt x="87342" y="15219"/>
                    <a:pt x="87437" y="14274"/>
                  </a:cubicBezTo>
                  <a:cubicBezTo>
                    <a:pt x="87437" y="13896"/>
                    <a:pt x="87059" y="13612"/>
                    <a:pt x="86492" y="13612"/>
                  </a:cubicBezTo>
                  <a:close/>
                  <a:moveTo>
                    <a:pt x="19946" y="14368"/>
                  </a:moveTo>
                  <a:cubicBezTo>
                    <a:pt x="19379" y="14368"/>
                    <a:pt x="19001" y="14841"/>
                    <a:pt x="19001" y="15503"/>
                  </a:cubicBezTo>
                  <a:cubicBezTo>
                    <a:pt x="19001" y="15881"/>
                    <a:pt x="19473" y="16259"/>
                    <a:pt x="19946" y="16259"/>
                  </a:cubicBezTo>
                  <a:cubicBezTo>
                    <a:pt x="20607" y="16259"/>
                    <a:pt x="21080" y="16070"/>
                    <a:pt x="21080" y="15314"/>
                  </a:cubicBezTo>
                  <a:cubicBezTo>
                    <a:pt x="20891" y="14746"/>
                    <a:pt x="20607" y="14368"/>
                    <a:pt x="19946" y="14368"/>
                  </a:cubicBezTo>
                  <a:close/>
                  <a:moveTo>
                    <a:pt x="37149" y="14841"/>
                  </a:moveTo>
                  <a:cubicBezTo>
                    <a:pt x="36677" y="14841"/>
                    <a:pt x="36299" y="15219"/>
                    <a:pt x="36299" y="15692"/>
                  </a:cubicBezTo>
                  <a:cubicBezTo>
                    <a:pt x="36299" y="16259"/>
                    <a:pt x="36677" y="16637"/>
                    <a:pt x="36677" y="16637"/>
                  </a:cubicBezTo>
                  <a:cubicBezTo>
                    <a:pt x="37811" y="16637"/>
                    <a:pt x="38189" y="16259"/>
                    <a:pt x="38189" y="15786"/>
                  </a:cubicBezTo>
                  <a:cubicBezTo>
                    <a:pt x="38189" y="15219"/>
                    <a:pt x="37717" y="14841"/>
                    <a:pt x="37149" y="14841"/>
                  </a:cubicBezTo>
                  <a:close/>
                  <a:moveTo>
                    <a:pt x="57189" y="15030"/>
                  </a:moveTo>
                  <a:cubicBezTo>
                    <a:pt x="56716" y="15030"/>
                    <a:pt x="56338" y="15314"/>
                    <a:pt x="56338" y="15975"/>
                  </a:cubicBezTo>
                  <a:cubicBezTo>
                    <a:pt x="56338" y="16542"/>
                    <a:pt x="56622" y="16920"/>
                    <a:pt x="57283" y="17015"/>
                  </a:cubicBezTo>
                  <a:cubicBezTo>
                    <a:pt x="57945" y="17015"/>
                    <a:pt x="58229" y="16637"/>
                    <a:pt x="58229" y="15975"/>
                  </a:cubicBezTo>
                  <a:cubicBezTo>
                    <a:pt x="58229" y="15314"/>
                    <a:pt x="57945" y="15030"/>
                    <a:pt x="57189" y="15030"/>
                  </a:cubicBezTo>
                  <a:close/>
                  <a:moveTo>
                    <a:pt x="62104" y="15219"/>
                  </a:moveTo>
                  <a:cubicBezTo>
                    <a:pt x="61820" y="15314"/>
                    <a:pt x="61442" y="15597"/>
                    <a:pt x="61442" y="16070"/>
                  </a:cubicBezTo>
                  <a:cubicBezTo>
                    <a:pt x="61442" y="16637"/>
                    <a:pt x="61726" y="17110"/>
                    <a:pt x="62293" y="17110"/>
                  </a:cubicBezTo>
                  <a:cubicBezTo>
                    <a:pt x="62766" y="17110"/>
                    <a:pt x="63144" y="16920"/>
                    <a:pt x="63144" y="16259"/>
                  </a:cubicBezTo>
                  <a:cubicBezTo>
                    <a:pt x="63238" y="15597"/>
                    <a:pt x="62766" y="15314"/>
                    <a:pt x="62104" y="15219"/>
                  </a:cubicBezTo>
                  <a:close/>
                  <a:moveTo>
                    <a:pt x="96795" y="15503"/>
                  </a:moveTo>
                  <a:cubicBezTo>
                    <a:pt x="96228" y="15503"/>
                    <a:pt x="95850" y="15786"/>
                    <a:pt x="95850" y="16448"/>
                  </a:cubicBezTo>
                  <a:cubicBezTo>
                    <a:pt x="95850" y="16826"/>
                    <a:pt x="96228" y="17204"/>
                    <a:pt x="96700" y="17204"/>
                  </a:cubicBezTo>
                  <a:cubicBezTo>
                    <a:pt x="97267" y="17204"/>
                    <a:pt x="97740" y="17015"/>
                    <a:pt x="97835" y="16448"/>
                  </a:cubicBezTo>
                  <a:cubicBezTo>
                    <a:pt x="97835" y="15786"/>
                    <a:pt x="97457" y="15503"/>
                    <a:pt x="96795" y="15503"/>
                  </a:cubicBezTo>
                  <a:close/>
                  <a:moveTo>
                    <a:pt x="79686" y="15503"/>
                  </a:moveTo>
                  <a:cubicBezTo>
                    <a:pt x="79024" y="15597"/>
                    <a:pt x="78646" y="15881"/>
                    <a:pt x="78835" y="16637"/>
                  </a:cubicBezTo>
                  <a:cubicBezTo>
                    <a:pt x="78930" y="17110"/>
                    <a:pt x="79402" y="17393"/>
                    <a:pt x="79875" y="17393"/>
                  </a:cubicBezTo>
                  <a:cubicBezTo>
                    <a:pt x="80442" y="17110"/>
                    <a:pt x="80820" y="16731"/>
                    <a:pt x="80726" y="16164"/>
                  </a:cubicBezTo>
                  <a:cubicBezTo>
                    <a:pt x="80631" y="15692"/>
                    <a:pt x="80253" y="15503"/>
                    <a:pt x="79686" y="15503"/>
                  </a:cubicBezTo>
                  <a:close/>
                  <a:moveTo>
                    <a:pt x="52273" y="15503"/>
                  </a:moveTo>
                  <a:cubicBezTo>
                    <a:pt x="51612" y="15597"/>
                    <a:pt x="51423" y="16070"/>
                    <a:pt x="51517" y="16637"/>
                  </a:cubicBezTo>
                  <a:cubicBezTo>
                    <a:pt x="51602" y="17060"/>
                    <a:pt x="51914" y="17408"/>
                    <a:pt x="52318" y="17408"/>
                  </a:cubicBezTo>
                  <a:cubicBezTo>
                    <a:pt x="52365" y="17408"/>
                    <a:pt x="52413" y="17403"/>
                    <a:pt x="52462" y="17393"/>
                  </a:cubicBezTo>
                  <a:cubicBezTo>
                    <a:pt x="53030" y="17204"/>
                    <a:pt x="53313" y="16731"/>
                    <a:pt x="53219" y="16164"/>
                  </a:cubicBezTo>
                  <a:cubicBezTo>
                    <a:pt x="53030" y="15597"/>
                    <a:pt x="52746" y="15503"/>
                    <a:pt x="52273" y="15503"/>
                  </a:cubicBezTo>
                  <a:close/>
                  <a:moveTo>
                    <a:pt x="26279" y="15597"/>
                  </a:moveTo>
                  <a:cubicBezTo>
                    <a:pt x="25617" y="15692"/>
                    <a:pt x="25334" y="16164"/>
                    <a:pt x="25428" y="16731"/>
                  </a:cubicBezTo>
                  <a:cubicBezTo>
                    <a:pt x="25428" y="17204"/>
                    <a:pt x="25806" y="17582"/>
                    <a:pt x="26279" y="17582"/>
                  </a:cubicBezTo>
                  <a:cubicBezTo>
                    <a:pt x="26846" y="17582"/>
                    <a:pt x="27224" y="17204"/>
                    <a:pt x="27224" y="16637"/>
                  </a:cubicBezTo>
                  <a:cubicBezTo>
                    <a:pt x="27224" y="15975"/>
                    <a:pt x="26941" y="15597"/>
                    <a:pt x="26279" y="15597"/>
                  </a:cubicBezTo>
                  <a:close/>
                  <a:moveTo>
                    <a:pt x="67019" y="16070"/>
                  </a:moveTo>
                  <a:cubicBezTo>
                    <a:pt x="66547" y="16070"/>
                    <a:pt x="66169" y="16542"/>
                    <a:pt x="66169" y="17015"/>
                  </a:cubicBezTo>
                  <a:cubicBezTo>
                    <a:pt x="66169" y="17582"/>
                    <a:pt x="66547" y="18055"/>
                    <a:pt x="67114" y="18055"/>
                  </a:cubicBezTo>
                  <a:cubicBezTo>
                    <a:pt x="67681" y="18055"/>
                    <a:pt x="68059" y="17582"/>
                    <a:pt x="68059" y="17015"/>
                  </a:cubicBezTo>
                  <a:cubicBezTo>
                    <a:pt x="68059" y="16259"/>
                    <a:pt x="67587" y="16070"/>
                    <a:pt x="67019" y="16070"/>
                  </a:cubicBezTo>
                  <a:close/>
                  <a:moveTo>
                    <a:pt x="90556" y="16542"/>
                  </a:moveTo>
                  <a:cubicBezTo>
                    <a:pt x="90084" y="16542"/>
                    <a:pt x="89705" y="16731"/>
                    <a:pt x="89705" y="17393"/>
                  </a:cubicBezTo>
                  <a:cubicBezTo>
                    <a:pt x="89705" y="17866"/>
                    <a:pt x="89895" y="18149"/>
                    <a:pt x="90367" y="18338"/>
                  </a:cubicBezTo>
                  <a:cubicBezTo>
                    <a:pt x="90840" y="18338"/>
                    <a:pt x="91218" y="18149"/>
                    <a:pt x="91312" y="17582"/>
                  </a:cubicBezTo>
                  <a:cubicBezTo>
                    <a:pt x="91501" y="17015"/>
                    <a:pt x="91123" y="16542"/>
                    <a:pt x="90556" y="16542"/>
                  </a:cubicBezTo>
                  <a:close/>
                  <a:moveTo>
                    <a:pt x="47642" y="16448"/>
                  </a:moveTo>
                  <a:cubicBezTo>
                    <a:pt x="46885" y="16448"/>
                    <a:pt x="46602" y="16637"/>
                    <a:pt x="46602" y="17393"/>
                  </a:cubicBezTo>
                  <a:cubicBezTo>
                    <a:pt x="46602" y="17866"/>
                    <a:pt x="46885" y="18149"/>
                    <a:pt x="47358" y="18338"/>
                  </a:cubicBezTo>
                  <a:cubicBezTo>
                    <a:pt x="47417" y="18348"/>
                    <a:pt x="47475" y="18353"/>
                    <a:pt x="47533" y="18353"/>
                  </a:cubicBezTo>
                  <a:cubicBezTo>
                    <a:pt x="48037" y="18353"/>
                    <a:pt x="48502" y="17996"/>
                    <a:pt x="48587" y="17488"/>
                  </a:cubicBezTo>
                  <a:cubicBezTo>
                    <a:pt x="48681" y="16920"/>
                    <a:pt x="48209" y="16542"/>
                    <a:pt x="47642" y="16448"/>
                  </a:cubicBezTo>
                  <a:close/>
                  <a:moveTo>
                    <a:pt x="32940" y="17095"/>
                  </a:moveTo>
                  <a:cubicBezTo>
                    <a:pt x="32536" y="17095"/>
                    <a:pt x="32224" y="17442"/>
                    <a:pt x="32140" y="17866"/>
                  </a:cubicBezTo>
                  <a:cubicBezTo>
                    <a:pt x="32045" y="18433"/>
                    <a:pt x="32423" y="18906"/>
                    <a:pt x="32990" y="19000"/>
                  </a:cubicBezTo>
                  <a:cubicBezTo>
                    <a:pt x="33463" y="19000"/>
                    <a:pt x="33841" y="18906"/>
                    <a:pt x="33936" y="18338"/>
                  </a:cubicBezTo>
                  <a:cubicBezTo>
                    <a:pt x="34030" y="17677"/>
                    <a:pt x="33652" y="17204"/>
                    <a:pt x="33085" y="17110"/>
                  </a:cubicBezTo>
                  <a:cubicBezTo>
                    <a:pt x="33035" y="17100"/>
                    <a:pt x="32987" y="17095"/>
                    <a:pt x="32940" y="17095"/>
                  </a:cubicBezTo>
                  <a:close/>
                  <a:moveTo>
                    <a:pt x="71840" y="17488"/>
                  </a:moveTo>
                  <a:cubicBezTo>
                    <a:pt x="71368" y="17488"/>
                    <a:pt x="70989" y="17677"/>
                    <a:pt x="70895" y="18338"/>
                  </a:cubicBezTo>
                  <a:cubicBezTo>
                    <a:pt x="70800" y="18906"/>
                    <a:pt x="71084" y="19284"/>
                    <a:pt x="71840" y="19378"/>
                  </a:cubicBezTo>
                  <a:cubicBezTo>
                    <a:pt x="71889" y="19386"/>
                    <a:pt x="71938" y="19390"/>
                    <a:pt x="71985" y="19390"/>
                  </a:cubicBezTo>
                  <a:cubicBezTo>
                    <a:pt x="72486" y="19390"/>
                    <a:pt x="72880" y="18951"/>
                    <a:pt x="72880" y="18433"/>
                  </a:cubicBezTo>
                  <a:cubicBezTo>
                    <a:pt x="72880" y="17866"/>
                    <a:pt x="72407" y="17488"/>
                    <a:pt x="71840" y="17488"/>
                  </a:cubicBezTo>
                  <a:close/>
                  <a:moveTo>
                    <a:pt x="83939" y="17960"/>
                  </a:moveTo>
                  <a:cubicBezTo>
                    <a:pt x="83278" y="17960"/>
                    <a:pt x="82994" y="18433"/>
                    <a:pt x="82994" y="19000"/>
                  </a:cubicBezTo>
                  <a:cubicBezTo>
                    <a:pt x="82994" y="19473"/>
                    <a:pt x="83278" y="19851"/>
                    <a:pt x="83939" y="19851"/>
                  </a:cubicBezTo>
                  <a:cubicBezTo>
                    <a:pt x="84601" y="19851"/>
                    <a:pt x="84885" y="19378"/>
                    <a:pt x="84885" y="18811"/>
                  </a:cubicBezTo>
                  <a:cubicBezTo>
                    <a:pt x="84696" y="18338"/>
                    <a:pt x="84412" y="17960"/>
                    <a:pt x="83939" y="17960"/>
                  </a:cubicBezTo>
                  <a:close/>
                  <a:moveTo>
                    <a:pt x="16543" y="17866"/>
                  </a:moveTo>
                  <a:cubicBezTo>
                    <a:pt x="15787" y="17960"/>
                    <a:pt x="15503" y="18149"/>
                    <a:pt x="15503" y="18906"/>
                  </a:cubicBezTo>
                  <a:cubicBezTo>
                    <a:pt x="15503" y="19424"/>
                    <a:pt x="15819" y="19863"/>
                    <a:pt x="16378" y="19863"/>
                  </a:cubicBezTo>
                  <a:cubicBezTo>
                    <a:pt x="16431" y="19863"/>
                    <a:pt x="16486" y="19859"/>
                    <a:pt x="16543" y="19851"/>
                  </a:cubicBezTo>
                  <a:cubicBezTo>
                    <a:pt x="17015" y="19851"/>
                    <a:pt x="17394" y="19473"/>
                    <a:pt x="17394" y="19000"/>
                  </a:cubicBezTo>
                  <a:cubicBezTo>
                    <a:pt x="17394" y="18433"/>
                    <a:pt x="17110" y="17960"/>
                    <a:pt x="16543" y="17866"/>
                  </a:cubicBezTo>
                  <a:close/>
                  <a:moveTo>
                    <a:pt x="42905" y="17942"/>
                  </a:moveTo>
                  <a:cubicBezTo>
                    <a:pt x="42847" y="17942"/>
                    <a:pt x="42787" y="17948"/>
                    <a:pt x="42726" y="17960"/>
                  </a:cubicBezTo>
                  <a:cubicBezTo>
                    <a:pt x="42159" y="17960"/>
                    <a:pt x="41781" y="18433"/>
                    <a:pt x="41781" y="19000"/>
                  </a:cubicBezTo>
                  <a:cubicBezTo>
                    <a:pt x="41954" y="19431"/>
                    <a:pt x="42284" y="19863"/>
                    <a:pt x="42843" y="19863"/>
                  </a:cubicBezTo>
                  <a:cubicBezTo>
                    <a:pt x="42897" y="19863"/>
                    <a:pt x="42952" y="19859"/>
                    <a:pt x="43010" y="19851"/>
                  </a:cubicBezTo>
                  <a:cubicBezTo>
                    <a:pt x="43577" y="19756"/>
                    <a:pt x="43955" y="19284"/>
                    <a:pt x="43766" y="18622"/>
                  </a:cubicBezTo>
                  <a:cubicBezTo>
                    <a:pt x="43602" y="18210"/>
                    <a:pt x="43294" y="17942"/>
                    <a:pt x="42905" y="17942"/>
                  </a:cubicBezTo>
                  <a:close/>
                  <a:moveTo>
                    <a:pt x="22592" y="18811"/>
                  </a:moveTo>
                  <a:cubicBezTo>
                    <a:pt x="22120" y="18811"/>
                    <a:pt x="21742" y="19000"/>
                    <a:pt x="21647" y="19567"/>
                  </a:cubicBezTo>
                  <a:cubicBezTo>
                    <a:pt x="21553" y="20229"/>
                    <a:pt x="21836" y="20607"/>
                    <a:pt x="22498" y="20607"/>
                  </a:cubicBezTo>
                  <a:cubicBezTo>
                    <a:pt x="23065" y="20607"/>
                    <a:pt x="23443" y="20418"/>
                    <a:pt x="23538" y="19567"/>
                  </a:cubicBezTo>
                  <a:cubicBezTo>
                    <a:pt x="23443" y="19284"/>
                    <a:pt x="23254" y="18811"/>
                    <a:pt x="22592" y="18811"/>
                  </a:cubicBezTo>
                  <a:close/>
                  <a:moveTo>
                    <a:pt x="100009" y="18906"/>
                  </a:moveTo>
                  <a:cubicBezTo>
                    <a:pt x="99631" y="19095"/>
                    <a:pt x="99158" y="19473"/>
                    <a:pt x="99253" y="20040"/>
                  </a:cubicBezTo>
                  <a:cubicBezTo>
                    <a:pt x="99335" y="20619"/>
                    <a:pt x="99707" y="20908"/>
                    <a:pt x="100242" y="20908"/>
                  </a:cubicBezTo>
                  <a:cubicBezTo>
                    <a:pt x="100319" y="20908"/>
                    <a:pt x="100399" y="20902"/>
                    <a:pt x="100481" y="20891"/>
                  </a:cubicBezTo>
                  <a:cubicBezTo>
                    <a:pt x="100954" y="20796"/>
                    <a:pt x="101238" y="20418"/>
                    <a:pt x="101143" y="19851"/>
                  </a:cubicBezTo>
                  <a:cubicBezTo>
                    <a:pt x="101049" y="19095"/>
                    <a:pt x="100670" y="18906"/>
                    <a:pt x="100009" y="18906"/>
                  </a:cubicBezTo>
                  <a:close/>
                  <a:moveTo>
                    <a:pt x="76472" y="19378"/>
                  </a:moveTo>
                  <a:cubicBezTo>
                    <a:pt x="75716" y="19378"/>
                    <a:pt x="75432" y="19756"/>
                    <a:pt x="75432" y="20418"/>
                  </a:cubicBezTo>
                  <a:cubicBezTo>
                    <a:pt x="75432" y="20985"/>
                    <a:pt x="75716" y="21269"/>
                    <a:pt x="76188" y="21363"/>
                  </a:cubicBezTo>
                  <a:cubicBezTo>
                    <a:pt x="76271" y="21375"/>
                    <a:pt x="76351" y="21381"/>
                    <a:pt x="76427" y="21381"/>
                  </a:cubicBezTo>
                  <a:cubicBezTo>
                    <a:pt x="76962" y="21381"/>
                    <a:pt x="77334" y="21091"/>
                    <a:pt x="77417" y="20512"/>
                  </a:cubicBezTo>
                  <a:cubicBezTo>
                    <a:pt x="77512" y="19851"/>
                    <a:pt x="77134" y="19473"/>
                    <a:pt x="76472" y="19378"/>
                  </a:cubicBezTo>
                  <a:close/>
                  <a:moveTo>
                    <a:pt x="94148" y="19851"/>
                  </a:moveTo>
                  <a:cubicBezTo>
                    <a:pt x="93581" y="19851"/>
                    <a:pt x="93203" y="20229"/>
                    <a:pt x="93108" y="20796"/>
                  </a:cubicBezTo>
                  <a:cubicBezTo>
                    <a:pt x="93363" y="21305"/>
                    <a:pt x="93769" y="21661"/>
                    <a:pt x="94259" y="21661"/>
                  </a:cubicBezTo>
                  <a:cubicBezTo>
                    <a:pt x="94316" y="21661"/>
                    <a:pt x="94373" y="21656"/>
                    <a:pt x="94432" y="21647"/>
                  </a:cubicBezTo>
                  <a:cubicBezTo>
                    <a:pt x="94904" y="21458"/>
                    <a:pt x="95188" y="21174"/>
                    <a:pt x="95093" y="20701"/>
                  </a:cubicBezTo>
                  <a:cubicBezTo>
                    <a:pt x="95093" y="20040"/>
                    <a:pt x="94715" y="19851"/>
                    <a:pt x="94148" y="19851"/>
                  </a:cubicBezTo>
                  <a:close/>
                  <a:moveTo>
                    <a:pt x="38284" y="19945"/>
                  </a:moveTo>
                  <a:cubicBezTo>
                    <a:pt x="37717" y="19945"/>
                    <a:pt x="37433" y="20323"/>
                    <a:pt x="37338" y="20796"/>
                  </a:cubicBezTo>
                  <a:cubicBezTo>
                    <a:pt x="37338" y="21363"/>
                    <a:pt x="37811" y="21741"/>
                    <a:pt x="38378" y="21741"/>
                  </a:cubicBezTo>
                  <a:cubicBezTo>
                    <a:pt x="38851" y="21741"/>
                    <a:pt x="39229" y="21363"/>
                    <a:pt x="39323" y="20891"/>
                  </a:cubicBezTo>
                  <a:cubicBezTo>
                    <a:pt x="39229" y="20323"/>
                    <a:pt x="38851" y="19945"/>
                    <a:pt x="38284" y="19945"/>
                  </a:cubicBezTo>
                  <a:close/>
                  <a:moveTo>
                    <a:pt x="28831" y="20040"/>
                  </a:moveTo>
                  <a:cubicBezTo>
                    <a:pt x="28264" y="20040"/>
                    <a:pt x="27886" y="20512"/>
                    <a:pt x="27886" y="21174"/>
                  </a:cubicBezTo>
                  <a:cubicBezTo>
                    <a:pt x="28119" y="21641"/>
                    <a:pt x="28353" y="21979"/>
                    <a:pt x="28797" y="21979"/>
                  </a:cubicBezTo>
                  <a:cubicBezTo>
                    <a:pt x="28892" y="21979"/>
                    <a:pt x="28998" y="21964"/>
                    <a:pt x="29115" y="21930"/>
                  </a:cubicBezTo>
                  <a:cubicBezTo>
                    <a:pt x="29682" y="21836"/>
                    <a:pt x="30060" y="21363"/>
                    <a:pt x="29871" y="20796"/>
                  </a:cubicBezTo>
                  <a:cubicBezTo>
                    <a:pt x="29776" y="20323"/>
                    <a:pt x="29398" y="20040"/>
                    <a:pt x="28831" y="20040"/>
                  </a:cubicBezTo>
                  <a:close/>
                  <a:moveTo>
                    <a:pt x="54826" y="20229"/>
                  </a:moveTo>
                  <a:cubicBezTo>
                    <a:pt x="54353" y="20229"/>
                    <a:pt x="53880" y="20512"/>
                    <a:pt x="53880" y="20985"/>
                  </a:cubicBezTo>
                  <a:cubicBezTo>
                    <a:pt x="53786" y="21647"/>
                    <a:pt x="54069" y="22119"/>
                    <a:pt x="54826" y="22214"/>
                  </a:cubicBezTo>
                  <a:cubicBezTo>
                    <a:pt x="54891" y="22222"/>
                    <a:pt x="54952" y="22226"/>
                    <a:pt x="55009" y="22226"/>
                  </a:cubicBezTo>
                  <a:cubicBezTo>
                    <a:pt x="55614" y="22226"/>
                    <a:pt x="55779" y="21787"/>
                    <a:pt x="55865" y="21269"/>
                  </a:cubicBezTo>
                  <a:cubicBezTo>
                    <a:pt x="55865" y="20512"/>
                    <a:pt x="55393" y="20229"/>
                    <a:pt x="54826" y="20229"/>
                  </a:cubicBezTo>
                  <a:close/>
                  <a:moveTo>
                    <a:pt x="59835" y="20229"/>
                  </a:moveTo>
                  <a:cubicBezTo>
                    <a:pt x="59363" y="20229"/>
                    <a:pt x="58985" y="20512"/>
                    <a:pt x="58890" y="20985"/>
                  </a:cubicBezTo>
                  <a:cubicBezTo>
                    <a:pt x="58701" y="21647"/>
                    <a:pt x="59079" y="22119"/>
                    <a:pt x="59646" y="22214"/>
                  </a:cubicBezTo>
                  <a:cubicBezTo>
                    <a:pt x="59704" y="22222"/>
                    <a:pt x="59758" y="22226"/>
                    <a:pt x="59810" y="22226"/>
                  </a:cubicBezTo>
                  <a:cubicBezTo>
                    <a:pt x="60357" y="22226"/>
                    <a:pt x="60616" y="21787"/>
                    <a:pt x="60875" y="21269"/>
                  </a:cubicBezTo>
                  <a:cubicBezTo>
                    <a:pt x="60781" y="20512"/>
                    <a:pt x="60403" y="20229"/>
                    <a:pt x="59835" y="20229"/>
                  </a:cubicBezTo>
                  <a:close/>
                  <a:moveTo>
                    <a:pt x="64789" y="20778"/>
                  </a:moveTo>
                  <a:cubicBezTo>
                    <a:pt x="64719" y="20778"/>
                    <a:pt x="64643" y="20784"/>
                    <a:pt x="64562" y="20796"/>
                  </a:cubicBezTo>
                  <a:cubicBezTo>
                    <a:pt x="64089" y="20891"/>
                    <a:pt x="63711" y="21174"/>
                    <a:pt x="63711" y="21741"/>
                  </a:cubicBezTo>
                  <a:cubicBezTo>
                    <a:pt x="63711" y="22308"/>
                    <a:pt x="63900" y="22781"/>
                    <a:pt x="64656" y="22781"/>
                  </a:cubicBezTo>
                  <a:cubicBezTo>
                    <a:pt x="65318" y="22781"/>
                    <a:pt x="65602" y="22308"/>
                    <a:pt x="65696" y="21741"/>
                  </a:cubicBezTo>
                  <a:cubicBezTo>
                    <a:pt x="65530" y="21078"/>
                    <a:pt x="65292" y="20778"/>
                    <a:pt x="64789" y="20778"/>
                  </a:cubicBezTo>
                  <a:close/>
                  <a:moveTo>
                    <a:pt x="87815" y="20985"/>
                  </a:moveTo>
                  <a:cubicBezTo>
                    <a:pt x="87059" y="20985"/>
                    <a:pt x="86870" y="21363"/>
                    <a:pt x="86964" y="22119"/>
                  </a:cubicBezTo>
                  <a:cubicBezTo>
                    <a:pt x="87059" y="22592"/>
                    <a:pt x="87437" y="22781"/>
                    <a:pt x="87909" y="22781"/>
                  </a:cubicBezTo>
                  <a:cubicBezTo>
                    <a:pt x="88666" y="22781"/>
                    <a:pt x="88855" y="22308"/>
                    <a:pt x="88760" y="21741"/>
                  </a:cubicBezTo>
                  <a:cubicBezTo>
                    <a:pt x="88666" y="21269"/>
                    <a:pt x="88288" y="20985"/>
                    <a:pt x="87815" y="20985"/>
                  </a:cubicBezTo>
                  <a:close/>
                  <a:moveTo>
                    <a:pt x="50099" y="20985"/>
                  </a:moveTo>
                  <a:cubicBezTo>
                    <a:pt x="49438" y="20985"/>
                    <a:pt x="49154" y="21363"/>
                    <a:pt x="49060" y="21930"/>
                  </a:cubicBezTo>
                  <a:cubicBezTo>
                    <a:pt x="49142" y="22509"/>
                    <a:pt x="49514" y="22799"/>
                    <a:pt x="49986" y="22799"/>
                  </a:cubicBezTo>
                  <a:cubicBezTo>
                    <a:pt x="50054" y="22799"/>
                    <a:pt x="50123" y="22793"/>
                    <a:pt x="50194" y="22781"/>
                  </a:cubicBezTo>
                  <a:cubicBezTo>
                    <a:pt x="50667" y="22687"/>
                    <a:pt x="50950" y="22308"/>
                    <a:pt x="50950" y="21836"/>
                  </a:cubicBezTo>
                  <a:cubicBezTo>
                    <a:pt x="50950" y="21363"/>
                    <a:pt x="50572" y="20985"/>
                    <a:pt x="50099" y="20985"/>
                  </a:cubicBezTo>
                  <a:close/>
                  <a:moveTo>
                    <a:pt x="13140" y="21458"/>
                  </a:moveTo>
                  <a:cubicBezTo>
                    <a:pt x="12573" y="21741"/>
                    <a:pt x="12195" y="22119"/>
                    <a:pt x="12289" y="22687"/>
                  </a:cubicBezTo>
                  <a:cubicBezTo>
                    <a:pt x="12289" y="23159"/>
                    <a:pt x="12762" y="23537"/>
                    <a:pt x="13140" y="23537"/>
                  </a:cubicBezTo>
                  <a:cubicBezTo>
                    <a:pt x="13707" y="23537"/>
                    <a:pt x="14085" y="23065"/>
                    <a:pt x="13896" y="22308"/>
                  </a:cubicBezTo>
                  <a:cubicBezTo>
                    <a:pt x="13896" y="21836"/>
                    <a:pt x="13613" y="21458"/>
                    <a:pt x="13140" y="21458"/>
                  </a:cubicBezTo>
                  <a:close/>
                  <a:moveTo>
                    <a:pt x="69477" y="22119"/>
                  </a:moveTo>
                  <a:cubicBezTo>
                    <a:pt x="69004" y="22119"/>
                    <a:pt x="68626" y="22403"/>
                    <a:pt x="68626" y="22876"/>
                  </a:cubicBezTo>
                  <a:cubicBezTo>
                    <a:pt x="68626" y="23348"/>
                    <a:pt x="68910" y="23726"/>
                    <a:pt x="69383" y="23821"/>
                  </a:cubicBezTo>
                  <a:cubicBezTo>
                    <a:pt x="69855" y="23821"/>
                    <a:pt x="70233" y="23632"/>
                    <a:pt x="70328" y="23159"/>
                  </a:cubicBezTo>
                  <a:cubicBezTo>
                    <a:pt x="70422" y="22403"/>
                    <a:pt x="70044" y="22119"/>
                    <a:pt x="69477" y="22119"/>
                  </a:cubicBezTo>
                  <a:close/>
                  <a:moveTo>
                    <a:pt x="80803" y="21916"/>
                  </a:moveTo>
                  <a:cubicBezTo>
                    <a:pt x="80747" y="21916"/>
                    <a:pt x="80690" y="21921"/>
                    <a:pt x="80631" y="21930"/>
                  </a:cubicBezTo>
                  <a:cubicBezTo>
                    <a:pt x="80158" y="22025"/>
                    <a:pt x="79780" y="22308"/>
                    <a:pt x="79780" y="22876"/>
                  </a:cubicBezTo>
                  <a:cubicBezTo>
                    <a:pt x="79780" y="23632"/>
                    <a:pt x="80158" y="23821"/>
                    <a:pt x="80820" y="23915"/>
                  </a:cubicBezTo>
                  <a:cubicBezTo>
                    <a:pt x="81387" y="23726"/>
                    <a:pt x="81860" y="23348"/>
                    <a:pt x="81765" y="22781"/>
                  </a:cubicBezTo>
                  <a:cubicBezTo>
                    <a:pt x="81681" y="22272"/>
                    <a:pt x="81292" y="21916"/>
                    <a:pt x="80803" y="21916"/>
                  </a:cubicBezTo>
                  <a:close/>
                  <a:moveTo>
                    <a:pt x="45184" y="22214"/>
                  </a:moveTo>
                  <a:cubicBezTo>
                    <a:pt x="44711" y="22403"/>
                    <a:pt x="44239" y="22781"/>
                    <a:pt x="44333" y="23348"/>
                  </a:cubicBezTo>
                  <a:cubicBezTo>
                    <a:pt x="44418" y="23857"/>
                    <a:pt x="44807" y="24213"/>
                    <a:pt x="45295" y="24213"/>
                  </a:cubicBezTo>
                  <a:cubicBezTo>
                    <a:pt x="45352" y="24213"/>
                    <a:pt x="45409" y="24209"/>
                    <a:pt x="45468" y="24199"/>
                  </a:cubicBezTo>
                  <a:cubicBezTo>
                    <a:pt x="45940" y="24104"/>
                    <a:pt x="46318" y="23726"/>
                    <a:pt x="46224" y="23159"/>
                  </a:cubicBezTo>
                  <a:cubicBezTo>
                    <a:pt x="46129" y="22592"/>
                    <a:pt x="45751" y="22214"/>
                    <a:pt x="45184" y="22214"/>
                  </a:cubicBezTo>
                  <a:close/>
                  <a:moveTo>
                    <a:pt x="19284" y="22308"/>
                  </a:moveTo>
                  <a:cubicBezTo>
                    <a:pt x="18717" y="22308"/>
                    <a:pt x="18339" y="22687"/>
                    <a:pt x="18339" y="23348"/>
                  </a:cubicBezTo>
                  <a:cubicBezTo>
                    <a:pt x="18339" y="23821"/>
                    <a:pt x="18717" y="24199"/>
                    <a:pt x="19190" y="24293"/>
                  </a:cubicBezTo>
                  <a:cubicBezTo>
                    <a:pt x="19662" y="24293"/>
                    <a:pt x="19946" y="23915"/>
                    <a:pt x="20135" y="23537"/>
                  </a:cubicBezTo>
                  <a:cubicBezTo>
                    <a:pt x="20229" y="22876"/>
                    <a:pt x="19851" y="22308"/>
                    <a:pt x="19284" y="22308"/>
                  </a:cubicBezTo>
                  <a:close/>
                  <a:moveTo>
                    <a:pt x="34030" y="22403"/>
                  </a:moveTo>
                  <a:cubicBezTo>
                    <a:pt x="33368" y="22403"/>
                    <a:pt x="33179" y="22876"/>
                    <a:pt x="33179" y="23632"/>
                  </a:cubicBezTo>
                  <a:cubicBezTo>
                    <a:pt x="33179" y="24199"/>
                    <a:pt x="33557" y="24293"/>
                    <a:pt x="33936" y="24293"/>
                  </a:cubicBezTo>
                  <a:cubicBezTo>
                    <a:pt x="34881" y="24293"/>
                    <a:pt x="34975" y="23821"/>
                    <a:pt x="34975" y="23254"/>
                  </a:cubicBezTo>
                  <a:cubicBezTo>
                    <a:pt x="34881" y="22781"/>
                    <a:pt x="34503" y="22403"/>
                    <a:pt x="34030" y="22403"/>
                  </a:cubicBezTo>
                  <a:close/>
                  <a:moveTo>
                    <a:pt x="103506" y="23065"/>
                  </a:moveTo>
                  <a:cubicBezTo>
                    <a:pt x="102844" y="23159"/>
                    <a:pt x="102372" y="23348"/>
                    <a:pt x="102561" y="24104"/>
                  </a:cubicBezTo>
                  <a:cubicBezTo>
                    <a:pt x="102655" y="24577"/>
                    <a:pt x="102939" y="24955"/>
                    <a:pt x="103506" y="24955"/>
                  </a:cubicBezTo>
                  <a:cubicBezTo>
                    <a:pt x="104262" y="24955"/>
                    <a:pt x="104546" y="24577"/>
                    <a:pt x="104546" y="24010"/>
                  </a:cubicBezTo>
                  <a:cubicBezTo>
                    <a:pt x="104546" y="23254"/>
                    <a:pt x="104073" y="23065"/>
                    <a:pt x="103506" y="23065"/>
                  </a:cubicBezTo>
                  <a:close/>
                  <a:moveTo>
                    <a:pt x="25334" y="23254"/>
                  </a:moveTo>
                  <a:cubicBezTo>
                    <a:pt x="24861" y="23254"/>
                    <a:pt x="24483" y="23537"/>
                    <a:pt x="24388" y="23915"/>
                  </a:cubicBezTo>
                  <a:cubicBezTo>
                    <a:pt x="24199" y="24577"/>
                    <a:pt x="24578" y="25050"/>
                    <a:pt x="25145" y="25050"/>
                  </a:cubicBezTo>
                  <a:cubicBezTo>
                    <a:pt x="25617" y="25050"/>
                    <a:pt x="25995" y="24766"/>
                    <a:pt x="26090" y="24293"/>
                  </a:cubicBezTo>
                  <a:cubicBezTo>
                    <a:pt x="26279" y="23726"/>
                    <a:pt x="25995" y="23254"/>
                    <a:pt x="25334" y="23254"/>
                  </a:cubicBezTo>
                  <a:close/>
                  <a:moveTo>
                    <a:pt x="97579" y="23334"/>
                  </a:moveTo>
                  <a:cubicBezTo>
                    <a:pt x="97511" y="23334"/>
                    <a:pt x="97439" y="23339"/>
                    <a:pt x="97362" y="23348"/>
                  </a:cubicBezTo>
                  <a:cubicBezTo>
                    <a:pt x="96795" y="23537"/>
                    <a:pt x="96417" y="23915"/>
                    <a:pt x="96511" y="24577"/>
                  </a:cubicBezTo>
                  <a:cubicBezTo>
                    <a:pt x="96700" y="25050"/>
                    <a:pt x="96889" y="25428"/>
                    <a:pt x="97457" y="25428"/>
                  </a:cubicBezTo>
                  <a:cubicBezTo>
                    <a:pt x="98213" y="25428"/>
                    <a:pt x="98402" y="25050"/>
                    <a:pt x="98591" y="24293"/>
                  </a:cubicBezTo>
                  <a:cubicBezTo>
                    <a:pt x="98421" y="23699"/>
                    <a:pt x="98175" y="23334"/>
                    <a:pt x="97579" y="23334"/>
                  </a:cubicBezTo>
                  <a:close/>
                  <a:moveTo>
                    <a:pt x="73937" y="23806"/>
                  </a:moveTo>
                  <a:cubicBezTo>
                    <a:pt x="73449" y="23806"/>
                    <a:pt x="73069" y="24163"/>
                    <a:pt x="73069" y="24672"/>
                  </a:cubicBezTo>
                  <a:cubicBezTo>
                    <a:pt x="72880" y="25144"/>
                    <a:pt x="73258" y="25522"/>
                    <a:pt x="73731" y="25617"/>
                  </a:cubicBezTo>
                  <a:cubicBezTo>
                    <a:pt x="73802" y="25629"/>
                    <a:pt x="73870" y="25635"/>
                    <a:pt x="73934" y="25635"/>
                  </a:cubicBezTo>
                  <a:cubicBezTo>
                    <a:pt x="74388" y="25635"/>
                    <a:pt x="74688" y="25345"/>
                    <a:pt x="74770" y="24766"/>
                  </a:cubicBezTo>
                  <a:cubicBezTo>
                    <a:pt x="74770" y="24293"/>
                    <a:pt x="74676" y="23915"/>
                    <a:pt x="74109" y="23821"/>
                  </a:cubicBezTo>
                  <a:cubicBezTo>
                    <a:pt x="74050" y="23811"/>
                    <a:pt x="73993" y="23806"/>
                    <a:pt x="73937" y="23806"/>
                  </a:cubicBezTo>
                  <a:close/>
                  <a:moveTo>
                    <a:pt x="40647" y="24293"/>
                  </a:moveTo>
                  <a:cubicBezTo>
                    <a:pt x="40080" y="24293"/>
                    <a:pt x="39796" y="24672"/>
                    <a:pt x="39796" y="25144"/>
                  </a:cubicBezTo>
                  <a:cubicBezTo>
                    <a:pt x="39796" y="25711"/>
                    <a:pt x="40174" y="26089"/>
                    <a:pt x="41119" y="26089"/>
                  </a:cubicBezTo>
                  <a:cubicBezTo>
                    <a:pt x="41498" y="26089"/>
                    <a:pt x="41687" y="25711"/>
                    <a:pt x="41687" y="25239"/>
                  </a:cubicBezTo>
                  <a:cubicBezTo>
                    <a:pt x="41687" y="24672"/>
                    <a:pt x="41403" y="24293"/>
                    <a:pt x="40647" y="24293"/>
                  </a:cubicBezTo>
                  <a:close/>
                  <a:moveTo>
                    <a:pt x="91312" y="24293"/>
                  </a:moveTo>
                  <a:cubicBezTo>
                    <a:pt x="90745" y="24293"/>
                    <a:pt x="90556" y="24672"/>
                    <a:pt x="90556" y="25144"/>
                  </a:cubicBezTo>
                  <a:cubicBezTo>
                    <a:pt x="90556" y="25711"/>
                    <a:pt x="90840" y="26089"/>
                    <a:pt x="91596" y="26089"/>
                  </a:cubicBezTo>
                  <a:cubicBezTo>
                    <a:pt x="92069" y="25995"/>
                    <a:pt x="92447" y="25711"/>
                    <a:pt x="92447" y="25239"/>
                  </a:cubicBezTo>
                  <a:cubicBezTo>
                    <a:pt x="92447" y="24672"/>
                    <a:pt x="92069" y="24293"/>
                    <a:pt x="91312" y="24293"/>
                  </a:cubicBezTo>
                  <a:close/>
                  <a:moveTo>
                    <a:pt x="84885" y="24766"/>
                  </a:moveTo>
                  <a:cubicBezTo>
                    <a:pt x="84223" y="24766"/>
                    <a:pt x="83750" y="25144"/>
                    <a:pt x="83750" y="25711"/>
                  </a:cubicBezTo>
                  <a:cubicBezTo>
                    <a:pt x="83750" y="26278"/>
                    <a:pt x="84128" y="26562"/>
                    <a:pt x="84601" y="26657"/>
                  </a:cubicBezTo>
                  <a:cubicBezTo>
                    <a:pt x="84687" y="26671"/>
                    <a:pt x="84771" y="26679"/>
                    <a:pt x="84851" y="26679"/>
                  </a:cubicBezTo>
                  <a:cubicBezTo>
                    <a:pt x="85303" y="26679"/>
                    <a:pt x="85655" y="26433"/>
                    <a:pt x="85735" y="25711"/>
                  </a:cubicBezTo>
                  <a:cubicBezTo>
                    <a:pt x="85641" y="25428"/>
                    <a:pt x="85452" y="24766"/>
                    <a:pt x="84885" y="24766"/>
                  </a:cubicBezTo>
                  <a:close/>
                  <a:moveTo>
                    <a:pt x="56149" y="25239"/>
                  </a:moveTo>
                  <a:cubicBezTo>
                    <a:pt x="55582" y="25239"/>
                    <a:pt x="55204" y="25617"/>
                    <a:pt x="55204" y="26278"/>
                  </a:cubicBezTo>
                  <a:cubicBezTo>
                    <a:pt x="55204" y="26751"/>
                    <a:pt x="55393" y="27129"/>
                    <a:pt x="56054" y="27129"/>
                  </a:cubicBezTo>
                  <a:cubicBezTo>
                    <a:pt x="56622" y="27129"/>
                    <a:pt x="57094" y="27035"/>
                    <a:pt x="57094" y="26089"/>
                  </a:cubicBezTo>
                  <a:cubicBezTo>
                    <a:pt x="57000" y="25617"/>
                    <a:pt x="56716" y="25239"/>
                    <a:pt x="56149" y="25239"/>
                  </a:cubicBezTo>
                  <a:close/>
                  <a:moveTo>
                    <a:pt x="61348" y="25428"/>
                  </a:moveTo>
                  <a:cubicBezTo>
                    <a:pt x="60875" y="25428"/>
                    <a:pt x="60403" y="25711"/>
                    <a:pt x="60308" y="26184"/>
                  </a:cubicBezTo>
                  <a:cubicBezTo>
                    <a:pt x="60119" y="26846"/>
                    <a:pt x="60497" y="27318"/>
                    <a:pt x="61064" y="27413"/>
                  </a:cubicBezTo>
                  <a:cubicBezTo>
                    <a:pt x="61113" y="27421"/>
                    <a:pt x="61161" y="27425"/>
                    <a:pt x="61207" y="27425"/>
                  </a:cubicBezTo>
                  <a:cubicBezTo>
                    <a:pt x="61696" y="27425"/>
                    <a:pt x="62034" y="26986"/>
                    <a:pt x="62293" y="26468"/>
                  </a:cubicBezTo>
                  <a:cubicBezTo>
                    <a:pt x="62388" y="25711"/>
                    <a:pt x="62010" y="25428"/>
                    <a:pt x="61348" y="25428"/>
                  </a:cubicBezTo>
                  <a:close/>
                  <a:moveTo>
                    <a:pt x="30299" y="25510"/>
                  </a:moveTo>
                  <a:cubicBezTo>
                    <a:pt x="30253" y="25510"/>
                    <a:pt x="30204" y="25514"/>
                    <a:pt x="30155" y="25522"/>
                  </a:cubicBezTo>
                  <a:cubicBezTo>
                    <a:pt x="29587" y="25522"/>
                    <a:pt x="29209" y="25995"/>
                    <a:pt x="29209" y="26468"/>
                  </a:cubicBezTo>
                  <a:cubicBezTo>
                    <a:pt x="29304" y="27129"/>
                    <a:pt x="29682" y="27507"/>
                    <a:pt x="30155" y="27507"/>
                  </a:cubicBezTo>
                  <a:cubicBezTo>
                    <a:pt x="30722" y="27507"/>
                    <a:pt x="31100" y="27035"/>
                    <a:pt x="31100" y="26278"/>
                  </a:cubicBezTo>
                  <a:cubicBezTo>
                    <a:pt x="31100" y="25934"/>
                    <a:pt x="30785" y="25510"/>
                    <a:pt x="30299" y="25510"/>
                  </a:cubicBezTo>
                  <a:close/>
                  <a:moveTo>
                    <a:pt x="10235" y="25605"/>
                  </a:moveTo>
                  <a:cubicBezTo>
                    <a:pt x="9689" y="25605"/>
                    <a:pt x="9445" y="26044"/>
                    <a:pt x="9359" y="26562"/>
                  </a:cubicBezTo>
                  <a:cubicBezTo>
                    <a:pt x="9359" y="27129"/>
                    <a:pt x="9548" y="27602"/>
                    <a:pt x="10304" y="27602"/>
                  </a:cubicBezTo>
                  <a:cubicBezTo>
                    <a:pt x="10777" y="27602"/>
                    <a:pt x="11060" y="27318"/>
                    <a:pt x="11249" y="26751"/>
                  </a:cubicBezTo>
                  <a:cubicBezTo>
                    <a:pt x="11344" y="26184"/>
                    <a:pt x="10966" y="25711"/>
                    <a:pt x="10399" y="25617"/>
                  </a:cubicBezTo>
                  <a:cubicBezTo>
                    <a:pt x="10342" y="25609"/>
                    <a:pt x="10287" y="25605"/>
                    <a:pt x="10235" y="25605"/>
                  </a:cubicBezTo>
                  <a:close/>
                  <a:moveTo>
                    <a:pt x="51089" y="25977"/>
                  </a:moveTo>
                  <a:cubicBezTo>
                    <a:pt x="50556" y="25977"/>
                    <a:pt x="50194" y="26267"/>
                    <a:pt x="50194" y="26846"/>
                  </a:cubicBezTo>
                  <a:cubicBezTo>
                    <a:pt x="50194" y="27318"/>
                    <a:pt x="50477" y="27602"/>
                    <a:pt x="51045" y="27602"/>
                  </a:cubicBezTo>
                  <a:cubicBezTo>
                    <a:pt x="51612" y="27602"/>
                    <a:pt x="52084" y="27413"/>
                    <a:pt x="52084" y="26846"/>
                  </a:cubicBezTo>
                  <a:cubicBezTo>
                    <a:pt x="52084" y="26278"/>
                    <a:pt x="51801" y="25995"/>
                    <a:pt x="51328" y="25995"/>
                  </a:cubicBezTo>
                  <a:cubicBezTo>
                    <a:pt x="51245" y="25983"/>
                    <a:pt x="51166" y="25977"/>
                    <a:pt x="51089" y="25977"/>
                  </a:cubicBezTo>
                  <a:close/>
                  <a:moveTo>
                    <a:pt x="16070" y="26089"/>
                  </a:moveTo>
                  <a:cubicBezTo>
                    <a:pt x="15503" y="26089"/>
                    <a:pt x="15030" y="26468"/>
                    <a:pt x="15125" y="27129"/>
                  </a:cubicBezTo>
                  <a:cubicBezTo>
                    <a:pt x="15125" y="27791"/>
                    <a:pt x="15503" y="27980"/>
                    <a:pt x="15976" y="28074"/>
                  </a:cubicBezTo>
                  <a:cubicBezTo>
                    <a:pt x="16074" y="28103"/>
                    <a:pt x="16165" y="28116"/>
                    <a:pt x="16248" y="28116"/>
                  </a:cubicBezTo>
                  <a:cubicBezTo>
                    <a:pt x="16720" y="28116"/>
                    <a:pt x="16949" y="27678"/>
                    <a:pt x="17110" y="27035"/>
                  </a:cubicBezTo>
                  <a:cubicBezTo>
                    <a:pt x="16921" y="26657"/>
                    <a:pt x="16826" y="26089"/>
                    <a:pt x="16070" y="26089"/>
                  </a:cubicBezTo>
                  <a:close/>
                  <a:moveTo>
                    <a:pt x="78192" y="26264"/>
                  </a:moveTo>
                  <a:cubicBezTo>
                    <a:pt x="77704" y="26264"/>
                    <a:pt x="77323" y="26630"/>
                    <a:pt x="77323" y="27224"/>
                  </a:cubicBezTo>
                  <a:cubicBezTo>
                    <a:pt x="77323" y="27885"/>
                    <a:pt x="77795" y="28169"/>
                    <a:pt x="78362" y="28169"/>
                  </a:cubicBezTo>
                  <a:cubicBezTo>
                    <a:pt x="78835" y="28169"/>
                    <a:pt x="79213" y="27885"/>
                    <a:pt x="79213" y="27129"/>
                  </a:cubicBezTo>
                  <a:cubicBezTo>
                    <a:pt x="79213" y="26657"/>
                    <a:pt x="78835" y="26278"/>
                    <a:pt x="78362" y="26278"/>
                  </a:cubicBezTo>
                  <a:cubicBezTo>
                    <a:pt x="78305" y="26269"/>
                    <a:pt x="78248" y="26264"/>
                    <a:pt x="78192" y="26264"/>
                  </a:cubicBezTo>
                  <a:close/>
                  <a:moveTo>
                    <a:pt x="65980" y="26184"/>
                  </a:moveTo>
                  <a:cubicBezTo>
                    <a:pt x="65507" y="26184"/>
                    <a:pt x="65034" y="26562"/>
                    <a:pt x="64845" y="27035"/>
                  </a:cubicBezTo>
                  <a:cubicBezTo>
                    <a:pt x="64751" y="27602"/>
                    <a:pt x="65129" y="28074"/>
                    <a:pt x="65696" y="28263"/>
                  </a:cubicBezTo>
                  <a:cubicBezTo>
                    <a:pt x="65745" y="28272"/>
                    <a:pt x="65793" y="28276"/>
                    <a:pt x="65839" y="28276"/>
                  </a:cubicBezTo>
                  <a:cubicBezTo>
                    <a:pt x="66327" y="28276"/>
                    <a:pt x="66658" y="27836"/>
                    <a:pt x="66830" y="27318"/>
                  </a:cubicBezTo>
                  <a:cubicBezTo>
                    <a:pt x="67019" y="26562"/>
                    <a:pt x="66641" y="26184"/>
                    <a:pt x="65980" y="26184"/>
                  </a:cubicBezTo>
                  <a:close/>
                  <a:moveTo>
                    <a:pt x="21836" y="26751"/>
                  </a:moveTo>
                  <a:cubicBezTo>
                    <a:pt x="21269" y="26751"/>
                    <a:pt x="20891" y="27129"/>
                    <a:pt x="20891" y="27885"/>
                  </a:cubicBezTo>
                  <a:cubicBezTo>
                    <a:pt x="21124" y="28352"/>
                    <a:pt x="21294" y="28691"/>
                    <a:pt x="21610" y="28691"/>
                  </a:cubicBezTo>
                  <a:cubicBezTo>
                    <a:pt x="21678" y="28691"/>
                    <a:pt x="21753" y="28675"/>
                    <a:pt x="21836" y="28642"/>
                  </a:cubicBezTo>
                  <a:cubicBezTo>
                    <a:pt x="22498" y="28642"/>
                    <a:pt x="22782" y="28263"/>
                    <a:pt x="22782" y="27602"/>
                  </a:cubicBezTo>
                  <a:cubicBezTo>
                    <a:pt x="22782" y="27035"/>
                    <a:pt x="22309" y="26751"/>
                    <a:pt x="21836" y="26751"/>
                  </a:cubicBezTo>
                  <a:close/>
                  <a:moveTo>
                    <a:pt x="36677" y="26940"/>
                  </a:moveTo>
                  <a:cubicBezTo>
                    <a:pt x="36015" y="26940"/>
                    <a:pt x="35542" y="27129"/>
                    <a:pt x="35542" y="27885"/>
                  </a:cubicBezTo>
                  <a:cubicBezTo>
                    <a:pt x="35542" y="28453"/>
                    <a:pt x="36015" y="28831"/>
                    <a:pt x="36677" y="28831"/>
                  </a:cubicBezTo>
                  <a:cubicBezTo>
                    <a:pt x="37149" y="28831"/>
                    <a:pt x="37433" y="28453"/>
                    <a:pt x="37622" y="27980"/>
                  </a:cubicBezTo>
                  <a:cubicBezTo>
                    <a:pt x="37717" y="27224"/>
                    <a:pt x="37244" y="27035"/>
                    <a:pt x="36677" y="26940"/>
                  </a:cubicBezTo>
                  <a:close/>
                  <a:moveTo>
                    <a:pt x="106247" y="26940"/>
                  </a:moveTo>
                  <a:cubicBezTo>
                    <a:pt x="105491" y="26940"/>
                    <a:pt x="105208" y="27318"/>
                    <a:pt x="105302" y="27980"/>
                  </a:cubicBezTo>
                  <a:cubicBezTo>
                    <a:pt x="105397" y="28453"/>
                    <a:pt x="105680" y="28831"/>
                    <a:pt x="106247" y="28831"/>
                  </a:cubicBezTo>
                  <a:cubicBezTo>
                    <a:pt x="106909" y="28831"/>
                    <a:pt x="107287" y="28453"/>
                    <a:pt x="107287" y="27885"/>
                  </a:cubicBezTo>
                  <a:cubicBezTo>
                    <a:pt x="107287" y="27129"/>
                    <a:pt x="106815" y="26940"/>
                    <a:pt x="106247" y="26940"/>
                  </a:cubicBezTo>
                  <a:close/>
                  <a:moveTo>
                    <a:pt x="100670" y="27318"/>
                  </a:moveTo>
                  <a:cubicBezTo>
                    <a:pt x="99820" y="27413"/>
                    <a:pt x="99536" y="27791"/>
                    <a:pt x="99631" y="28453"/>
                  </a:cubicBezTo>
                  <a:cubicBezTo>
                    <a:pt x="99631" y="28925"/>
                    <a:pt x="100009" y="29303"/>
                    <a:pt x="100576" y="29303"/>
                  </a:cubicBezTo>
                  <a:cubicBezTo>
                    <a:pt x="101049" y="29303"/>
                    <a:pt x="101427" y="28925"/>
                    <a:pt x="101521" y="28453"/>
                  </a:cubicBezTo>
                  <a:cubicBezTo>
                    <a:pt x="101616" y="27791"/>
                    <a:pt x="101143" y="27507"/>
                    <a:pt x="100670" y="27318"/>
                  </a:cubicBezTo>
                  <a:close/>
                  <a:moveTo>
                    <a:pt x="46318" y="27318"/>
                  </a:moveTo>
                  <a:cubicBezTo>
                    <a:pt x="45751" y="27413"/>
                    <a:pt x="45279" y="27791"/>
                    <a:pt x="45468" y="28453"/>
                  </a:cubicBezTo>
                  <a:cubicBezTo>
                    <a:pt x="45637" y="28961"/>
                    <a:pt x="46035" y="29318"/>
                    <a:pt x="46524" y="29318"/>
                  </a:cubicBezTo>
                  <a:cubicBezTo>
                    <a:pt x="46580" y="29318"/>
                    <a:pt x="46638" y="29313"/>
                    <a:pt x="46696" y="29303"/>
                  </a:cubicBezTo>
                  <a:cubicBezTo>
                    <a:pt x="47169" y="29209"/>
                    <a:pt x="47547" y="28831"/>
                    <a:pt x="47358" y="28263"/>
                  </a:cubicBezTo>
                  <a:cubicBezTo>
                    <a:pt x="47264" y="27602"/>
                    <a:pt x="46885" y="27318"/>
                    <a:pt x="46318" y="27318"/>
                  </a:cubicBezTo>
                  <a:close/>
                  <a:moveTo>
                    <a:pt x="70515" y="27742"/>
                  </a:moveTo>
                  <a:cubicBezTo>
                    <a:pt x="70083" y="27742"/>
                    <a:pt x="69761" y="28095"/>
                    <a:pt x="69761" y="28642"/>
                  </a:cubicBezTo>
                  <a:cubicBezTo>
                    <a:pt x="69572" y="29398"/>
                    <a:pt x="70044" y="29587"/>
                    <a:pt x="70706" y="29776"/>
                  </a:cubicBezTo>
                  <a:cubicBezTo>
                    <a:pt x="71273" y="29776"/>
                    <a:pt x="71651" y="29398"/>
                    <a:pt x="71651" y="28642"/>
                  </a:cubicBezTo>
                  <a:cubicBezTo>
                    <a:pt x="71651" y="28263"/>
                    <a:pt x="71368" y="27885"/>
                    <a:pt x="70800" y="27791"/>
                  </a:cubicBezTo>
                  <a:cubicBezTo>
                    <a:pt x="70702" y="27758"/>
                    <a:pt x="70606" y="27742"/>
                    <a:pt x="70515" y="27742"/>
                  </a:cubicBezTo>
                  <a:close/>
                  <a:moveTo>
                    <a:pt x="94696" y="27965"/>
                  </a:moveTo>
                  <a:cubicBezTo>
                    <a:pt x="94641" y="27965"/>
                    <a:pt x="94585" y="27970"/>
                    <a:pt x="94526" y="27980"/>
                  </a:cubicBezTo>
                  <a:cubicBezTo>
                    <a:pt x="94054" y="28074"/>
                    <a:pt x="93676" y="28358"/>
                    <a:pt x="93676" y="28925"/>
                  </a:cubicBezTo>
                  <a:cubicBezTo>
                    <a:pt x="93676" y="29492"/>
                    <a:pt x="94054" y="29965"/>
                    <a:pt x="94621" y="29965"/>
                  </a:cubicBezTo>
                  <a:cubicBezTo>
                    <a:pt x="95377" y="29965"/>
                    <a:pt x="95566" y="29492"/>
                    <a:pt x="95566" y="28831"/>
                  </a:cubicBezTo>
                  <a:cubicBezTo>
                    <a:pt x="95481" y="28322"/>
                    <a:pt x="95168" y="27965"/>
                    <a:pt x="94696" y="27965"/>
                  </a:cubicBezTo>
                  <a:close/>
                  <a:moveTo>
                    <a:pt x="88004" y="28263"/>
                  </a:moveTo>
                  <a:cubicBezTo>
                    <a:pt x="87531" y="28358"/>
                    <a:pt x="87342" y="28831"/>
                    <a:pt x="87437" y="29398"/>
                  </a:cubicBezTo>
                  <a:cubicBezTo>
                    <a:pt x="87531" y="29870"/>
                    <a:pt x="87909" y="30154"/>
                    <a:pt x="88382" y="30154"/>
                  </a:cubicBezTo>
                  <a:cubicBezTo>
                    <a:pt x="89138" y="29965"/>
                    <a:pt x="89233" y="29492"/>
                    <a:pt x="89138" y="28925"/>
                  </a:cubicBezTo>
                  <a:cubicBezTo>
                    <a:pt x="88949" y="28453"/>
                    <a:pt x="88666" y="28263"/>
                    <a:pt x="88004" y="28263"/>
                  </a:cubicBezTo>
                  <a:close/>
                  <a:moveTo>
                    <a:pt x="82143" y="29303"/>
                  </a:moveTo>
                  <a:cubicBezTo>
                    <a:pt x="81671" y="29303"/>
                    <a:pt x="81293" y="29492"/>
                    <a:pt x="81198" y="29965"/>
                  </a:cubicBezTo>
                  <a:cubicBezTo>
                    <a:pt x="81104" y="30627"/>
                    <a:pt x="81387" y="30910"/>
                    <a:pt x="82143" y="31099"/>
                  </a:cubicBezTo>
                  <a:cubicBezTo>
                    <a:pt x="82616" y="31005"/>
                    <a:pt x="82994" y="30910"/>
                    <a:pt x="82994" y="30343"/>
                  </a:cubicBezTo>
                  <a:cubicBezTo>
                    <a:pt x="82994" y="29776"/>
                    <a:pt x="82711" y="29303"/>
                    <a:pt x="82143" y="29303"/>
                  </a:cubicBezTo>
                  <a:close/>
                  <a:moveTo>
                    <a:pt x="26563" y="29020"/>
                  </a:moveTo>
                  <a:cubicBezTo>
                    <a:pt x="26090" y="29020"/>
                    <a:pt x="25617" y="29398"/>
                    <a:pt x="25617" y="29870"/>
                  </a:cubicBezTo>
                  <a:cubicBezTo>
                    <a:pt x="25523" y="30438"/>
                    <a:pt x="25901" y="30910"/>
                    <a:pt x="26563" y="31099"/>
                  </a:cubicBezTo>
                  <a:cubicBezTo>
                    <a:pt x="26630" y="31109"/>
                    <a:pt x="26694" y="31114"/>
                    <a:pt x="26754" y="31114"/>
                  </a:cubicBezTo>
                  <a:cubicBezTo>
                    <a:pt x="27282" y="31114"/>
                    <a:pt x="27537" y="30748"/>
                    <a:pt x="27791" y="30154"/>
                  </a:cubicBezTo>
                  <a:cubicBezTo>
                    <a:pt x="27697" y="29398"/>
                    <a:pt x="27319" y="29020"/>
                    <a:pt x="26563" y="29020"/>
                  </a:cubicBezTo>
                  <a:close/>
                  <a:moveTo>
                    <a:pt x="41905" y="29478"/>
                  </a:moveTo>
                  <a:cubicBezTo>
                    <a:pt x="41838" y="29478"/>
                    <a:pt x="41766" y="29482"/>
                    <a:pt x="41687" y="29492"/>
                  </a:cubicBezTo>
                  <a:cubicBezTo>
                    <a:pt x="41214" y="29492"/>
                    <a:pt x="40930" y="29965"/>
                    <a:pt x="41025" y="30627"/>
                  </a:cubicBezTo>
                  <a:cubicBezTo>
                    <a:pt x="41119" y="31005"/>
                    <a:pt x="41498" y="31383"/>
                    <a:pt x="41970" y="31383"/>
                  </a:cubicBezTo>
                  <a:cubicBezTo>
                    <a:pt x="42632" y="31288"/>
                    <a:pt x="42915" y="30816"/>
                    <a:pt x="42821" y="30249"/>
                  </a:cubicBezTo>
                  <a:cubicBezTo>
                    <a:pt x="42652" y="29825"/>
                    <a:pt x="42482" y="29478"/>
                    <a:pt x="41905" y="29478"/>
                  </a:cubicBezTo>
                  <a:close/>
                  <a:moveTo>
                    <a:pt x="7657" y="29870"/>
                  </a:moveTo>
                  <a:cubicBezTo>
                    <a:pt x="7185" y="29870"/>
                    <a:pt x="6901" y="30154"/>
                    <a:pt x="6712" y="30627"/>
                  </a:cubicBezTo>
                  <a:cubicBezTo>
                    <a:pt x="6618" y="31194"/>
                    <a:pt x="6996" y="31761"/>
                    <a:pt x="7468" y="31855"/>
                  </a:cubicBezTo>
                  <a:cubicBezTo>
                    <a:pt x="7554" y="31884"/>
                    <a:pt x="7635" y="31897"/>
                    <a:pt x="7712" y="31897"/>
                  </a:cubicBezTo>
                  <a:cubicBezTo>
                    <a:pt x="8145" y="31897"/>
                    <a:pt x="8442" y="31472"/>
                    <a:pt x="8603" y="30910"/>
                  </a:cubicBezTo>
                  <a:cubicBezTo>
                    <a:pt x="8603" y="30343"/>
                    <a:pt x="8414" y="29870"/>
                    <a:pt x="7657" y="29870"/>
                  </a:cubicBezTo>
                  <a:close/>
                  <a:moveTo>
                    <a:pt x="32851" y="29950"/>
                  </a:moveTo>
                  <a:cubicBezTo>
                    <a:pt x="32804" y="29950"/>
                    <a:pt x="32756" y="29955"/>
                    <a:pt x="32707" y="29965"/>
                  </a:cubicBezTo>
                  <a:cubicBezTo>
                    <a:pt x="32045" y="29965"/>
                    <a:pt x="31761" y="30438"/>
                    <a:pt x="31761" y="31194"/>
                  </a:cubicBezTo>
                  <a:cubicBezTo>
                    <a:pt x="31994" y="31581"/>
                    <a:pt x="32290" y="31905"/>
                    <a:pt x="32702" y="31905"/>
                  </a:cubicBezTo>
                  <a:cubicBezTo>
                    <a:pt x="32792" y="31905"/>
                    <a:pt x="32888" y="31890"/>
                    <a:pt x="32990" y="31855"/>
                  </a:cubicBezTo>
                  <a:cubicBezTo>
                    <a:pt x="33463" y="31761"/>
                    <a:pt x="33936" y="31288"/>
                    <a:pt x="33652" y="30721"/>
                  </a:cubicBezTo>
                  <a:cubicBezTo>
                    <a:pt x="33567" y="30298"/>
                    <a:pt x="33255" y="29950"/>
                    <a:pt x="32851" y="29950"/>
                  </a:cubicBezTo>
                  <a:close/>
                  <a:moveTo>
                    <a:pt x="75054" y="30249"/>
                  </a:moveTo>
                  <a:cubicBezTo>
                    <a:pt x="74487" y="30249"/>
                    <a:pt x="74109" y="30627"/>
                    <a:pt x="74109" y="31194"/>
                  </a:cubicBezTo>
                  <a:cubicBezTo>
                    <a:pt x="74109" y="31666"/>
                    <a:pt x="74298" y="32044"/>
                    <a:pt x="74960" y="32044"/>
                  </a:cubicBezTo>
                  <a:cubicBezTo>
                    <a:pt x="75621" y="32044"/>
                    <a:pt x="75905" y="31666"/>
                    <a:pt x="75905" y="31099"/>
                  </a:cubicBezTo>
                  <a:cubicBezTo>
                    <a:pt x="75905" y="30627"/>
                    <a:pt x="75527" y="30249"/>
                    <a:pt x="75054" y="30249"/>
                  </a:cubicBezTo>
                  <a:close/>
                  <a:moveTo>
                    <a:pt x="58512" y="30249"/>
                  </a:moveTo>
                  <a:cubicBezTo>
                    <a:pt x="58039" y="30249"/>
                    <a:pt x="57567" y="30438"/>
                    <a:pt x="57567" y="30910"/>
                  </a:cubicBezTo>
                  <a:cubicBezTo>
                    <a:pt x="57378" y="31572"/>
                    <a:pt x="57661" y="32044"/>
                    <a:pt x="58323" y="32139"/>
                  </a:cubicBezTo>
                  <a:cubicBezTo>
                    <a:pt x="59079" y="32139"/>
                    <a:pt x="59457" y="31855"/>
                    <a:pt x="59457" y="31383"/>
                  </a:cubicBezTo>
                  <a:cubicBezTo>
                    <a:pt x="59552" y="30816"/>
                    <a:pt x="59174" y="30343"/>
                    <a:pt x="58512" y="30249"/>
                  </a:cubicBezTo>
                  <a:close/>
                  <a:moveTo>
                    <a:pt x="13251" y="30329"/>
                  </a:moveTo>
                  <a:cubicBezTo>
                    <a:pt x="12763" y="30329"/>
                    <a:pt x="12374" y="30685"/>
                    <a:pt x="12289" y="31194"/>
                  </a:cubicBezTo>
                  <a:cubicBezTo>
                    <a:pt x="12289" y="31666"/>
                    <a:pt x="12667" y="32044"/>
                    <a:pt x="13140" y="32139"/>
                  </a:cubicBezTo>
                  <a:cubicBezTo>
                    <a:pt x="13198" y="32149"/>
                    <a:pt x="13256" y="32153"/>
                    <a:pt x="13312" y="32153"/>
                  </a:cubicBezTo>
                  <a:cubicBezTo>
                    <a:pt x="13801" y="32153"/>
                    <a:pt x="14189" y="31797"/>
                    <a:pt x="14274" y="31288"/>
                  </a:cubicBezTo>
                  <a:cubicBezTo>
                    <a:pt x="14180" y="30816"/>
                    <a:pt x="13991" y="30438"/>
                    <a:pt x="13424" y="30343"/>
                  </a:cubicBezTo>
                  <a:cubicBezTo>
                    <a:pt x="13365" y="30333"/>
                    <a:pt x="13307" y="30329"/>
                    <a:pt x="13251" y="30329"/>
                  </a:cubicBezTo>
                  <a:close/>
                  <a:moveTo>
                    <a:pt x="53691" y="30438"/>
                  </a:moveTo>
                  <a:cubicBezTo>
                    <a:pt x="53030" y="30438"/>
                    <a:pt x="52652" y="30816"/>
                    <a:pt x="52652" y="31477"/>
                  </a:cubicBezTo>
                  <a:cubicBezTo>
                    <a:pt x="52652" y="32139"/>
                    <a:pt x="53219" y="32423"/>
                    <a:pt x="53786" y="32423"/>
                  </a:cubicBezTo>
                  <a:cubicBezTo>
                    <a:pt x="54353" y="32423"/>
                    <a:pt x="54731" y="31950"/>
                    <a:pt x="54731" y="31383"/>
                  </a:cubicBezTo>
                  <a:cubicBezTo>
                    <a:pt x="54637" y="30816"/>
                    <a:pt x="54258" y="30438"/>
                    <a:pt x="53691" y="30438"/>
                  </a:cubicBezTo>
                  <a:close/>
                  <a:moveTo>
                    <a:pt x="63515" y="30804"/>
                  </a:moveTo>
                  <a:cubicBezTo>
                    <a:pt x="63458" y="30804"/>
                    <a:pt x="63398" y="30808"/>
                    <a:pt x="63333" y="30816"/>
                  </a:cubicBezTo>
                  <a:cubicBezTo>
                    <a:pt x="62860" y="30816"/>
                    <a:pt x="62482" y="31194"/>
                    <a:pt x="62482" y="31666"/>
                  </a:cubicBezTo>
                  <a:cubicBezTo>
                    <a:pt x="62482" y="32328"/>
                    <a:pt x="62860" y="32612"/>
                    <a:pt x="63427" y="32612"/>
                  </a:cubicBezTo>
                  <a:cubicBezTo>
                    <a:pt x="63900" y="32612"/>
                    <a:pt x="64278" y="32234"/>
                    <a:pt x="64278" y="31855"/>
                  </a:cubicBezTo>
                  <a:cubicBezTo>
                    <a:pt x="64278" y="31251"/>
                    <a:pt x="64120" y="30804"/>
                    <a:pt x="63515" y="30804"/>
                  </a:cubicBezTo>
                  <a:close/>
                  <a:moveTo>
                    <a:pt x="19001" y="30721"/>
                  </a:moveTo>
                  <a:cubicBezTo>
                    <a:pt x="18433" y="30721"/>
                    <a:pt x="17961" y="31005"/>
                    <a:pt x="17961" y="31666"/>
                  </a:cubicBezTo>
                  <a:cubicBezTo>
                    <a:pt x="17961" y="32139"/>
                    <a:pt x="18339" y="32517"/>
                    <a:pt x="18811" y="32612"/>
                  </a:cubicBezTo>
                  <a:cubicBezTo>
                    <a:pt x="18870" y="32621"/>
                    <a:pt x="18928" y="32626"/>
                    <a:pt x="18984" y="32626"/>
                  </a:cubicBezTo>
                  <a:cubicBezTo>
                    <a:pt x="19472" y="32626"/>
                    <a:pt x="19861" y="32270"/>
                    <a:pt x="19946" y="31761"/>
                  </a:cubicBezTo>
                  <a:cubicBezTo>
                    <a:pt x="19946" y="31194"/>
                    <a:pt x="19662" y="30721"/>
                    <a:pt x="19001" y="30721"/>
                  </a:cubicBezTo>
                  <a:close/>
                  <a:moveTo>
                    <a:pt x="108431" y="31057"/>
                  </a:moveTo>
                  <a:cubicBezTo>
                    <a:pt x="107962" y="31057"/>
                    <a:pt x="107746" y="31483"/>
                    <a:pt x="107665" y="32044"/>
                  </a:cubicBezTo>
                  <a:cubicBezTo>
                    <a:pt x="107665" y="32612"/>
                    <a:pt x="108043" y="32990"/>
                    <a:pt x="108705" y="33084"/>
                  </a:cubicBezTo>
                  <a:cubicBezTo>
                    <a:pt x="109272" y="33084"/>
                    <a:pt x="109650" y="32706"/>
                    <a:pt x="109556" y="32044"/>
                  </a:cubicBezTo>
                  <a:cubicBezTo>
                    <a:pt x="109556" y="31572"/>
                    <a:pt x="109178" y="31194"/>
                    <a:pt x="108705" y="31099"/>
                  </a:cubicBezTo>
                  <a:cubicBezTo>
                    <a:pt x="108605" y="31071"/>
                    <a:pt x="108514" y="31057"/>
                    <a:pt x="108431" y="31057"/>
                  </a:cubicBezTo>
                  <a:close/>
                  <a:moveTo>
                    <a:pt x="103128" y="31572"/>
                  </a:moveTo>
                  <a:cubicBezTo>
                    <a:pt x="102466" y="31572"/>
                    <a:pt x="102088" y="31855"/>
                    <a:pt x="102183" y="32517"/>
                  </a:cubicBezTo>
                  <a:cubicBezTo>
                    <a:pt x="102183" y="32990"/>
                    <a:pt x="102561" y="33273"/>
                    <a:pt x="103128" y="33273"/>
                  </a:cubicBezTo>
                  <a:cubicBezTo>
                    <a:pt x="103884" y="33273"/>
                    <a:pt x="104073" y="32990"/>
                    <a:pt x="104073" y="32234"/>
                  </a:cubicBezTo>
                  <a:cubicBezTo>
                    <a:pt x="103979" y="31855"/>
                    <a:pt x="103790" y="31572"/>
                    <a:pt x="103128" y="31572"/>
                  </a:cubicBezTo>
                  <a:close/>
                  <a:moveTo>
                    <a:pt x="49107" y="31746"/>
                  </a:moveTo>
                  <a:cubicBezTo>
                    <a:pt x="49062" y="31746"/>
                    <a:pt x="49014" y="31751"/>
                    <a:pt x="48965" y="31761"/>
                  </a:cubicBezTo>
                  <a:cubicBezTo>
                    <a:pt x="48303" y="31855"/>
                    <a:pt x="47925" y="32234"/>
                    <a:pt x="47925" y="32801"/>
                  </a:cubicBezTo>
                  <a:cubicBezTo>
                    <a:pt x="48080" y="33264"/>
                    <a:pt x="48360" y="33727"/>
                    <a:pt x="48766" y="33727"/>
                  </a:cubicBezTo>
                  <a:cubicBezTo>
                    <a:pt x="48858" y="33727"/>
                    <a:pt x="48956" y="33703"/>
                    <a:pt x="49060" y="33651"/>
                  </a:cubicBezTo>
                  <a:cubicBezTo>
                    <a:pt x="49627" y="33557"/>
                    <a:pt x="50005" y="33084"/>
                    <a:pt x="49910" y="32517"/>
                  </a:cubicBezTo>
                  <a:cubicBezTo>
                    <a:pt x="49741" y="32094"/>
                    <a:pt x="49496" y="31746"/>
                    <a:pt x="49107" y="31746"/>
                  </a:cubicBezTo>
                  <a:close/>
                  <a:moveTo>
                    <a:pt x="97447" y="31935"/>
                  </a:moveTo>
                  <a:cubicBezTo>
                    <a:pt x="96891" y="31935"/>
                    <a:pt x="96511" y="32292"/>
                    <a:pt x="96511" y="32801"/>
                  </a:cubicBezTo>
                  <a:cubicBezTo>
                    <a:pt x="96511" y="33273"/>
                    <a:pt x="96795" y="33651"/>
                    <a:pt x="97646" y="33746"/>
                  </a:cubicBezTo>
                  <a:cubicBezTo>
                    <a:pt x="97929" y="33746"/>
                    <a:pt x="98402" y="33557"/>
                    <a:pt x="98402" y="32801"/>
                  </a:cubicBezTo>
                  <a:cubicBezTo>
                    <a:pt x="98402" y="32328"/>
                    <a:pt x="98213" y="31950"/>
                    <a:pt x="97646" y="31950"/>
                  </a:cubicBezTo>
                  <a:cubicBezTo>
                    <a:pt x="97577" y="31940"/>
                    <a:pt x="97511" y="31935"/>
                    <a:pt x="97447" y="31935"/>
                  </a:cubicBezTo>
                  <a:close/>
                  <a:moveTo>
                    <a:pt x="91310" y="32090"/>
                  </a:moveTo>
                  <a:cubicBezTo>
                    <a:pt x="90878" y="32090"/>
                    <a:pt x="90556" y="32443"/>
                    <a:pt x="90556" y="32990"/>
                  </a:cubicBezTo>
                  <a:cubicBezTo>
                    <a:pt x="90556" y="33557"/>
                    <a:pt x="90840" y="33840"/>
                    <a:pt x="91596" y="34030"/>
                  </a:cubicBezTo>
                  <a:cubicBezTo>
                    <a:pt x="92069" y="33935"/>
                    <a:pt x="92541" y="33651"/>
                    <a:pt x="92447" y="32990"/>
                  </a:cubicBezTo>
                  <a:cubicBezTo>
                    <a:pt x="92447" y="32517"/>
                    <a:pt x="92069" y="32139"/>
                    <a:pt x="91596" y="32139"/>
                  </a:cubicBezTo>
                  <a:cubicBezTo>
                    <a:pt x="91497" y="32106"/>
                    <a:pt x="91401" y="32090"/>
                    <a:pt x="91310" y="32090"/>
                  </a:cubicBezTo>
                  <a:close/>
                  <a:moveTo>
                    <a:pt x="68059" y="32139"/>
                  </a:moveTo>
                  <a:cubicBezTo>
                    <a:pt x="67587" y="32234"/>
                    <a:pt x="67114" y="32612"/>
                    <a:pt x="67114" y="33179"/>
                  </a:cubicBezTo>
                  <a:cubicBezTo>
                    <a:pt x="67114" y="33746"/>
                    <a:pt x="67587" y="34124"/>
                    <a:pt x="68154" y="34124"/>
                  </a:cubicBezTo>
                  <a:cubicBezTo>
                    <a:pt x="68626" y="34124"/>
                    <a:pt x="69004" y="33746"/>
                    <a:pt x="69004" y="33179"/>
                  </a:cubicBezTo>
                  <a:cubicBezTo>
                    <a:pt x="69004" y="32612"/>
                    <a:pt x="68626" y="32234"/>
                    <a:pt x="68059" y="32139"/>
                  </a:cubicBezTo>
                  <a:close/>
                  <a:moveTo>
                    <a:pt x="37717" y="32234"/>
                  </a:moveTo>
                  <a:cubicBezTo>
                    <a:pt x="37244" y="32234"/>
                    <a:pt x="36866" y="32706"/>
                    <a:pt x="36866" y="33179"/>
                  </a:cubicBezTo>
                  <a:cubicBezTo>
                    <a:pt x="36866" y="33746"/>
                    <a:pt x="37244" y="34124"/>
                    <a:pt x="38095" y="34219"/>
                  </a:cubicBezTo>
                  <a:cubicBezTo>
                    <a:pt x="38378" y="34030"/>
                    <a:pt x="38851" y="33746"/>
                    <a:pt x="38756" y="33179"/>
                  </a:cubicBezTo>
                  <a:cubicBezTo>
                    <a:pt x="38662" y="32612"/>
                    <a:pt x="38284" y="32234"/>
                    <a:pt x="37717" y="32234"/>
                  </a:cubicBezTo>
                  <a:close/>
                  <a:moveTo>
                    <a:pt x="85595" y="32696"/>
                  </a:moveTo>
                  <a:cubicBezTo>
                    <a:pt x="85550" y="32696"/>
                    <a:pt x="85502" y="32699"/>
                    <a:pt x="85452" y="32706"/>
                  </a:cubicBezTo>
                  <a:cubicBezTo>
                    <a:pt x="84979" y="32801"/>
                    <a:pt x="84601" y="33179"/>
                    <a:pt x="84601" y="33651"/>
                  </a:cubicBezTo>
                  <a:cubicBezTo>
                    <a:pt x="84601" y="34170"/>
                    <a:pt x="84917" y="34609"/>
                    <a:pt x="85476" y="34609"/>
                  </a:cubicBezTo>
                  <a:cubicBezTo>
                    <a:pt x="85529" y="34609"/>
                    <a:pt x="85584" y="34605"/>
                    <a:pt x="85641" y="34597"/>
                  </a:cubicBezTo>
                  <a:cubicBezTo>
                    <a:pt x="86114" y="34597"/>
                    <a:pt x="86397" y="34124"/>
                    <a:pt x="86492" y="33368"/>
                  </a:cubicBezTo>
                  <a:cubicBezTo>
                    <a:pt x="86317" y="33193"/>
                    <a:pt x="86142" y="32696"/>
                    <a:pt x="85595" y="32696"/>
                  </a:cubicBezTo>
                  <a:close/>
                  <a:moveTo>
                    <a:pt x="23727" y="32990"/>
                  </a:moveTo>
                  <a:cubicBezTo>
                    <a:pt x="23160" y="32990"/>
                    <a:pt x="22687" y="33179"/>
                    <a:pt x="22782" y="33840"/>
                  </a:cubicBezTo>
                  <a:cubicBezTo>
                    <a:pt x="22782" y="34313"/>
                    <a:pt x="23065" y="34691"/>
                    <a:pt x="23632" y="34786"/>
                  </a:cubicBezTo>
                  <a:cubicBezTo>
                    <a:pt x="24294" y="34786"/>
                    <a:pt x="24578" y="34502"/>
                    <a:pt x="24578" y="33840"/>
                  </a:cubicBezTo>
                  <a:cubicBezTo>
                    <a:pt x="24483" y="33273"/>
                    <a:pt x="24199" y="33084"/>
                    <a:pt x="23727" y="32990"/>
                  </a:cubicBezTo>
                  <a:close/>
                  <a:moveTo>
                    <a:pt x="78930" y="33179"/>
                  </a:moveTo>
                  <a:cubicBezTo>
                    <a:pt x="78457" y="33179"/>
                    <a:pt x="78079" y="33557"/>
                    <a:pt x="78079" y="34030"/>
                  </a:cubicBezTo>
                  <a:cubicBezTo>
                    <a:pt x="78079" y="34691"/>
                    <a:pt x="78457" y="35069"/>
                    <a:pt x="79024" y="35069"/>
                  </a:cubicBezTo>
                  <a:cubicBezTo>
                    <a:pt x="79497" y="35069"/>
                    <a:pt x="79875" y="34691"/>
                    <a:pt x="79875" y="34030"/>
                  </a:cubicBezTo>
                  <a:cubicBezTo>
                    <a:pt x="79780" y="33651"/>
                    <a:pt x="79686" y="33179"/>
                    <a:pt x="78930" y="33179"/>
                  </a:cubicBezTo>
                  <a:close/>
                  <a:moveTo>
                    <a:pt x="29398" y="33557"/>
                  </a:moveTo>
                  <a:cubicBezTo>
                    <a:pt x="28831" y="33651"/>
                    <a:pt x="28359" y="33935"/>
                    <a:pt x="28453" y="34597"/>
                  </a:cubicBezTo>
                  <a:cubicBezTo>
                    <a:pt x="28642" y="35069"/>
                    <a:pt x="28926" y="35447"/>
                    <a:pt x="29398" y="35447"/>
                  </a:cubicBezTo>
                  <a:cubicBezTo>
                    <a:pt x="30060" y="35447"/>
                    <a:pt x="30344" y="34975"/>
                    <a:pt x="30344" y="34408"/>
                  </a:cubicBezTo>
                  <a:cubicBezTo>
                    <a:pt x="30344" y="33746"/>
                    <a:pt x="29871" y="33651"/>
                    <a:pt x="29398" y="33557"/>
                  </a:cubicBezTo>
                  <a:close/>
                  <a:moveTo>
                    <a:pt x="44428" y="33746"/>
                  </a:moveTo>
                  <a:cubicBezTo>
                    <a:pt x="43861" y="33746"/>
                    <a:pt x="43483" y="34219"/>
                    <a:pt x="43483" y="34880"/>
                  </a:cubicBezTo>
                  <a:cubicBezTo>
                    <a:pt x="43483" y="35353"/>
                    <a:pt x="43861" y="35731"/>
                    <a:pt x="44333" y="35731"/>
                  </a:cubicBezTo>
                  <a:cubicBezTo>
                    <a:pt x="44432" y="35764"/>
                    <a:pt x="44528" y="35780"/>
                    <a:pt x="44619" y="35780"/>
                  </a:cubicBezTo>
                  <a:cubicBezTo>
                    <a:pt x="45051" y="35780"/>
                    <a:pt x="45373" y="35427"/>
                    <a:pt x="45373" y="34880"/>
                  </a:cubicBezTo>
                  <a:cubicBezTo>
                    <a:pt x="45468" y="34219"/>
                    <a:pt x="44995" y="33935"/>
                    <a:pt x="44428" y="33746"/>
                  </a:cubicBezTo>
                  <a:close/>
                  <a:moveTo>
                    <a:pt x="5389" y="34408"/>
                  </a:moveTo>
                  <a:cubicBezTo>
                    <a:pt x="4822" y="34597"/>
                    <a:pt x="4349" y="34975"/>
                    <a:pt x="4633" y="35542"/>
                  </a:cubicBezTo>
                  <a:cubicBezTo>
                    <a:pt x="4717" y="36051"/>
                    <a:pt x="5106" y="36407"/>
                    <a:pt x="5595" y="36407"/>
                  </a:cubicBezTo>
                  <a:cubicBezTo>
                    <a:pt x="5651" y="36407"/>
                    <a:pt x="5708" y="36402"/>
                    <a:pt x="5767" y="36393"/>
                  </a:cubicBezTo>
                  <a:cubicBezTo>
                    <a:pt x="6240" y="36298"/>
                    <a:pt x="6523" y="35920"/>
                    <a:pt x="6523" y="35353"/>
                  </a:cubicBezTo>
                  <a:cubicBezTo>
                    <a:pt x="6523" y="34691"/>
                    <a:pt x="6051" y="34408"/>
                    <a:pt x="5389" y="34408"/>
                  </a:cubicBezTo>
                  <a:close/>
                  <a:moveTo>
                    <a:pt x="72596" y="34597"/>
                  </a:moveTo>
                  <a:cubicBezTo>
                    <a:pt x="72124" y="34597"/>
                    <a:pt x="71557" y="34880"/>
                    <a:pt x="71462" y="35353"/>
                  </a:cubicBezTo>
                  <a:cubicBezTo>
                    <a:pt x="71368" y="35920"/>
                    <a:pt x="71746" y="36393"/>
                    <a:pt x="72313" y="36487"/>
                  </a:cubicBezTo>
                  <a:cubicBezTo>
                    <a:pt x="72362" y="36495"/>
                    <a:pt x="72410" y="36499"/>
                    <a:pt x="72457" y="36499"/>
                  </a:cubicBezTo>
                  <a:cubicBezTo>
                    <a:pt x="72944" y="36499"/>
                    <a:pt x="73275" y="36068"/>
                    <a:pt x="73447" y="35636"/>
                  </a:cubicBezTo>
                  <a:cubicBezTo>
                    <a:pt x="73542" y="34975"/>
                    <a:pt x="73164" y="34597"/>
                    <a:pt x="72596" y="34597"/>
                  </a:cubicBezTo>
                  <a:close/>
                  <a:moveTo>
                    <a:pt x="10871" y="34597"/>
                  </a:moveTo>
                  <a:cubicBezTo>
                    <a:pt x="10399" y="34880"/>
                    <a:pt x="10021" y="35069"/>
                    <a:pt x="10021" y="35731"/>
                  </a:cubicBezTo>
                  <a:cubicBezTo>
                    <a:pt x="10180" y="36288"/>
                    <a:pt x="10339" y="36510"/>
                    <a:pt x="10723" y="36510"/>
                  </a:cubicBezTo>
                  <a:cubicBezTo>
                    <a:pt x="10796" y="36510"/>
                    <a:pt x="10876" y="36502"/>
                    <a:pt x="10966" y="36487"/>
                  </a:cubicBezTo>
                  <a:cubicBezTo>
                    <a:pt x="11722" y="36487"/>
                    <a:pt x="11911" y="36015"/>
                    <a:pt x="11911" y="35447"/>
                  </a:cubicBezTo>
                  <a:cubicBezTo>
                    <a:pt x="11911" y="34975"/>
                    <a:pt x="11439" y="34691"/>
                    <a:pt x="10871" y="34597"/>
                  </a:cubicBezTo>
                  <a:close/>
                  <a:moveTo>
                    <a:pt x="16448" y="34880"/>
                  </a:moveTo>
                  <a:cubicBezTo>
                    <a:pt x="15787" y="35069"/>
                    <a:pt x="15598" y="35353"/>
                    <a:pt x="15598" y="35731"/>
                  </a:cubicBezTo>
                  <a:cubicBezTo>
                    <a:pt x="15598" y="36393"/>
                    <a:pt x="15976" y="36865"/>
                    <a:pt x="16543" y="36865"/>
                  </a:cubicBezTo>
                  <a:cubicBezTo>
                    <a:pt x="17015" y="36865"/>
                    <a:pt x="17394" y="36393"/>
                    <a:pt x="17394" y="35920"/>
                  </a:cubicBezTo>
                  <a:cubicBezTo>
                    <a:pt x="17394" y="35353"/>
                    <a:pt x="17015" y="34880"/>
                    <a:pt x="16448" y="34880"/>
                  </a:cubicBezTo>
                  <a:close/>
                  <a:moveTo>
                    <a:pt x="56149" y="35353"/>
                  </a:moveTo>
                  <a:cubicBezTo>
                    <a:pt x="55582" y="35353"/>
                    <a:pt x="55204" y="35636"/>
                    <a:pt x="55204" y="36298"/>
                  </a:cubicBezTo>
                  <a:cubicBezTo>
                    <a:pt x="55204" y="36771"/>
                    <a:pt x="55393" y="37054"/>
                    <a:pt x="56054" y="37054"/>
                  </a:cubicBezTo>
                  <a:cubicBezTo>
                    <a:pt x="56622" y="37054"/>
                    <a:pt x="57094" y="36865"/>
                    <a:pt x="57000" y="36109"/>
                  </a:cubicBezTo>
                  <a:cubicBezTo>
                    <a:pt x="57000" y="35636"/>
                    <a:pt x="56716" y="35353"/>
                    <a:pt x="56149" y="35353"/>
                  </a:cubicBezTo>
                  <a:close/>
                  <a:moveTo>
                    <a:pt x="60970" y="35447"/>
                  </a:moveTo>
                  <a:cubicBezTo>
                    <a:pt x="60403" y="35447"/>
                    <a:pt x="60119" y="35731"/>
                    <a:pt x="60025" y="36298"/>
                  </a:cubicBezTo>
                  <a:cubicBezTo>
                    <a:pt x="59930" y="36865"/>
                    <a:pt x="60308" y="37338"/>
                    <a:pt x="60875" y="37432"/>
                  </a:cubicBezTo>
                  <a:cubicBezTo>
                    <a:pt x="60924" y="37441"/>
                    <a:pt x="60972" y="37445"/>
                    <a:pt x="61018" y="37445"/>
                  </a:cubicBezTo>
                  <a:cubicBezTo>
                    <a:pt x="61506" y="37445"/>
                    <a:pt x="61837" y="37005"/>
                    <a:pt x="62010" y="36487"/>
                  </a:cubicBezTo>
                  <a:cubicBezTo>
                    <a:pt x="61915" y="35920"/>
                    <a:pt x="61726" y="35447"/>
                    <a:pt x="60970" y="35447"/>
                  </a:cubicBezTo>
                  <a:close/>
                  <a:moveTo>
                    <a:pt x="34408" y="35636"/>
                  </a:moveTo>
                  <a:cubicBezTo>
                    <a:pt x="33463" y="35731"/>
                    <a:pt x="33179" y="36298"/>
                    <a:pt x="33368" y="36865"/>
                  </a:cubicBezTo>
                  <a:cubicBezTo>
                    <a:pt x="33440" y="37366"/>
                    <a:pt x="33728" y="37596"/>
                    <a:pt x="34111" y="37596"/>
                  </a:cubicBezTo>
                  <a:cubicBezTo>
                    <a:pt x="34233" y="37596"/>
                    <a:pt x="34365" y="37573"/>
                    <a:pt x="34503" y="37527"/>
                  </a:cubicBezTo>
                  <a:cubicBezTo>
                    <a:pt x="34975" y="37432"/>
                    <a:pt x="35259" y="37054"/>
                    <a:pt x="35259" y="36582"/>
                  </a:cubicBezTo>
                  <a:cubicBezTo>
                    <a:pt x="35259" y="36015"/>
                    <a:pt x="34786" y="35636"/>
                    <a:pt x="34408" y="35636"/>
                  </a:cubicBezTo>
                  <a:close/>
                  <a:moveTo>
                    <a:pt x="110801" y="35622"/>
                  </a:moveTo>
                  <a:cubicBezTo>
                    <a:pt x="110312" y="35622"/>
                    <a:pt x="109914" y="35979"/>
                    <a:pt x="109745" y="36487"/>
                  </a:cubicBezTo>
                  <a:cubicBezTo>
                    <a:pt x="109650" y="37054"/>
                    <a:pt x="110028" y="37432"/>
                    <a:pt x="110596" y="37716"/>
                  </a:cubicBezTo>
                  <a:cubicBezTo>
                    <a:pt x="111163" y="37716"/>
                    <a:pt x="111635" y="37338"/>
                    <a:pt x="111635" y="36582"/>
                  </a:cubicBezTo>
                  <a:cubicBezTo>
                    <a:pt x="111824" y="36015"/>
                    <a:pt x="111352" y="35636"/>
                    <a:pt x="110974" y="35636"/>
                  </a:cubicBezTo>
                  <a:cubicBezTo>
                    <a:pt x="110915" y="35627"/>
                    <a:pt x="110858" y="35622"/>
                    <a:pt x="110801" y="35622"/>
                  </a:cubicBezTo>
                  <a:close/>
                  <a:moveTo>
                    <a:pt x="105463" y="35992"/>
                  </a:moveTo>
                  <a:cubicBezTo>
                    <a:pt x="105381" y="35992"/>
                    <a:pt x="105295" y="36000"/>
                    <a:pt x="105208" y="36015"/>
                  </a:cubicBezTo>
                  <a:cubicBezTo>
                    <a:pt x="104735" y="36109"/>
                    <a:pt x="104357" y="36487"/>
                    <a:pt x="104451" y="36960"/>
                  </a:cubicBezTo>
                  <a:cubicBezTo>
                    <a:pt x="104531" y="37599"/>
                    <a:pt x="104881" y="37833"/>
                    <a:pt x="105387" y="37833"/>
                  </a:cubicBezTo>
                  <a:cubicBezTo>
                    <a:pt x="105480" y="37833"/>
                    <a:pt x="105578" y="37825"/>
                    <a:pt x="105680" y="37811"/>
                  </a:cubicBezTo>
                  <a:cubicBezTo>
                    <a:pt x="106153" y="37716"/>
                    <a:pt x="106436" y="37338"/>
                    <a:pt x="106342" y="36865"/>
                  </a:cubicBezTo>
                  <a:cubicBezTo>
                    <a:pt x="106262" y="36226"/>
                    <a:pt x="105912" y="35992"/>
                    <a:pt x="105463" y="35992"/>
                  </a:cubicBezTo>
                  <a:close/>
                  <a:moveTo>
                    <a:pt x="94148" y="36109"/>
                  </a:moveTo>
                  <a:cubicBezTo>
                    <a:pt x="93676" y="36109"/>
                    <a:pt x="93392" y="36487"/>
                    <a:pt x="93203" y="36960"/>
                  </a:cubicBezTo>
                  <a:cubicBezTo>
                    <a:pt x="93108" y="37527"/>
                    <a:pt x="93486" y="38000"/>
                    <a:pt x="94148" y="38189"/>
                  </a:cubicBezTo>
                  <a:cubicBezTo>
                    <a:pt x="94904" y="38189"/>
                    <a:pt x="95282" y="37905"/>
                    <a:pt x="95282" y="37243"/>
                  </a:cubicBezTo>
                  <a:cubicBezTo>
                    <a:pt x="95093" y="36487"/>
                    <a:pt x="94810" y="36298"/>
                    <a:pt x="94148" y="36109"/>
                  </a:cubicBezTo>
                  <a:close/>
                  <a:moveTo>
                    <a:pt x="99725" y="36298"/>
                  </a:moveTo>
                  <a:cubicBezTo>
                    <a:pt x="99158" y="36393"/>
                    <a:pt x="98874" y="36865"/>
                    <a:pt x="99063" y="37432"/>
                  </a:cubicBezTo>
                  <a:cubicBezTo>
                    <a:pt x="99158" y="37905"/>
                    <a:pt x="99536" y="38189"/>
                    <a:pt x="100009" y="38189"/>
                  </a:cubicBezTo>
                  <a:cubicBezTo>
                    <a:pt x="100670" y="38000"/>
                    <a:pt x="100765" y="37527"/>
                    <a:pt x="100670" y="36960"/>
                  </a:cubicBezTo>
                  <a:cubicBezTo>
                    <a:pt x="100576" y="36487"/>
                    <a:pt x="100198" y="36298"/>
                    <a:pt x="99725" y="36298"/>
                  </a:cubicBezTo>
                  <a:close/>
                  <a:moveTo>
                    <a:pt x="51603" y="36250"/>
                  </a:moveTo>
                  <a:cubicBezTo>
                    <a:pt x="51517" y="36250"/>
                    <a:pt x="51425" y="36266"/>
                    <a:pt x="51328" y="36298"/>
                  </a:cubicBezTo>
                  <a:cubicBezTo>
                    <a:pt x="50667" y="36393"/>
                    <a:pt x="50288" y="36865"/>
                    <a:pt x="50477" y="37432"/>
                  </a:cubicBezTo>
                  <a:cubicBezTo>
                    <a:pt x="50572" y="37905"/>
                    <a:pt x="50950" y="38283"/>
                    <a:pt x="51423" y="38283"/>
                  </a:cubicBezTo>
                  <a:cubicBezTo>
                    <a:pt x="52084" y="38283"/>
                    <a:pt x="52368" y="37811"/>
                    <a:pt x="52368" y="37243"/>
                  </a:cubicBezTo>
                  <a:cubicBezTo>
                    <a:pt x="52290" y="36617"/>
                    <a:pt x="52017" y="36250"/>
                    <a:pt x="51603" y="36250"/>
                  </a:cubicBezTo>
                  <a:close/>
                  <a:moveTo>
                    <a:pt x="65541" y="36729"/>
                  </a:moveTo>
                  <a:cubicBezTo>
                    <a:pt x="65091" y="36729"/>
                    <a:pt x="64751" y="37154"/>
                    <a:pt x="64751" y="37716"/>
                  </a:cubicBezTo>
                  <a:cubicBezTo>
                    <a:pt x="64751" y="38094"/>
                    <a:pt x="65034" y="38567"/>
                    <a:pt x="65507" y="38567"/>
                  </a:cubicBezTo>
                  <a:cubicBezTo>
                    <a:pt x="65622" y="38600"/>
                    <a:pt x="65726" y="38615"/>
                    <a:pt x="65819" y="38615"/>
                  </a:cubicBezTo>
                  <a:cubicBezTo>
                    <a:pt x="66262" y="38615"/>
                    <a:pt x="66469" y="38262"/>
                    <a:pt x="66547" y="37716"/>
                  </a:cubicBezTo>
                  <a:cubicBezTo>
                    <a:pt x="66547" y="37243"/>
                    <a:pt x="66263" y="36771"/>
                    <a:pt x="65791" y="36771"/>
                  </a:cubicBezTo>
                  <a:cubicBezTo>
                    <a:pt x="65705" y="36742"/>
                    <a:pt x="65621" y="36729"/>
                    <a:pt x="65541" y="36729"/>
                  </a:cubicBezTo>
                  <a:close/>
                  <a:moveTo>
                    <a:pt x="82332" y="36771"/>
                  </a:moveTo>
                  <a:cubicBezTo>
                    <a:pt x="81765" y="36771"/>
                    <a:pt x="81293" y="37243"/>
                    <a:pt x="81387" y="37811"/>
                  </a:cubicBezTo>
                  <a:cubicBezTo>
                    <a:pt x="81576" y="38283"/>
                    <a:pt x="81860" y="38661"/>
                    <a:pt x="82332" y="38661"/>
                  </a:cubicBezTo>
                  <a:cubicBezTo>
                    <a:pt x="82994" y="38661"/>
                    <a:pt x="83278" y="38283"/>
                    <a:pt x="83467" y="37716"/>
                  </a:cubicBezTo>
                  <a:cubicBezTo>
                    <a:pt x="83278" y="37243"/>
                    <a:pt x="82994" y="36771"/>
                    <a:pt x="82332" y="36771"/>
                  </a:cubicBezTo>
                  <a:close/>
                  <a:moveTo>
                    <a:pt x="88568" y="36570"/>
                  </a:moveTo>
                  <a:cubicBezTo>
                    <a:pt x="88509" y="36570"/>
                    <a:pt x="88447" y="36574"/>
                    <a:pt x="88382" y="36582"/>
                  </a:cubicBezTo>
                  <a:cubicBezTo>
                    <a:pt x="87815" y="36771"/>
                    <a:pt x="87437" y="37054"/>
                    <a:pt x="87531" y="37811"/>
                  </a:cubicBezTo>
                  <a:cubicBezTo>
                    <a:pt x="87720" y="38283"/>
                    <a:pt x="88004" y="38661"/>
                    <a:pt x="88477" y="38661"/>
                  </a:cubicBezTo>
                  <a:cubicBezTo>
                    <a:pt x="89138" y="38661"/>
                    <a:pt x="89422" y="38283"/>
                    <a:pt x="89611" y="37527"/>
                  </a:cubicBezTo>
                  <a:cubicBezTo>
                    <a:pt x="89438" y="37009"/>
                    <a:pt x="89187" y="36570"/>
                    <a:pt x="88568" y="36570"/>
                  </a:cubicBezTo>
                  <a:close/>
                  <a:moveTo>
                    <a:pt x="40552" y="36676"/>
                  </a:moveTo>
                  <a:cubicBezTo>
                    <a:pt x="39985" y="36676"/>
                    <a:pt x="39513" y="37054"/>
                    <a:pt x="39513" y="37621"/>
                  </a:cubicBezTo>
                  <a:cubicBezTo>
                    <a:pt x="39513" y="38283"/>
                    <a:pt x="39985" y="38567"/>
                    <a:pt x="40552" y="38756"/>
                  </a:cubicBezTo>
                  <a:cubicBezTo>
                    <a:pt x="41119" y="38472"/>
                    <a:pt x="41498" y="38094"/>
                    <a:pt x="41498" y="37527"/>
                  </a:cubicBezTo>
                  <a:cubicBezTo>
                    <a:pt x="41498" y="37054"/>
                    <a:pt x="41119" y="36676"/>
                    <a:pt x="40552" y="36676"/>
                  </a:cubicBezTo>
                  <a:close/>
                  <a:moveTo>
                    <a:pt x="21097" y="37040"/>
                  </a:moveTo>
                  <a:cubicBezTo>
                    <a:pt x="20608" y="37040"/>
                    <a:pt x="20220" y="37396"/>
                    <a:pt x="20135" y="37905"/>
                  </a:cubicBezTo>
                  <a:cubicBezTo>
                    <a:pt x="19946" y="38472"/>
                    <a:pt x="20324" y="38850"/>
                    <a:pt x="20891" y="39134"/>
                  </a:cubicBezTo>
                  <a:cubicBezTo>
                    <a:pt x="21553" y="39134"/>
                    <a:pt x="21836" y="38756"/>
                    <a:pt x="22025" y="38094"/>
                  </a:cubicBezTo>
                  <a:cubicBezTo>
                    <a:pt x="22025" y="37716"/>
                    <a:pt x="21742" y="37243"/>
                    <a:pt x="21269" y="37054"/>
                  </a:cubicBezTo>
                  <a:cubicBezTo>
                    <a:pt x="21211" y="37045"/>
                    <a:pt x="21153" y="37040"/>
                    <a:pt x="21097" y="37040"/>
                  </a:cubicBezTo>
                  <a:close/>
                  <a:moveTo>
                    <a:pt x="26638" y="37512"/>
                  </a:moveTo>
                  <a:cubicBezTo>
                    <a:pt x="26583" y="37512"/>
                    <a:pt x="26527" y="37517"/>
                    <a:pt x="26468" y="37527"/>
                  </a:cubicBezTo>
                  <a:cubicBezTo>
                    <a:pt x="25995" y="37716"/>
                    <a:pt x="25617" y="38000"/>
                    <a:pt x="25617" y="38472"/>
                  </a:cubicBezTo>
                  <a:cubicBezTo>
                    <a:pt x="25617" y="39111"/>
                    <a:pt x="26090" y="39345"/>
                    <a:pt x="26579" y="39345"/>
                  </a:cubicBezTo>
                  <a:cubicBezTo>
                    <a:pt x="26668" y="39345"/>
                    <a:pt x="26758" y="39338"/>
                    <a:pt x="26846" y="39323"/>
                  </a:cubicBezTo>
                  <a:cubicBezTo>
                    <a:pt x="27319" y="39228"/>
                    <a:pt x="27697" y="38945"/>
                    <a:pt x="27697" y="38378"/>
                  </a:cubicBezTo>
                  <a:cubicBezTo>
                    <a:pt x="27443" y="37869"/>
                    <a:pt x="27112" y="37512"/>
                    <a:pt x="26638" y="37512"/>
                  </a:cubicBezTo>
                  <a:close/>
                  <a:moveTo>
                    <a:pt x="76180" y="37667"/>
                  </a:moveTo>
                  <a:cubicBezTo>
                    <a:pt x="75746" y="37667"/>
                    <a:pt x="75399" y="38005"/>
                    <a:pt x="75243" y="38472"/>
                  </a:cubicBezTo>
                  <a:cubicBezTo>
                    <a:pt x="75149" y="39134"/>
                    <a:pt x="75621" y="39417"/>
                    <a:pt x="76188" y="39701"/>
                  </a:cubicBezTo>
                  <a:cubicBezTo>
                    <a:pt x="76850" y="39606"/>
                    <a:pt x="77323" y="39228"/>
                    <a:pt x="77323" y="38661"/>
                  </a:cubicBezTo>
                  <a:cubicBezTo>
                    <a:pt x="77323" y="38189"/>
                    <a:pt x="76945" y="37811"/>
                    <a:pt x="76472" y="37716"/>
                  </a:cubicBezTo>
                  <a:cubicBezTo>
                    <a:pt x="76371" y="37682"/>
                    <a:pt x="76274" y="37667"/>
                    <a:pt x="76180" y="37667"/>
                  </a:cubicBezTo>
                  <a:close/>
                  <a:moveTo>
                    <a:pt x="47075" y="38094"/>
                  </a:moveTo>
                  <a:cubicBezTo>
                    <a:pt x="46413" y="38094"/>
                    <a:pt x="45940" y="38472"/>
                    <a:pt x="45940" y="39039"/>
                  </a:cubicBezTo>
                  <a:cubicBezTo>
                    <a:pt x="45940" y="39796"/>
                    <a:pt x="46413" y="39985"/>
                    <a:pt x="47075" y="40174"/>
                  </a:cubicBezTo>
                  <a:cubicBezTo>
                    <a:pt x="47642" y="40079"/>
                    <a:pt x="48020" y="39606"/>
                    <a:pt x="47831" y="38945"/>
                  </a:cubicBezTo>
                  <a:cubicBezTo>
                    <a:pt x="47831" y="38472"/>
                    <a:pt x="47547" y="38094"/>
                    <a:pt x="47075" y="38094"/>
                  </a:cubicBezTo>
                  <a:close/>
                  <a:moveTo>
                    <a:pt x="69950" y="38945"/>
                  </a:moveTo>
                  <a:cubicBezTo>
                    <a:pt x="69383" y="38945"/>
                    <a:pt x="69004" y="39417"/>
                    <a:pt x="69004" y="40079"/>
                  </a:cubicBezTo>
                  <a:cubicBezTo>
                    <a:pt x="69099" y="40457"/>
                    <a:pt x="69383" y="40835"/>
                    <a:pt x="69950" y="40835"/>
                  </a:cubicBezTo>
                  <a:cubicBezTo>
                    <a:pt x="70517" y="40741"/>
                    <a:pt x="70895" y="40363"/>
                    <a:pt x="70895" y="39796"/>
                  </a:cubicBezTo>
                  <a:cubicBezTo>
                    <a:pt x="70895" y="39323"/>
                    <a:pt x="70422" y="38945"/>
                    <a:pt x="69950" y="38945"/>
                  </a:cubicBezTo>
                  <a:close/>
                  <a:moveTo>
                    <a:pt x="3782" y="39134"/>
                  </a:moveTo>
                  <a:cubicBezTo>
                    <a:pt x="3215" y="39134"/>
                    <a:pt x="2837" y="39417"/>
                    <a:pt x="2837" y="40174"/>
                  </a:cubicBezTo>
                  <a:cubicBezTo>
                    <a:pt x="2837" y="40646"/>
                    <a:pt x="3026" y="41024"/>
                    <a:pt x="3687" y="41024"/>
                  </a:cubicBezTo>
                  <a:cubicBezTo>
                    <a:pt x="4255" y="41024"/>
                    <a:pt x="4727" y="40741"/>
                    <a:pt x="4727" y="40174"/>
                  </a:cubicBezTo>
                  <a:cubicBezTo>
                    <a:pt x="4727" y="39417"/>
                    <a:pt x="4349" y="39134"/>
                    <a:pt x="3782" y="39134"/>
                  </a:cubicBezTo>
                  <a:close/>
                  <a:moveTo>
                    <a:pt x="8981" y="39228"/>
                  </a:moveTo>
                  <a:cubicBezTo>
                    <a:pt x="8508" y="39323"/>
                    <a:pt x="8130" y="39701"/>
                    <a:pt x="8319" y="40174"/>
                  </a:cubicBezTo>
                  <a:cubicBezTo>
                    <a:pt x="8319" y="40753"/>
                    <a:pt x="8681" y="41042"/>
                    <a:pt x="9151" y="41042"/>
                  </a:cubicBezTo>
                  <a:cubicBezTo>
                    <a:pt x="9219" y="41042"/>
                    <a:pt x="9288" y="41036"/>
                    <a:pt x="9359" y="41024"/>
                  </a:cubicBezTo>
                  <a:cubicBezTo>
                    <a:pt x="9832" y="40835"/>
                    <a:pt x="10021" y="40646"/>
                    <a:pt x="10021" y="40079"/>
                  </a:cubicBezTo>
                  <a:cubicBezTo>
                    <a:pt x="9926" y="39417"/>
                    <a:pt x="9548" y="39228"/>
                    <a:pt x="8981" y="39228"/>
                  </a:cubicBezTo>
                  <a:close/>
                  <a:moveTo>
                    <a:pt x="14364" y="39311"/>
                  </a:moveTo>
                  <a:cubicBezTo>
                    <a:pt x="14306" y="39311"/>
                    <a:pt x="14245" y="39315"/>
                    <a:pt x="14180" y="39323"/>
                  </a:cubicBezTo>
                  <a:cubicBezTo>
                    <a:pt x="13707" y="39417"/>
                    <a:pt x="13329" y="39796"/>
                    <a:pt x="13329" y="40268"/>
                  </a:cubicBezTo>
                  <a:cubicBezTo>
                    <a:pt x="13329" y="40835"/>
                    <a:pt x="13802" y="41308"/>
                    <a:pt x="14463" y="41308"/>
                  </a:cubicBezTo>
                  <a:cubicBezTo>
                    <a:pt x="15125" y="41308"/>
                    <a:pt x="15409" y="40835"/>
                    <a:pt x="15409" y="40268"/>
                  </a:cubicBezTo>
                  <a:cubicBezTo>
                    <a:pt x="15150" y="39750"/>
                    <a:pt x="14969" y="39311"/>
                    <a:pt x="14364" y="39311"/>
                  </a:cubicBezTo>
                  <a:close/>
                  <a:moveTo>
                    <a:pt x="31289" y="39701"/>
                  </a:moveTo>
                  <a:cubicBezTo>
                    <a:pt x="30627" y="39701"/>
                    <a:pt x="30249" y="39985"/>
                    <a:pt x="30344" y="40646"/>
                  </a:cubicBezTo>
                  <a:cubicBezTo>
                    <a:pt x="30344" y="41119"/>
                    <a:pt x="30722" y="41402"/>
                    <a:pt x="31572" y="41402"/>
                  </a:cubicBezTo>
                  <a:cubicBezTo>
                    <a:pt x="31596" y="41414"/>
                    <a:pt x="31622" y="41420"/>
                    <a:pt x="31650" y="41420"/>
                  </a:cubicBezTo>
                  <a:cubicBezTo>
                    <a:pt x="31849" y="41420"/>
                    <a:pt x="32140" y="41120"/>
                    <a:pt x="32140" y="40457"/>
                  </a:cubicBezTo>
                  <a:cubicBezTo>
                    <a:pt x="32140" y="40079"/>
                    <a:pt x="31761" y="39701"/>
                    <a:pt x="31289" y="39701"/>
                  </a:cubicBezTo>
                  <a:close/>
                  <a:moveTo>
                    <a:pt x="36960" y="40268"/>
                  </a:moveTo>
                  <a:cubicBezTo>
                    <a:pt x="36299" y="40363"/>
                    <a:pt x="36015" y="40646"/>
                    <a:pt x="36015" y="41308"/>
                  </a:cubicBezTo>
                  <a:cubicBezTo>
                    <a:pt x="36204" y="41970"/>
                    <a:pt x="36488" y="42064"/>
                    <a:pt x="36960" y="42064"/>
                  </a:cubicBezTo>
                  <a:cubicBezTo>
                    <a:pt x="37717" y="42064"/>
                    <a:pt x="37906" y="41592"/>
                    <a:pt x="37906" y="41024"/>
                  </a:cubicBezTo>
                  <a:cubicBezTo>
                    <a:pt x="37906" y="40552"/>
                    <a:pt x="37433" y="40268"/>
                    <a:pt x="36960" y="40268"/>
                  </a:cubicBezTo>
                  <a:close/>
                  <a:moveTo>
                    <a:pt x="57189" y="40363"/>
                  </a:moveTo>
                  <a:cubicBezTo>
                    <a:pt x="56622" y="40363"/>
                    <a:pt x="56527" y="40835"/>
                    <a:pt x="56527" y="40835"/>
                  </a:cubicBezTo>
                  <a:cubicBezTo>
                    <a:pt x="56527" y="41781"/>
                    <a:pt x="56811" y="42159"/>
                    <a:pt x="57283" y="42159"/>
                  </a:cubicBezTo>
                  <a:cubicBezTo>
                    <a:pt x="57945" y="42159"/>
                    <a:pt x="58229" y="41686"/>
                    <a:pt x="58134" y="41119"/>
                  </a:cubicBezTo>
                  <a:cubicBezTo>
                    <a:pt x="58039" y="40552"/>
                    <a:pt x="57661" y="40363"/>
                    <a:pt x="57189" y="40363"/>
                  </a:cubicBezTo>
                  <a:close/>
                  <a:moveTo>
                    <a:pt x="112006" y="40541"/>
                  </a:moveTo>
                  <a:cubicBezTo>
                    <a:pt x="111595" y="40541"/>
                    <a:pt x="111352" y="41066"/>
                    <a:pt x="111352" y="41592"/>
                  </a:cubicBezTo>
                  <a:cubicBezTo>
                    <a:pt x="111437" y="42100"/>
                    <a:pt x="111825" y="42457"/>
                    <a:pt x="112314" y="42457"/>
                  </a:cubicBezTo>
                  <a:cubicBezTo>
                    <a:pt x="112370" y="42457"/>
                    <a:pt x="112428" y="42452"/>
                    <a:pt x="112486" y="42442"/>
                  </a:cubicBezTo>
                  <a:cubicBezTo>
                    <a:pt x="112959" y="42253"/>
                    <a:pt x="113337" y="41970"/>
                    <a:pt x="113242" y="41497"/>
                  </a:cubicBezTo>
                  <a:cubicBezTo>
                    <a:pt x="113053" y="40835"/>
                    <a:pt x="112770" y="40552"/>
                    <a:pt x="112108" y="40552"/>
                  </a:cubicBezTo>
                  <a:cubicBezTo>
                    <a:pt x="112073" y="40545"/>
                    <a:pt x="112039" y="40541"/>
                    <a:pt x="112006" y="40541"/>
                  </a:cubicBezTo>
                  <a:close/>
                  <a:moveTo>
                    <a:pt x="96417" y="40646"/>
                  </a:moveTo>
                  <a:cubicBezTo>
                    <a:pt x="95850" y="40646"/>
                    <a:pt x="95472" y="41119"/>
                    <a:pt x="95472" y="41686"/>
                  </a:cubicBezTo>
                  <a:cubicBezTo>
                    <a:pt x="95552" y="42166"/>
                    <a:pt x="95835" y="42579"/>
                    <a:pt x="96265" y="42579"/>
                  </a:cubicBezTo>
                  <a:cubicBezTo>
                    <a:pt x="96342" y="42579"/>
                    <a:pt x="96425" y="42566"/>
                    <a:pt x="96511" y="42537"/>
                  </a:cubicBezTo>
                  <a:cubicBezTo>
                    <a:pt x="97173" y="42442"/>
                    <a:pt x="97457" y="41970"/>
                    <a:pt x="97362" y="41308"/>
                  </a:cubicBezTo>
                  <a:cubicBezTo>
                    <a:pt x="97267" y="40835"/>
                    <a:pt x="96889" y="40646"/>
                    <a:pt x="96417" y="40646"/>
                  </a:cubicBezTo>
                  <a:close/>
                  <a:moveTo>
                    <a:pt x="62388" y="40835"/>
                  </a:moveTo>
                  <a:cubicBezTo>
                    <a:pt x="61726" y="40835"/>
                    <a:pt x="61348" y="41213"/>
                    <a:pt x="61348" y="41781"/>
                  </a:cubicBezTo>
                  <a:cubicBezTo>
                    <a:pt x="61348" y="42253"/>
                    <a:pt x="61726" y="42631"/>
                    <a:pt x="62104" y="42631"/>
                  </a:cubicBezTo>
                  <a:cubicBezTo>
                    <a:pt x="62860" y="42631"/>
                    <a:pt x="63238" y="42442"/>
                    <a:pt x="63238" y="41686"/>
                  </a:cubicBezTo>
                  <a:cubicBezTo>
                    <a:pt x="63238" y="41213"/>
                    <a:pt x="62955" y="40835"/>
                    <a:pt x="62388" y="40835"/>
                  </a:cubicBezTo>
                  <a:close/>
                  <a:moveTo>
                    <a:pt x="101909" y="40821"/>
                  </a:moveTo>
                  <a:cubicBezTo>
                    <a:pt x="101845" y="40821"/>
                    <a:pt x="101778" y="40826"/>
                    <a:pt x="101710" y="40835"/>
                  </a:cubicBezTo>
                  <a:cubicBezTo>
                    <a:pt x="101238" y="40835"/>
                    <a:pt x="100954" y="41213"/>
                    <a:pt x="100954" y="41686"/>
                  </a:cubicBezTo>
                  <a:cubicBezTo>
                    <a:pt x="101049" y="42253"/>
                    <a:pt x="101427" y="42631"/>
                    <a:pt x="101994" y="42631"/>
                  </a:cubicBezTo>
                  <a:cubicBezTo>
                    <a:pt x="102466" y="42537"/>
                    <a:pt x="102844" y="42159"/>
                    <a:pt x="102844" y="41686"/>
                  </a:cubicBezTo>
                  <a:cubicBezTo>
                    <a:pt x="102844" y="41177"/>
                    <a:pt x="102464" y="40821"/>
                    <a:pt x="101909" y="40821"/>
                  </a:cubicBezTo>
                  <a:close/>
                  <a:moveTo>
                    <a:pt x="107079" y="40629"/>
                  </a:moveTo>
                  <a:cubicBezTo>
                    <a:pt x="106608" y="40629"/>
                    <a:pt x="106236" y="40918"/>
                    <a:pt x="106153" y="41497"/>
                  </a:cubicBezTo>
                  <a:cubicBezTo>
                    <a:pt x="105964" y="42064"/>
                    <a:pt x="106342" y="42537"/>
                    <a:pt x="106909" y="42631"/>
                  </a:cubicBezTo>
                  <a:cubicBezTo>
                    <a:pt x="107665" y="42537"/>
                    <a:pt x="108043" y="42159"/>
                    <a:pt x="108043" y="41592"/>
                  </a:cubicBezTo>
                  <a:cubicBezTo>
                    <a:pt x="108043" y="41119"/>
                    <a:pt x="107760" y="40741"/>
                    <a:pt x="107287" y="40646"/>
                  </a:cubicBezTo>
                  <a:cubicBezTo>
                    <a:pt x="107216" y="40634"/>
                    <a:pt x="107147" y="40629"/>
                    <a:pt x="107079" y="40629"/>
                  </a:cubicBezTo>
                  <a:close/>
                  <a:moveTo>
                    <a:pt x="91139" y="40955"/>
                  </a:moveTo>
                  <a:cubicBezTo>
                    <a:pt x="91015" y="40955"/>
                    <a:pt x="90883" y="40978"/>
                    <a:pt x="90745" y="41024"/>
                  </a:cubicBezTo>
                  <a:cubicBezTo>
                    <a:pt x="90273" y="41119"/>
                    <a:pt x="90084" y="41497"/>
                    <a:pt x="90084" y="41970"/>
                  </a:cubicBezTo>
                  <a:cubicBezTo>
                    <a:pt x="90166" y="42465"/>
                    <a:pt x="90537" y="42744"/>
                    <a:pt x="91007" y="42744"/>
                  </a:cubicBezTo>
                  <a:cubicBezTo>
                    <a:pt x="91075" y="42744"/>
                    <a:pt x="91146" y="42738"/>
                    <a:pt x="91218" y="42726"/>
                  </a:cubicBezTo>
                  <a:cubicBezTo>
                    <a:pt x="91690" y="42631"/>
                    <a:pt x="91974" y="42253"/>
                    <a:pt x="91974" y="41686"/>
                  </a:cubicBezTo>
                  <a:cubicBezTo>
                    <a:pt x="91831" y="41185"/>
                    <a:pt x="91525" y="40955"/>
                    <a:pt x="91139" y="40955"/>
                  </a:cubicBezTo>
                  <a:close/>
                  <a:moveTo>
                    <a:pt x="85255" y="40975"/>
                  </a:moveTo>
                  <a:cubicBezTo>
                    <a:pt x="84824" y="40975"/>
                    <a:pt x="84490" y="41314"/>
                    <a:pt x="84412" y="41781"/>
                  </a:cubicBezTo>
                  <a:cubicBezTo>
                    <a:pt x="84223" y="42442"/>
                    <a:pt x="84696" y="42726"/>
                    <a:pt x="85357" y="42915"/>
                  </a:cubicBezTo>
                  <a:cubicBezTo>
                    <a:pt x="85830" y="42726"/>
                    <a:pt x="86303" y="42631"/>
                    <a:pt x="86303" y="41970"/>
                  </a:cubicBezTo>
                  <a:cubicBezTo>
                    <a:pt x="86303" y="41497"/>
                    <a:pt x="86019" y="41119"/>
                    <a:pt x="85546" y="41024"/>
                  </a:cubicBezTo>
                  <a:cubicBezTo>
                    <a:pt x="85446" y="40991"/>
                    <a:pt x="85348" y="40975"/>
                    <a:pt x="85255" y="40975"/>
                  </a:cubicBezTo>
                  <a:close/>
                  <a:moveTo>
                    <a:pt x="42915" y="40930"/>
                  </a:moveTo>
                  <a:cubicBezTo>
                    <a:pt x="42632" y="41213"/>
                    <a:pt x="42065" y="41308"/>
                    <a:pt x="42065" y="42064"/>
                  </a:cubicBezTo>
                  <a:cubicBezTo>
                    <a:pt x="42065" y="42631"/>
                    <a:pt x="42537" y="43009"/>
                    <a:pt x="43104" y="43009"/>
                  </a:cubicBezTo>
                  <a:cubicBezTo>
                    <a:pt x="43577" y="43009"/>
                    <a:pt x="43955" y="42631"/>
                    <a:pt x="43955" y="42159"/>
                  </a:cubicBezTo>
                  <a:cubicBezTo>
                    <a:pt x="43955" y="41592"/>
                    <a:pt x="43766" y="41119"/>
                    <a:pt x="42915" y="40930"/>
                  </a:cubicBezTo>
                  <a:close/>
                  <a:moveTo>
                    <a:pt x="79402" y="41308"/>
                  </a:moveTo>
                  <a:cubicBezTo>
                    <a:pt x="78930" y="41308"/>
                    <a:pt x="78551" y="41686"/>
                    <a:pt x="78551" y="42159"/>
                  </a:cubicBezTo>
                  <a:cubicBezTo>
                    <a:pt x="78551" y="42798"/>
                    <a:pt x="78822" y="43032"/>
                    <a:pt x="79476" y="43032"/>
                  </a:cubicBezTo>
                  <a:cubicBezTo>
                    <a:pt x="79596" y="43032"/>
                    <a:pt x="79729" y="43024"/>
                    <a:pt x="79875" y="43009"/>
                  </a:cubicBezTo>
                  <a:cubicBezTo>
                    <a:pt x="79933" y="43039"/>
                    <a:pt x="79987" y="43052"/>
                    <a:pt x="80037" y="43052"/>
                  </a:cubicBezTo>
                  <a:cubicBezTo>
                    <a:pt x="80307" y="43052"/>
                    <a:pt x="80442" y="42653"/>
                    <a:pt x="80442" y="42253"/>
                  </a:cubicBezTo>
                  <a:cubicBezTo>
                    <a:pt x="80442" y="41686"/>
                    <a:pt x="79969" y="41308"/>
                    <a:pt x="79402" y="41308"/>
                  </a:cubicBezTo>
                  <a:close/>
                  <a:moveTo>
                    <a:pt x="52462" y="41119"/>
                  </a:moveTo>
                  <a:cubicBezTo>
                    <a:pt x="51990" y="41119"/>
                    <a:pt x="51612" y="41402"/>
                    <a:pt x="51517" y="41970"/>
                  </a:cubicBezTo>
                  <a:cubicBezTo>
                    <a:pt x="51423" y="42537"/>
                    <a:pt x="51706" y="43009"/>
                    <a:pt x="52368" y="43104"/>
                  </a:cubicBezTo>
                  <a:cubicBezTo>
                    <a:pt x="52425" y="43112"/>
                    <a:pt x="52480" y="43116"/>
                    <a:pt x="52531" y="43116"/>
                  </a:cubicBezTo>
                  <a:cubicBezTo>
                    <a:pt x="53077" y="43116"/>
                    <a:pt x="53321" y="42677"/>
                    <a:pt x="53408" y="42159"/>
                  </a:cubicBezTo>
                  <a:cubicBezTo>
                    <a:pt x="53408" y="41592"/>
                    <a:pt x="53030" y="41119"/>
                    <a:pt x="52462" y="41119"/>
                  </a:cubicBezTo>
                  <a:close/>
                  <a:moveTo>
                    <a:pt x="18906" y="41592"/>
                  </a:moveTo>
                  <a:cubicBezTo>
                    <a:pt x="18433" y="41592"/>
                    <a:pt x="17961" y="41970"/>
                    <a:pt x="17961" y="42442"/>
                  </a:cubicBezTo>
                  <a:cubicBezTo>
                    <a:pt x="17866" y="43009"/>
                    <a:pt x="18150" y="43482"/>
                    <a:pt x="18811" y="43577"/>
                  </a:cubicBezTo>
                  <a:cubicBezTo>
                    <a:pt x="18861" y="43585"/>
                    <a:pt x="18908" y="43589"/>
                    <a:pt x="18954" y="43589"/>
                  </a:cubicBezTo>
                  <a:cubicBezTo>
                    <a:pt x="19443" y="43589"/>
                    <a:pt x="19773" y="43149"/>
                    <a:pt x="19946" y="42631"/>
                  </a:cubicBezTo>
                  <a:cubicBezTo>
                    <a:pt x="19851" y="42064"/>
                    <a:pt x="19662" y="41592"/>
                    <a:pt x="18906" y="41592"/>
                  </a:cubicBezTo>
                  <a:close/>
                  <a:moveTo>
                    <a:pt x="24861" y="42064"/>
                  </a:moveTo>
                  <a:cubicBezTo>
                    <a:pt x="23632" y="42064"/>
                    <a:pt x="23254" y="42253"/>
                    <a:pt x="23443" y="42820"/>
                  </a:cubicBezTo>
                  <a:cubicBezTo>
                    <a:pt x="23443" y="43482"/>
                    <a:pt x="23916" y="43766"/>
                    <a:pt x="24483" y="43766"/>
                  </a:cubicBezTo>
                  <a:cubicBezTo>
                    <a:pt x="25050" y="43766"/>
                    <a:pt x="25334" y="43293"/>
                    <a:pt x="25334" y="43009"/>
                  </a:cubicBezTo>
                  <a:cubicBezTo>
                    <a:pt x="25334" y="42348"/>
                    <a:pt x="24861" y="42064"/>
                    <a:pt x="24861" y="42064"/>
                  </a:cubicBezTo>
                  <a:close/>
                  <a:moveTo>
                    <a:pt x="73636" y="42064"/>
                  </a:moveTo>
                  <a:cubicBezTo>
                    <a:pt x="73069" y="42064"/>
                    <a:pt x="72691" y="42442"/>
                    <a:pt x="72596" y="43104"/>
                  </a:cubicBezTo>
                  <a:cubicBezTo>
                    <a:pt x="72596" y="43671"/>
                    <a:pt x="72880" y="43955"/>
                    <a:pt x="73353" y="44049"/>
                  </a:cubicBezTo>
                  <a:cubicBezTo>
                    <a:pt x="73410" y="44059"/>
                    <a:pt x="73467" y="44063"/>
                    <a:pt x="73524" y="44063"/>
                  </a:cubicBezTo>
                  <a:cubicBezTo>
                    <a:pt x="74029" y="44063"/>
                    <a:pt x="74496" y="43689"/>
                    <a:pt x="74581" y="43009"/>
                  </a:cubicBezTo>
                  <a:cubicBezTo>
                    <a:pt x="74487" y="42631"/>
                    <a:pt x="74298" y="42064"/>
                    <a:pt x="73636" y="42064"/>
                  </a:cubicBezTo>
                  <a:close/>
                  <a:moveTo>
                    <a:pt x="66736" y="42820"/>
                  </a:moveTo>
                  <a:cubicBezTo>
                    <a:pt x="66263" y="42820"/>
                    <a:pt x="65980" y="43104"/>
                    <a:pt x="65791" y="43577"/>
                  </a:cubicBezTo>
                  <a:cubicBezTo>
                    <a:pt x="65696" y="44144"/>
                    <a:pt x="65980" y="44616"/>
                    <a:pt x="66641" y="44805"/>
                  </a:cubicBezTo>
                  <a:cubicBezTo>
                    <a:pt x="67208" y="44805"/>
                    <a:pt x="67492" y="44522"/>
                    <a:pt x="67587" y="44049"/>
                  </a:cubicBezTo>
                  <a:cubicBezTo>
                    <a:pt x="67681" y="43482"/>
                    <a:pt x="67492" y="43009"/>
                    <a:pt x="66736" y="42820"/>
                  </a:cubicBezTo>
                  <a:close/>
                  <a:moveTo>
                    <a:pt x="48048" y="43460"/>
                  </a:moveTo>
                  <a:cubicBezTo>
                    <a:pt x="47599" y="43460"/>
                    <a:pt x="47249" y="43694"/>
                    <a:pt x="47169" y="44333"/>
                  </a:cubicBezTo>
                  <a:cubicBezTo>
                    <a:pt x="47075" y="44900"/>
                    <a:pt x="47358" y="45373"/>
                    <a:pt x="48020" y="45373"/>
                  </a:cubicBezTo>
                  <a:cubicBezTo>
                    <a:pt x="48681" y="45373"/>
                    <a:pt x="49060" y="44994"/>
                    <a:pt x="49060" y="44427"/>
                  </a:cubicBezTo>
                  <a:cubicBezTo>
                    <a:pt x="49060" y="43955"/>
                    <a:pt x="48681" y="43577"/>
                    <a:pt x="48303" y="43482"/>
                  </a:cubicBezTo>
                  <a:cubicBezTo>
                    <a:pt x="48216" y="43467"/>
                    <a:pt x="48130" y="43460"/>
                    <a:pt x="48048" y="43460"/>
                  </a:cubicBezTo>
                  <a:close/>
                  <a:moveTo>
                    <a:pt x="2364" y="43860"/>
                  </a:moveTo>
                  <a:cubicBezTo>
                    <a:pt x="1797" y="43860"/>
                    <a:pt x="1513" y="44333"/>
                    <a:pt x="1419" y="44616"/>
                  </a:cubicBezTo>
                  <a:cubicBezTo>
                    <a:pt x="1324" y="45278"/>
                    <a:pt x="1608" y="45751"/>
                    <a:pt x="2270" y="45845"/>
                  </a:cubicBezTo>
                  <a:cubicBezTo>
                    <a:pt x="2837" y="45845"/>
                    <a:pt x="3215" y="45467"/>
                    <a:pt x="3309" y="44900"/>
                  </a:cubicBezTo>
                  <a:cubicBezTo>
                    <a:pt x="3404" y="44144"/>
                    <a:pt x="3120" y="43860"/>
                    <a:pt x="2364" y="43860"/>
                  </a:cubicBezTo>
                  <a:close/>
                  <a:moveTo>
                    <a:pt x="7563" y="43860"/>
                  </a:moveTo>
                  <a:cubicBezTo>
                    <a:pt x="7090" y="44049"/>
                    <a:pt x="6712" y="44427"/>
                    <a:pt x="6712" y="44900"/>
                  </a:cubicBezTo>
                  <a:cubicBezTo>
                    <a:pt x="6712" y="45418"/>
                    <a:pt x="7028" y="45857"/>
                    <a:pt x="7659" y="45857"/>
                  </a:cubicBezTo>
                  <a:cubicBezTo>
                    <a:pt x="7719" y="45857"/>
                    <a:pt x="7781" y="45853"/>
                    <a:pt x="7847" y="45845"/>
                  </a:cubicBezTo>
                  <a:cubicBezTo>
                    <a:pt x="8319" y="45845"/>
                    <a:pt x="8603" y="45373"/>
                    <a:pt x="8603" y="44900"/>
                  </a:cubicBezTo>
                  <a:cubicBezTo>
                    <a:pt x="8603" y="44333"/>
                    <a:pt x="8225" y="43955"/>
                    <a:pt x="7563" y="43860"/>
                  </a:cubicBezTo>
                  <a:close/>
                  <a:moveTo>
                    <a:pt x="28831" y="44049"/>
                  </a:moveTo>
                  <a:cubicBezTo>
                    <a:pt x="28264" y="44049"/>
                    <a:pt x="27791" y="44427"/>
                    <a:pt x="27886" y="45089"/>
                  </a:cubicBezTo>
                  <a:cubicBezTo>
                    <a:pt x="27886" y="45562"/>
                    <a:pt x="28359" y="45940"/>
                    <a:pt x="29020" y="45940"/>
                  </a:cubicBezTo>
                  <a:cubicBezTo>
                    <a:pt x="29398" y="45845"/>
                    <a:pt x="29871" y="45562"/>
                    <a:pt x="29776" y="44900"/>
                  </a:cubicBezTo>
                  <a:cubicBezTo>
                    <a:pt x="29776" y="44333"/>
                    <a:pt x="29304" y="44049"/>
                    <a:pt x="28831" y="44049"/>
                  </a:cubicBezTo>
                  <a:close/>
                  <a:moveTo>
                    <a:pt x="12781" y="44126"/>
                  </a:moveTo>
                  <a:cubicBezTo>
                    <a:pt x="12713" y="44126"/>
                    <a:pt x="12644" y="44132"/>
                    <a:pt x="12573" y="44144"/>
                  </a:cubicBezTo>
                  <a:cubicBezTo>
                    <a:pt x="12100" y="44333"/>
                    <a:pt x="11722" y="44522"/>
                    <a:pt x="11817" y="45183"/>
                  </a:cubicBezTo>
                  <a:cubicBezTo>
                    <a:pt x="12064" y="45679"/>
                    <a:pt x="12312" y="45958"/>
                    <a:pt x="12811" y="45958"/>
                  </a:cubicBezTo>
                  <a:cubicBezTo>
                    <a:pt x="12883" y="45958"/>
                    <a:pt x="12961" y="45952"/>
                    <a:pt x="13045" y="45940"/>
                  </a:cubicBezTo>
                  <a:cubicBezTo>
                    <a:pt x="13518" y="45845"/>
                    <a:pt x="13802" y="45467"/>
                    <a:pt x="13707" y="44994"/>
                  </a:cubicBezTo>
                  <a:cubicBezTo>
                    <a:pt x="13624" y="44415"/>
                    <a:pt x="13252" y="44126"/>
                    <a:pt x="12781" y="44126"/>
                  </a:cubicBezTo>
                  <a:close/>
                  <a:moveTo>
                    <a:pt x="34314" y="44333"/>
                  </a:moveTo>
                  <a:cubicBezTo>
                    <a:pt x="33841" y="44333"/>
                    <a:pt x="33463" y="44616"/>
                    <a:pt x="33368" y="45089"/>
                  </a:cubicBezTo>
                  <a:cubicBezTo>
                    <a:pt x="33179" y="45751"/>
                    <a:pt x="33557" y="46223"/>
                    <a:pt x="34125" y="46318"/>
                  </a:cubicBezTo>
                  <a:cubicBezTo>
                    <a:pt x="34181" y="46326"/>
                    <a:pt x="34234" y="46330"/>
                    <a:pt x="34284" y="46330"/>
                  </a:cubicBezTo>
                  <a:cubicBezTo>
                    <a:pt x="34834" y="46330"/>
                    <a:pt x="35094" y="45868"/>
                    <a:pt x="35353" y="45089"/>
                  </a:cubicBezTo>
                  <a:cubicBezTo>
                    <a:pt x="35070" y="44805"/>
                    <a:pt x="34975" y="44333"/>
                    <a:pt x="34314" y="44333"/>
                  </a:cubicBezTo>
                  <a:close/>
                  <a:moveTo>
                    <a:pt x="39985" y="44805"/>
                  </a:moveTo>
                  <a:cubicBezTo>
                    <a:pt x="39323" y="44805"/>
                    <a:pt x="39040" y="45089"/>
                    <a:pt x="39040" y="45562"/>
                  </a:cubicBezTo>
                  <a:cubicBezTo>
                    <a:pt x="39040" y="46223"/>
                    <a:pt x="39323" y="46696"/>
                    <a:pt x="40080" y="46696"/>
                  </a:cubicBezTo>
                  <a:cubicBezTo>
                    <a:pt x="40552" y="46696"/>
                    <a:pt x="40836" y="46318"/>
                    <a:pt x="41025" y="45845"/>
                  </a:cubicBezTo>
                  <a:cubicBezTo>
                    <a:pt x="40930" y="45183"/>
                    <a:pt x="40552" y="44805"/>
                    <a:pt x="39985" y="44805"/>
                  </a:cubicBezTo>
                  <a:close/>
                  <a:moveTo>
                    <a:pt x="113470" y="45267"/>
                  </a:moveTo>
                  <a:cubicBezTo>
                    <a:pt x="113148" y="45267"/>
                    <a:pt x="112896" y="45436"/>
                    <a:pt x="112770" y="45940"/>
                  </a:cubicBezTo>
                  <a:cubicBezTo>
                    <a:pt x="112581" y="46412"/>
                    <a:pt x="112770" y="46885"/>
                    <a:pt x="113242" y="46979"/>
                  </a:cubicBezTo>
                  <a:cubicBezTo>
                    <a:pt x="113431" y="47074"/>
                    <a:pt x="113610" y="47126"/>
                    <a:pt x="113771" y="47126"/>
                  </a:cubicBezTo>
                  <a:cubicBezTo>
                    <a:pt x="114093" y="47126"/>
                    <a:pt x="114345" y="46916"/>
                    <a:pt x="114471" y="46412"/>
                  </a:cubicBezTo>
                  <a:cubicBezTo>
                    <a:pt x="114471" y="45940"/>
                    <a:pt x="114471" y="45467"/>
                    <a:pt x="113998" y="45373"/>
                  </a:cubicBezTo>
                  <a:cubicBezTo>
                    <a:pt x="113809" y="45309"/>
                    <a:pt x="113631" y="45267"/>
                    <a:pt x="113470" y="45267"/>
                  </a:cubicBezTo>
                  <a:close/>
                  <a:moveTo>
                    <a:pt x="108327" y="45373"/>
                  </a:moveTo>
                  <a:cubicBezTo>
                    <a:pt x="107854" y="45373"/>
                    <a:pt x="107571" y="45562"/>
                    <a:pt x="107382" y="46223"/>
                  </a:cubicBezTo>
                  <a:cubicBezTo>
                    <a:pt x="107287" y="46885"/>
                    <a:pt x="107760" y="47263"/>
                    <a:pt x="108327" y="47263"/>
                  </a:cubicBezTo>
                  <a:cubicBezTo>
                    <a:pt x="108800" y="47263"/>
                    <a:pt x="109178" y="46979"/>
                    <a:pt x="109272" y="46412"/>
                  </a:cubicBezTo>
                  <a:cubicBezTo>
                    <a:pt x="109272" y="45751"/>
                    <a:pt x="109083" y="45373"/>
                    <a:pt x="108327" y="45373"/>
                  </a:cubicBezTo>
                  <a:close/>
                  <a:moveTo>
                    <a:pt x="98329" y="45335"/>
                  </a:moveTo>
                  <a:cubicBezTo>
                    <a:pt x="98265" y="45335"/>
                    <a:pt x="98195" y="45347"/>
                    <a:pt x="98118" y="45373"/>
                  </a:cubicBezTo>
                  <a:cubicBezTo>
                    <a:pt x="97457" y="45373"/>
                    <a:pt x="97173" y="45656"/>
                    <a:pt x="97173" y="46412"/>
                  </a:cubicBezTo>
                  <a:cubicBezTo>
                    <a:pt x="97173" y="46885"/>
                    <a:pt x="97457" y="47263"/>
                    <a:pt x="97929" y="47263"/>
                  </a:cubicBezTo>
                  <a:cubicBezTo>
                    <a:pt x="97996" y="47273"/>
                    <a:pt x="98061" y="47277"/>
                    <a:pt x="98124" y="47277"/>
                  </a:cubicBezTo>
                  <a:cubicBezTo>
                    <a:pt x="98682" y="47277"/>
                    <a:pt x="99073" y="46903"/>
                    <a:pt x="99158" y="46223"/>
                  </a:cubicBezTo>
                  <a:cubicBezTo>
                    <a:pt x="98913" y="45815"/>
                    <a:pt x="98738" y="45335"/>
                    <a:pt x="98329" y="45335"/>
                  </a:cubicBezTo>
                  <a:close/>
                  <a:moveTo>
                    <a:pt x="103412" y="45373"/>
                  </a:moveTo>
                  <a:cubicBezTo>
                    <a:pt x="102844" y="45373"/>
                    <a:pt x="102466" y="45656"/>
                    <a:pt x="102372" y="46318"/>
                  </a:cubicBezTo>
                  <a:cubicBezTo>
                    <a:pt x="102372" y="46790"/>
                    <a:pt x="102561" y="47168"/>
                    <a:pt x="103128" y="47263"/>
                  </a:cubicBezTo>
                  <a:cubicBezTo>
                    <a:pt x="103205" y="47273"/>
                    <a:pt x="103277" y="47277"/>
                    <a:pt x="103342" y="47277"/>
                  </a:cubicBezTo>
                  <a:cubicBezTo>
                    <a:pt x="103921" y="47277"/>
                    <a:pt x="104073" y="46912"/>
                    <a:pt x="104073" y="46318"/>
                  </a:cubicBezTo>
                  <a:cubicBezTo>
                    <a:pt x="104073" y="45845"/>
                    <a:pt x="103884" y="45467"/>
                    <a:pt x="103412" y="45373"/>
                  </a:cubicBezTo>
                  <a:close/>
                  <a:moveTo>
                    <a:pt x="87501" y="45335"/>
                  </a:moveTo>
                  <a:cubicBezTo>
                    <a:pt x="87422" y="45335"/>
                    <a:pt x="87337" y="45347"/>
                    <a:pt x="87248" y="45373"/>
                  </a:cubicBezTo>
                  <a:cubicBezTo>
                    <a:pt x="86586" y="45467"/>
                    <a:pt x="86303" y="45940"/>
                    <a:pt x="86397" y="46507"/>
                  </a:cubicBezTo>
                  <a:cubicBezTo>
                    <a:pt x="86482" y="46930"/>
                    <a:pt x="86794" y="47278"/>
                    <a:pt x="87198" y="47278"/>
                  </a:cubicBezTo>
                  <a:cubicBezTo>
                    <a:pt x="87245" y="47278"/>
                    <a:pt x="87293" y="47273"/>
                    <a:pt x="87342" y="47263"/>
                  </a:cubicBezTo>
                  <a:cubicBezTo>
                    <a:pt x="87909" y="47168"/>
                    <a:pt x="88288" y="46885"/>
                    <a:pt x="88288" y="46223"/>
                  </a:cubicBezTo>
                  <a:cubicBezTo>
                    <a:pt x="88288" y="45815"/>
                    <a:pt x="88005" y="45335"/>
                    <a:pt x="87501" y="45335"/>
                  </a:cubicBezTo>
                  <a:close/>
                  <a:moveTo>
                    <a:pt x="55109" y="45751"/>
                  </a:moveTo>
                  <a:cubicBezTo>
                    <a:pt x="54448" y="45751"/>
                    <a:pt x="53975" y="46034"/>
                    <a:pt x="53975" y="46696"/>
                  </a:cubicBezTo>
                  <a:cubicBezTo>
                    <a:pt x="53975" y="47168"/>
                    <a:pt x="54353" y="47452"/>
                    <a:pt x="54826" y="47452"/>
                  </a:cubicBezTo>
                  <a:cubicBezTo>
                    <a:pt x="55582" y="47452"/>
                    <a:pt x="55771" y="47168"/>
                    <a:pt x="55865" y="46696"/>
                  </a:cubicBezTo>
                  <a:cubicBezTo>
                    <a:pt x="55865" y="46034"/>
                    <a:pt x="55582" y="45751"/>
                    <a:pt x="55109" y="45751"/>
                  </a:cubicBezTo>
                  <a:close/>
                  <a:moveTo>
                    <a:pt x="59769" y="45453"/>
                  </a:moveTo>
                  <a:cubicBezTo>
                    <a:pt x="59701" y="45453"/>
                    <a:pt x="59629" y="45457"/>
                    <a:pt x="59552" y="45467"/>
                  </a:cubicBezTo>
                  <a:cubicBezTo>
                    <a:pt x="59079" y="45562"/>
                    <a:pt x="58701" y="45940"/>
                    <a:pt x="58701" y="46412"/>
                  </a:cubicBezTo>
                  <a:cubicBezTo>
                    <a:pt x="58701" y="46979"/>
                    <a:pt x="59079" y="47452"/>
                    <a:pt x="59646" y="47452"/>
                  </a:cubicBezTo>
                  <a:cubicBezTo>
                    <a:pt x="60308" y="47452"/>
                    <a:pt x="60592" y="46979"/>
                    <a:pt x="60592" y="46412"/>
                  </a:cubicBezTo>
                  <a:cubicBezTo>
                    <a:pt x="60592" y="45818"/>
                    <a:pt x="60363" y="45453"/>
                    <a:pt x="59769" y="45453"/>
                  </a:cubicBezTo>
                  <a:close/>
                  <a:moveTo>
                    <a:pt x="82033" y="45539"/>
                  </a:moveTo>
                  <a:cubicBezTo>
                    <a:pt x="81943" y="45539"/>
                    <a:pt x="81853" y="45547"/>
                    <a:pt x="81765" y="45562"/>
                  </a:cubicBezTo>
                  <a:cubicBezTo>
                    <a:pt x="81293" y="45562"/>
                    <a:pt x="80915" y="45940"/>
                    <a:pt x="80915" y="46507"/>
                  </a:cubicBezTo>
                  <a:cubicBezTo>
                    <a:pt x="80915" y="47074"/>
                    <a:pt x="81293" y="47452"/>
                    <a:pt x="81860" y="47452"/>
                  </a:cubicBezTo>
                  <a:cubicBezTo>
                    <a:pt x="82616" y="47452"/>
                    <a:pt x="83089" y="47168"/>
                    <a:pt x="82994" y="46412"/>
                  </a:cubicBezTo>
                  <a:cubicBezTo>
                    <a:pt x="82994" y="45773"/>
                    <a:pt x="82521" y="45539"/>
                    <a:pt x="82033" y="45539"/>
                  </a:cubicBezTo>
                  <a:close/>
                  <a:moveTo>
                    <a:pt x="92919" y="45467"/>
                  </a:moveTo>
                  <a:cubicBezTo>
                    <a:pt x="92447" y="45467"/>
                    <a:pt x="91974" y="45751"/>
                    <a:pt x="91785" y="46223"/>
                  </a:cubicBezTo>
                  <a:cubicBezTo>
                    <a:pt x="91690" y="46790"/>
                    <a:pt x="92069" y="47358"/>
                    <a:pt x="92636" y="47452"/>
                  </a:cubicBezTo>
                  <a:cubicBezTo>
                    <a:pt x="92732" y="47484"/>
                    <a:pt x="92825" y="47500"/>
                    <a:pt x="92915" y="47500"/>
                  </a:cubicBezTo>
                  <a:cubicBezTo>
                    <a:pt x="93357" y="47500"/>
                    <a:pt x="93723" y="47119"/>
                    <a:pt x="93959" y="46412"/>
                  </a:cubicBezTo>
                  <a:cubicBezTo>
                    <a:pt x="93676" y="46034"/>
                    <a:pt x="93581" y="45467"/>
                    <a:pt x="92919" y="45467"/>
                  </a:cubicBezTo>
                  <a:close/>
                  <a:moveTo>
                    <a:pt x="76377" y="45940"/>
                  </a:moveTo>
                  <a:cubicBezTo>
                    <a:pt x="75905" y="46034"/>
                    <a:pt x="75527" y="46412"/>
                    <a:pt x="75527" y="46979"/>
                  </a:cubicBezTo>
                  <a:cubicBezTo>
                    <a:pt x="75527" y="47452"/>
                    <a:pt x="75905" y="47830"/>
                    <a:pt x="76472" y="47830"/>
                  </a:cubicBezTo>
                  <a:cubicBezTo>
                    <a:pt x="77039" y="47830"/>
                    <a:pt x="77512" y="47452"/>
                    <a:pt x="77512" y="46885"/>
                  </a:cubicBezTo>
                  <a:cubicBezTo>
                    <a:pt x="77512" y="46318"/>
                    <a:pt x="77039" y="45940"/>
                    <a:pt x="76377" y="45940"/>
                  </a:cubicBezTo>
                  <a:close/>
                  <a:moveTo>
                    <a:pt x="70422" y="46034"/>
                  </a:moveTo>
                  <a:cubicBezTo>
                    <a:pt x="69855" y="46034"/>
                    <a:pt x="69383" y="46507"/>
                    <a:pt x="69477" y="47168"/>
                  </a:cubicBezTo>
                  <a:cubicBezTo>
                    <a:pt x="69477" y="47547"/>
                    <a:pt x="69855" y="47925"/>
                    <a:pt x="70328" y="48019"/>
                  </a:cubicBezTo>
                  <a:cubicBezTo>
                    <a:pt x="70440" y="48051"/>
                    <a:pt x="70543" y="48067"/>
                    <a:pt x="70639" y="48067"/>
                  </a:cubicBezTo>
                  <a:cubicBezTo>
                    <a:pt x="71109" y="48067"/>
                    <a:pt x="71384" y="47686"/>
                    <a:pt x="71462" y="46979"/>
                  </a:cubicBezTo>
                  <a:cubicBezTo>
                    <a:pt x="71368" y="46507"/>
                    <a:pt x="71178" y="46034"/>
                    <a:pt x="70422" y="46034"/>
                  </a:cubicBezTo>
                  <a:close/>
                  <a:moveTo>
                    <a:pt x="17410" y="46398"/>
                  </a:moveTo>
                  <a:cubicBezTo>
                    <a:pt x="16922" y="46398"/>
                    <a:pt x="16533" y="46754"/>
                    <a:pt x="16448" y="47263"/>
                  </a:cubicBezTo>
                  <a:cubicBezTo>
                    <a:pt x="16354" y="47736"/>
                    <a:pt x="16637" y="48114"/>
                    <a:pt x="17110" y="48208"/>
                  </a:cubicBezTo>
                  <a:cubicBezTo>
                    <a:pt x="17181" y="48220"/>
                    <a:pt x="17250" y="48226"/>
                    <a:pt x="17318" y="48226"/>
                  </a:cubicBezTo>
                  <a:cubicBezTo>
                    <a:pt x="17791" y="48226"/>
                    <a:pt x="18173" y="47936"/>
                    <a:pt x="18339" y="47358"/>
                  </a:cubicBezTo>
                  <a:cubicBezTo>
                    <a:pt x="18339" y="46885"/>
                    <a:pt x="18150" y="46507"/>
                    <a:pt x="17583" y="46412"/>
                  </a:cubicBezTo>
                  <a:cubicBezTo>
                    <a:pt x="17524" y="46403"/>
                    <a:pt x="17467" y="46398"/>
                    <a:pt x="17410" y="46398"/>
                  </a:cubicBezTo>
                  <a:close/>
                  <a:moveTo>
                    <a:pt x="22592" y="46412"/>
                  </a:moveTo>
                  <a:cubicBezTo>
                    <a:pt x="21931" y="46412"/>
                    <a:pt x="21742" y="46696"/>
                    <a:pt x="21647" y="47263"/>
                  </a:cubicBezTo>
                  <a:cubicBezTo>
                    <a:pt x="21458" y="47925"/>
                    <a:pt x="21836" y="48303"/>
                    <a:pt x="22592" y="48303"/>
                  </a:cubicBezTo>
                  <a:cubicBezTo>
                    <a:pt x="23160" y="48303"/>
                    <a:pt x="23538" y="48114"/>
                    <a:pt x="23538" y="47452"/>
                  </a:cubicBezTo>
                  <a:cubicBezTo>
                    <a:pt x="23538" y="46885"/>
                    <a:pt x="23254" y="46412"/>
                    <a:pt x="22592" y="46412"/>
                  </a:cubicBezTo>
                  <a:close/>
                  <a:moveTo>
                    <a:pt x="44497" y="46965"/>
                  </a:moveTo>
                  <a:cubicBezTo>
                    <a:pt x="43919" y="46965"/>
                    <a:pt x="43766" y="47331"/>
                    <a:pt x="43766" y="47925"/>
                  </a:cubicBezTo>
                  <a:cubicBezTo>
                    <a:pt x="43766" y="48492"/>
                    <a:pt x="44050" y="48775"/>
                    <a:pt x="44522" y="48775"/>
                  </a:cubicBezTo>
                  <a:cubicBezTo>
                    <a:pt x="44995" y="48775"/>
                    <a:pt x="45373" y="48492"/>
                    <a:pt x="45373" y="48208"/>
                  </a:cubicBezTo>
                  <a:cubicBezTo>
                    <a:pt x="45468" y="47452"/>
                    <a:pt x="45279" y="47168"/>
                    <a:pt x="44711" y="46979"/>
                  </a:cubicBezTo>
                  <a:cubicBezTo>
                    <a:pt x="44634" y="46970"/>
                    <a:pt x="44563" y="46965"/>
                    <a:pt x="44497" y="46965"/>
                  </a:cubicBezTo>
                  <a:close/>
                  <a:moveTo>
                    <a:pt x="64339" y="47126"/>
                  </a:moveTo>
                  <a:cubicBezTo>
                    <a:pt x="64260" y="47126"/>
                    <a:pt x="64177" y="47139"/>
                    <a:pt x="64089" y="47168"/>
                  </a:cubicBezTo>
                  <a:cubicBezTo>
                    <a:pt x="63427" y="47263"/>
                    <a:pt x="63144" y="47736"/>
                    <a:pt x="63238" y="48397"/>
                  </a:cubicBezTo>
                  <a:cubicBezTo>
                    <a:pt x="63323" y="48821"/>
                    <a:pt x="63635" y="49168"/>
                    <a:pt x="64039" y="49168"/>
                  </a:cubicBezTo>
                  <a:cubicBezTo>
                    <a:pt x="64086" y="49168"/>
                    <a:pt x="64134" y="49163"/>
                    <a:pt x="64184" y="49154"/>
                  </a:cubicBezTo>
                  <a:cubicBezTo>
                    <a:pt x="64751" y="49059"/>
                    <a:pt x="65129" y="48681"/>
                    <a:pt x="65129" y="47925"/>
                  </a:cubicBezTo>
                  <a:cubicBezTo>
                    <a:pt x="65049" y="47525"/>
                    <a:pt x="64767" y="47126"/>
                    <a:pt x="64339" y="47126"/>
                  </a:cubicBezTo>
                  <a:close/>
                  <a:moveTo>
                    <a:pt x="50572" y="47830"/>
                  </a:moveTo>
                  <a:cubicBezTo>
                    <a:pt x="50194" y="47925"/>
                    <a:pt x="49910" y="48208"/>
                    <a:pt x="49721" y="48681"/>
                  </a:cubicBezTo>
                  <a:cubicBezTo>
                    <a:pt x="49721" y="49248"/>
                    <a:pt x="50005" y="49721"/>
                    <a:pt x="50572" y="49721"/>
                  </a:cubicBezTo>
                  <a:cubicBezTo>
                    <a:pt x="51045" y="49721"/>
                    <a:pt x="51423" y="49532"/>
                    <a:pt x="51423" y="48870"/>
                  </a:cubicBezTo>
                  <a:cubicBezTo>
                    <a:pt x="51517" y="48303"/>
                    <a:pt x="51139" y="47925"/>
                    <a:pt x="50572" y="47830"/>
                  </a:cubicBezTo>
                  <a:close/>
                  <a:moveTo>
                    <a:pt x="1541" y="48753"/>
                  </a:moveTo>
                  <a:cubicBezTo>
                    <a:pt x="1090" y="48753"/>
                    <a:pt x="728" y="48987"/>
                    <a:pt x="568" y="49626"/>
                  </a:cubicBezTo>
                  <a:cubicBezTo>
                    <a:pt x="474" y="50099"/>
                    <a:pt x="757" y="50477"/>
                    <a:pt x="1324" y="50571"/>
                  </a:cubicBezTo>
                  <a:cubicBezTo>
                    <a:pt x="1395" y="50583"/>
                    <a:pt x="1465" y="50589"/>
                    <a:pt x="1532" y="50589"/>
                  </a:cubicBezTo>
                  <a:cubicBezTo>
                    <a:pt x="2004" y="50589"/>
                    <a:pt x="2376" y="50300"/>
                    <a:pt x="2459" y="49721"/>
                  </a:cubicBezTo>
                  <a:cubicBezTo>
                    <a:pt x="2459" y="49248"/>
                    <a:pt x="2270" y="48775"/>
                    <a:pt x="1797" y="48775"/>
                  </a:cubicBezTo>
                  <a:cubicBezTo>
                    <a:pt x="1709" y="48761"/>
                    <a:pt x="1624" y="48753"/>
                    <a:pt x="1541" y="48753"/>
                  </a:cubicBezTo>
                  <a:close/>
                  <a:moveTo>
                    <a:pt x="11722" y="48775"/>
                  </a:moveTo>
                  <a:cubicBezTo>
                    <a:pt x="11060" y="48775"/>
                    <a:pt x="10777" y="49248"/>
                    <a:pt x="10777" y="49815"/>
                  </a:cubicBezTo>
                  <a:cubicBezTo>
                    <a:pt x="10777" y="50288"/>
                    <a:pt x="11060" y="50666"/>
                    <a:pt x="11722" y="50666"/>
                  </a:cubicBezTo>
                  <a:cubicBezTo>
                    <a:pt x="11779" y="50674"/>
                    <a:pt x="11834" y="50678"/>
                    <a:pt x="11885" y="50678"/>
                  </a:cubicBezTo>
                  <a:cubicBezTo>
                    <a:pt x="12431" y="50678"/>
                    <a:pt x="12676" y="50239"/>
                    <a:pt x="12762" y="49721"/>
                  </a:cubicBezTo>
                  <a:cubicBezTo>
                    <a:pt x="12667" y="49154"/>
                    <a:pt x="12289" y="48775"/>
                    <a:pt x="11722" y="48775"/>
                  </a:cubicBezTo>
                  <a:close/>
                  <a:moveTo>
                    <a:pt x="27200" y="48669"/>
                  </a:moveTo>
                  <a:cubicBezTo>
                    <a:pt x="27148" y="48669"/>
                    <a:pt x="27093" y="48673"/>
                    <a:pt x="27035" y="48681"/>
                  </a:cubicBezTo>
                  <a:cubicBezTo>
                    <a:pt x="26468" y="48775"/>
                    <a:pt x="26090" y="49248"/>
                    <a:pt x="26374" y="50004"/>
                  </a:cubicBezTo>
                  <a:cubicBezTo>
                    <a:pt x="26456" y="50416"/>
                    <a:pt x="26753" y="50684"/>
                    <a:pt x="27203" y="50684"/>
                  </a:cubicBezTo>
                  <a:cubicBezTo>
                    <a:pt x="27270" y="50684"/>
                    <a:pt x="27340" y="50678"/>
                    <a:pt x="27413" y="50666"/>
                  </a:cubicBezTo>
                  <a:cubicBezTo>
                    <a:pt x="27980" y="50571"/>
                    <a:pt x="28359" y="50193"/>
                    <a:pt x="28359" y="49532"/>
                  </a:cubicBezTo>
                  <a:cubicBezTo>
                    <a:pt x="28013" y="49100"/>
                    <a:pt x="27747" y="48669"/>
                    <a:pt x="27200" y="48669"/>
                  </a:cubicBezTo>
                  <a:close/>
                  <a:moveTo>
                    <a:pt x="32423" y="48775"/>
                  </a:moveTo>
                  <a:cubicBezTo>
                    <a:pt x="31950" y="48775"/>
                    <a:pt x="31572" y="49154"/>
                    <a:pt x="31572" y="49721"/>
                  </a:cubicBezTo>
                  <a:cubicBezTo>
                    <a:pt x="31572" y="50288"/>
                    <a:pt x="31761" y="50760"/>
                    <a:pt x="32518" y="50760"/>
                  </a:cubicBezTo>
                  <a:cubicBezTo>
                    <a:pt x="32990" y="50760"/>
                    <a:pt x="33368" y="50382"/>
                    <a:pt x="33368" y="49815"/>
                  </a:cubicBezTo>
                  <a:cubicBezTo>
                    <a:pt x="33368" y="49248"/>
                    <a:pt x="32990" y="48870"/>
                    <a:pt x="32423" y="48775"/>
                  </a:cubicBezTo>
                  <a:close/>
                  <a:moveTo>
                    <a:pt x="6759" y="48763"/>
                  </a:moveTo>
                  <a:cubicBezTo>
                    <a:pt x="6714" y="48763"/>
                    <a:pt x="6666" y="48767"/>
                    <a:pt x="6618" y="48775"/>
                  </a:cubicBezTo>
                  <a:cubicBezTo>
                    <a:pt x="6145" y="48775"/>
                    <a:pt x="5767" y="49154"/>
                    <a:pt x="5672" y="49626"/>
                  </a:cubicBezTo>
                  <a:cubicBezTo>
                    <a:pt x="5578" y="50193"/>
                    <a:pt x="6051" y="50666"/>
                    <a:pt x="6618" y="50760"/>
                  </a:cubicBezTo>
                  <a:cubicBezTo>
                    <a:pt x="6732" y="50789"/>
                    <a:pt x="6833" y="50802"/>
                    <a:pt x="6923" y="50802"/>
                  </a:cubicBezTo>
                  <a:cubicBezTo>
                    <a:pt x="7429" y="50802"/>
                    <a:pt x="7577" y="50377"/>
                    <a:pt x="7657" y="49815"/>
                  </a:cubicBezTo>
                  <a:cubicBezTo>
                    <a:pt x="7571" y="49210"/>
                    <a:pt x="7248" y="48763"/>
                    <a:pt x="6759" y="48763"/>
                  </a:cubicBezTo>
                  <a:close/>
                  <a:moveTo>
                    <a:pt x="37832" y="49135"/>
                  </a:moveTo>
                  <a:cubicBezTo>
                    <a:pt x="37765" y="49135"/>
                    <a:pt x="37695" y="49141"/>
                    <a:pt x="37622" y="49154"/>
                  </a:cubicBezTo>
                  <a:cubicBezTo>
                    <a:pt x="37149" y="49154"/>
                    <a:pt x="36771" y="49532"/>
                    <a:pt x="36771" y="50004"/>
                  </a:cubicBezTo>
                  <a:cubicBezTo>
                    <a:pt x="36771" y="50571"/>
                    <a:pt x="37149" y="50949"/>
                    <a:pt x="37811" y="50949"/>
                  </a:cubicBezTo>
                  <a:cubicBezTo>
                    <a:pt x="38378" y="50949"/>
                    <a:pt x="38756" y="50571"/>
                    <a:pt x="38756" y="49815"/>
                  </a:cubicBezTo>
                  <a:cubicBezTo>
                    <a:pt x="38592" y="49404"/>
                    <a:pt x="38284" y="49135"/>
                    <a:pt x="37832" y="49135"/>
                  </a:cubicBezTo>
                  <a:close/>
                  <a:moveTo>
                    <a:pt x="99063" y="50193"/>
                  </a:moveTo>
                  <a:cubicBezTo>
                    <a:pt x="98591" y="50193"/>
                    <a:pt x="98118" y="50571"/>
                    <a:pt x="98118" y="51044"/>
                  </a:cubicBezTo>
                  <a:cubicBezTo>
                    <a:pt x="98118" y="51611"/>
                    <a:pt x="98591" y="51989"/>
                    <a:pt x="99158" y="51989"/>
                  </a:cubicBezTo>
                  <a:cubicBezTo>
                    <a:pt x="99725" y="51989"/>
                    <a:pt x="100103" y="51611"/>
                    <a:pt x="100103" y="51139"/>
                  </a:cubicBezTo>
                  <a:cubicBezTo>
                    <a:pt x="100103" y="50382"/>
                    <a:pt x="99725" y="50193"/>
                    <a:pt x="99063" y="50193"/>
                  </a:cubicBezTo>
                  <a:close/>
                  <a:moveTo>
                    <a:pt x="108894" y="50193"/>
                  </a:moveTo>
                  <a:cubicBezTo>
                    <a:pt x="108611" y="50288"/>
                    <a:pt x="108327" y="50666"/>
                    <a:pt x="108327" y="51139"/>
                  </a:cubicBezTo>
                  <a:cubicBezTo>
                    <a:pt x="108327" y="51611"/>
                    <a:pt x="108705" y="51989"/>
                    <a:pt x="109178" y="51989"/>
                  </a:cubicBezTo>
                  <a:cubicBezTo>
                    <a:pt x="109934" y="51989"/>
                    <a:pt x="110123" y="51517"/>
                    <a:pt x="110028" y="50949"/>
                  </a:cubicBezTo>
                  <a:cubicBezTo>
                    <a:pt x="109934" y="50288"/>
                    <a:pt x="109556" y="50193"/>
                    <a:pt x="108894" y="50193"/>
                  </a:cubicBezTo>
                  <a:close/>
                  <a:moveTo>
                    <a:pt x="114282" y="50099"/>
                  </a:moveTo>
                  <a:cubicBezTo>
                    <a:pt x="113809" y="50099"/>
                    <a:pt x="113431" y="50382"/>
                    <a:pt x="113431" y="50949"/>
                  </a:cubicBezTo>
                  <a:cubicBezTo>
                    <a:pt x="113431" y="51611"/>
                    <a:pt x="113809" y="51989"/>
                    <a:pt x="114377" y="51989"/>
                  </a:cubicBezTo>
                  <a:cubicBezTo>
                    <a:pt x="114944" y="51989"/>
                    <a:pt x="115227" y="51611"/>
                    <a:pt x="115322" y="51139"/>
                  </a:cubicBezTo>
                  <a:cubicBezTo>
                    <a:pt x="115322" y="50477"/>
                    <a:pt x="114944" y="50099"/>
                    <a:pt x="114282" y="50099"/>
                  </a:cubicBezTo>
                  <a:close/>
                  <a:moveTo>
                    <a:pt x="88865" y="50178"/>
                  </a:moveTo>
                  <a:cubicBezTo>
                    <a:pt x="88803" y="50178"/>
                    <a:pt x="88736" y="50183"/>
                    <a:pt x="88666" y="50193"/>
                  </a:cubicBezTo>
                  <a:cubicBezTo>
                    <a:pt x="88193" y="50288"/>
                    <a:pt x="87909" y="50666"/>
                    <a:pt x="87909" y="51139"/>
                  </a:cubicBezTo>
                  <a:cubicBezTo>
                    <a:pt x="87909" y="51778"/>
                    <a:pt x="88247" y="52012"/>
                    <a:pt x="88694" y="52012"/>
                  </a:cubicBezTo>
                  <a:cubicBezTo>
                    <a:pt x="88776" y="52012"/>
                    <a:pt x="88862" y="52004"/>
                    <a:pt x="88949" y="51989"/>
                  </a:cubicBezTo>
                  <a:cubicBezTo>
                    <a:pt x="89611" y="51895"/>
                    <a:pt x="89705" y="51517"/>
                    <a:pt x="89705" y="50760"/>
                  </a:cubicBezTo>
                  <a:cubicBezTo>
                    <a:pt x="89621" y="50507"/>
                    <a:pt x="89386" y="50178"/>
                    <a:pt x="88865" y="50178"/>
                  </a:cubicBezTo>
                  <a:close/>
                  <a:moveTo>
                    <a:pt x="94194" y="50273"/>
                  </a:moveTo>
                  <a:cubicBezTo>
                    <a:pt x="94149" y="50273"/>
                    <a:pt x="94102" y="50278"/>
                    <a:pt x="94054" y="50288"/>
                  </a:cubicBezTo>
                  <a:cubicBezTo>
                    <a:pt x="93486" y="50288"/>
                    <a:pt x="93108" y="50666"/>
                    <a:pt x="93108" y="51233"/>
                  </a:cubicBezTo>
                  <a:cubicBezTo>
                    <a:pt x="93108" y="51706"/>
                    <a:pt x="93486" y="51989"/>
                    <a:pt x="93959" y="52084"/>
                  </a:cubicBezTo>
                  <a:cubicBezTo>
                    <a:pt x="94621" y="52084"/>
                    <a:pt x="94904" y="51706"/>
                    <a:pt x="94904" y="51139"/>
                  </a:cubicBezTo>
                  <a:cubicBezTo>
                    <a:pt x="94820" y="50630"/>
                    <a:pt x="94583" y="50273"/>
                    <a:pt x="94194" y="50273"/>
                  </a:cubicBezTo>
                  <a:close/>
                  <a:moveTo>
                    <a:pt x="104301" y="50270"/>
                  </a:moveTo>
                  <a:cubicBezTo>
                    <a:pt x="104230" y="50270"/>
                    <a:pt x="104155" y="50276"/>
                    <a:pt x="104073" y="50288"/>
                  </a:cubicBezTo>
                  <a:cubicBezTo>
                    <a:pt x="103506" y="50288"/>
                    <a:pt x="103317" y="50760"/>
                    <a:pt x="103317" y="51139"/>
                  </a:cubicBezTo>
                  <a:cubicBezTo>
                    <a:pt x="103317" y="51706"/>
                    <a:pt x="103790" y="52084"/>
                    <a:pt x="104357" y="52084"/>
                  </a:cubicBezTo>
                  <a:cubicBezTo>
                    <a:pt x="104830" y="52084"/>
                    <a:pt x="105019" y="51706"/>
                    <a:pt x="105208" y="51233"/>
                  </a:cubicBezTo>
                  <a:cubicBezTo>
                    <a:pt x="105042" y="50570"/>
                    <a:pt x="104803" y="50270"/>
                    <a:pt x="104301" y="50270"/>
                  </a:cubicBezTo>
                  <a:close/>
                  <a:moveTo>
                    <a:pt x="83731" y="50273"/>
                  </a:moveTo>
                  <a:cubicBezTo>
                    <a:pt x="83676" y="50273"/>
                    <a:pt x="83620" y="50278"/>
                    <a:pt x="83561" y="50288"/>
                  </a:cubicBezTo>
                  <a:cubicBezTo>
                    <a:pt x="83089" y="50477"/>
                    <a:pt x="82711" y="50760"/>
                    <a:pt x="82711" y="51233"/>
                  </a:cubicBezTo>
                  <a:cubicBezTo>
                    <a:pt x="82793" y="51812"/>
                    <a:pt x="83093" y="52102"/>
                    <a:pt x="83673" y="52102"/>
                  </a:cubicBezTo>
                  <a:cubicBezTo>
                    <a:pt x="83756" y="52102"/>
                    <a:pt x="83845" y="52096"/>
                    <a:pt x="83939" y="52084"/>
                  </a:cubicBezTo>
                  <a:cubicBezTo>
                    <a:pt x="84412" y="51989"/>
                    <a:pt x="84696" y="51706"/>
                    <a:pt x="84696" y="51139"/>
                  </a:cubicBezTo>
                  <a:cubicBezTo>
                    <a:pt x="84526" y="50630"/>
                    <a:pt x="84204" y="50273"/>
                    <a:pt x="83731" y="50273"/>
                  </a:cubicBezTo>
                  <a:close/>
                  <a:moveTo>
                    <a:pt x="78530" y="50273"/>
                  </a:moveTo>
                  <a:cubicBezTo>
                    <a:pt x="78476" y="50273"/>
                    <a:pt x="78420" y="50278"/>
                    <a:pt x="78362" y="50288"/>
                  </a:cubicBezTo>
                  <a:cubicBezTo>
                    <a:pt x="77795" y="50477"/>
                    <a:pt x="77417" y="50949"/>
                    <a:pt x="77606" y="51517"/>
                  </a:cubicBezTo>
                  <a:cubicBezTo>
                    <a:pt x="77795" y="51989"/>
                    <a:pt x="78079" y="52178"/>
                    <a:pt x="78551" y="52178"/>
                  </a:cubicBezTo>
                  <a:cubicBezTo>
                    <a:pt x="79213" y="52178"/>
                    <a:pt x="79497" y="51706"/>
                    <a:pt x="79497" y="51233"/>
                  </a:cubicBezTo>
                  <a:cubicBezTo>
                    <a:pt x="79327" y="50639"/>
                    <a:pt x="79005" y="50273"/>
                    <a:pt x="78530" y="50273"/>
                  </a:cubicBezTo>
                  <a:close/>
                  <a:moveTo>
                    <a:pt x="73210" y="50276"/>
                  </a:moveTo>
                  <a:cubicBezTo>
                    <a:pt x="73164" y="50276"/>
                    <a:pt x="73117" y="50280"/>
                    <a:pt x="73069" y="50288"/>
                  </a:cubicBezTo>
                  <a:cubicBezTo>
                    <a:pt x="72407" y="50477"/>
                    <a:pt x="72124" y="50760"/>
                    <a:pt x="72124" y="51517"/>
                  </a:cubicBezTo>
                  <a:cubicBezTo>
                    <a:pt x="72124" y="51989"/>
                    <a:pt x="72596" y="52367"/>
                    <a:pt x="73069" y="52367"/>
                  </a:cubicBezTo>
                  <a:cubicBezTo>
                    <a:pt x="73636" y="52367"/>
                    <a:pt x="74109" y="51989"/>
                    <a:pt x="74109" y="51422"/>
                  </a:cubicBezTo>
                  <a:cubicBezTo>
                    <a:pt x="74022" y="50730"/>
                    <a:pt x="73698" y="50276"/>
                    <a:pt x="73210" y="50276"/>
                  </a:cubicBezTo>
                  <a:close/>
                  <a:moveTo>
                    <a:pt x="67587" y="50571"/>
                  </a:moveTo>
                  <a:cubicBezTo>
                    <a:pt x="67114" y="50571"/>
                    <a:pt x="66736" y="50855"/>
                    <a:pt x="66641" y="51233"/>
                  </a:cubicBezTo>
                  <a:cubicBezTo>
                    <a:pt x="66547" y="51895"/>
                    <a:pt x="66830" y="52273"/>
                    <a:pt x="67492" y="52462"/>
                  </a:cubicBezTo>
                  <a:cubicBezTo>
                    <a:pt x="67549" y="52471"/>
                    <a:pt x="67605" y="52476"/>
                    <a:pt x="67658" y="52476"/>
                  </a:cubicBezTo>
                  <a:cubicBezTo>
                    <a:pt x="68134" y="52476"/>
                    <a:pt x="68456" y="52102"/>
                    <a:pt x="68626" y="51422"/>
                  </a:cubicBezTo>
                  <a:cubicBezTo>
                    <a:pt x="68532" y="51044"/>
                    <a:pt x="68154" y="50666"/>
                    <a:pt x="67587" y="50571"/>
                  </a:cubicBezTo>
                  <a:close/>
                  <a:moveTo>
                    <a:pt x="56149" y="50571"/>
                  </a:moveTo>
                  <a:cubicBezTo>
                    <a:pt x="55582" y="50571"/>
                    <a:pt x="55109" y="50949"/>
                    <a:pt x="55109" y="51517"/>
                  </a:cubicBezTo>
                  <a:cubicBezTo>
                    <a:pt x="55109" y="52084"/>
                    <a:pt x="55393" y="52462"/>
                    <a:pt x="56054" y="52556"/>
                  </a:cubicBezTo>
                  <a:cubicBezTo>
                    <a:pt x="56112" y="52566"/>
                    <a:pt x="56169" y="52571"/>
                    <a:pt x="56225" y="52571"/>
                  </a:cubicBezTo>
                  <a:cubicBezTo>
                    <a:pt x="56713" y="52571"/>
                    <a:pt x="57094" y="52205"/>
                    <a:pt x="57094" y="51611"/>
                  </a:cubicBezTo>
                  <a:cubicBezTo>
                    <a:pt x="57189" y="50949"/>
                    <a:pt x="56716" y="50666"/>
                    <a:pt x="56149" y="50571"/>
                  </a:cubicBezTo>
                  <a:close/>
                  <a:moveTo>
                    <a:pt x="16448" y="51139"/>
                  </a:moveTo>
                  <a:cubicBezTo>
                    <a:pt x="15692" y="51422"/>
                    <a:pt x="15503" y="51895"/>
                    <a:pt x="15598" y="52462"/>
                  </a:cubicBezTo>
                  <a:cubicBezTo>
                    <a:pt x="15676" y="52856"/>
                    <a:pt x="15952" y="53053"/>
                    <a:pt x="16315" y="53053"/>
                  </a:cubicBezTo>
                  <a:cubicBezTo>
                    <a:pt x="16388" y="53053"/>
                    <a:pt x="16464" y="53045"/>
                    <a:pt x="16543" y="53029"/>
                  </a:cubicBezTo>
                  <a:cubicBezTo>
                    <a:pt x="17299" y="52935"/>
                    <a:pt x="17488" y="52462"/>
                    <a:pt x="17394" y="51895"/>
                  </a:cubicBezTo>
                  <a:cubicBezTo>
                    <a:pt x="17299" y="51422"/>
                    <a:pt x="16921" y="51139"/>
                    <a:pt x="16448" y="51139"/>
                  </a:cubicBezTo>
                  <a:close/>
                  <a:moveTo>
                    <a:pt x="21364" y="51422"/>
                  </a:moveTo>
                  <a:cubicBezTo>
                    <a:pt x="20891" y="51422"/>
                    <a:pt x="20607" y="51706"/>
                    <a:pt x="20607" y="52178"/>
                  </a:cubicBezTo>
                  <a:cubicBezTo>
                    <a:pt x="20607" y="52840"/>
                    <a:pt x="21080" y="53124"/>
                    <a:pt x="21647" y="53124"/>
                  </a:cubicBezTo>
                  <a:cubicBezTo>
                    <a:pt x="22214" y="53124"/>
                    <a:pt x="22498" y="52840"/>
                    <a:pt x="22498" y="52273"/>
                  </a:cubicBezTo>
                  <a:cubicBezTo>
                    <a:pt x="22498" y="51706"/>
                    <a:pt x="21931" y="51422"/>
                    <a:pt x="21364" y="51422"/>
                  </a:cubicBezTo>
                  <a:close/>
                  <a:moveTo>
                    <a:pt x="42348" y="51422"/>
                  </a:moveTo>
                  <a:cubicBezTo>
                    <a:pt x="41592" y="51422"/>
                    <a:pt x="41214" y="51706"/>
                    <a:pt x="41403" y="52462"/>
                  </a:cubicBezTo>
                  <a:cubicBezTo>
                    <a:pt x="41498" y="52935"/>
                    <a:pt x="41876" y="53124"/>
                    <a:pt x="42348" y="53124"/>
                  </a:cubicBezTo>
                  <a:cubicBezTo>
                    <a:pt x="43010" y="53124"/>
                    <a:pt x="43294" y="52840"/>
                    <a:pt x="43294" y="52084"/>
                  </a:cubicBezTo>
                  <a:cubicBezTo>
                    <a:pt x="43104" y="51517"/>
                    <a:pt x="42821" y="51422"/>
                    <a:pt x="42348" y="51422"/>
                  </a:cubicBezTo>
                  <a:close/>
                  <a:moveTo>
                    <a:pt x="60970" y="51139"/>
                  </a:moveTo>
                  <a:cubicBezTo>
                    <a:pt x="60403" y="51139"/>
                    <a:pt x="59930" y="51517"/>
                    <a:pt x="60025" y="52178"/>
                  </a:cubicBezTo>
                  <a:cubicBezTo>
                    <a:pt x="60119" y="52745"/>
                    <a:pt x="60497" y="53124"/>
                    <a:pt x="61064" y="53124"/>
                  </a:cubicBezTo>
                  <a:cubicBezTo>
                    <a:pt x="61726" y="53124"/>
                    <a:pt x="62010" y="52745"/>
                    <a:pt x="62010" y="52084"/>
                  </a:cubicBezTo>
                  <a:cubicBezTo>
                    <a:pt x="61915" y="51517"/>
                    <a:pt x="61537" y="51139"/>
                    <a:pt x="60970" y="51139"/>
                  </a:cubicBezTo>
                  <a:close/>
                  <a:moveTo>
                    <a:pt x="47691" y="51504"/>
                  </a:moveTo>
                  <a:cubicBezTo>
                    <a:pt x="47645" y="51504"/>
                    <a:pt x="47597" y="51508"/>
                    <a:pt x="47547" y="51517"/>
                  </a:cubicBezTo>
                  <a:cubicBezTo>
                    <a:pt x="46885" y="51611"/>
                    <a:pt x="46602" y="52084"/>
                    <a:pt x="46696" y="52651"/>
                  </a:cubicBezTo>
                  <a:cubicBezTo>
                    <a:pt x="46781" y="53074"/>
                    <a:pt x="47093" y="53422"/>
                    <a:pt x="47497" y="53422"/>
                  </a:cubicBezTo>
                  <a:cubicBezTo>
                    <a:pt x="47544" y="53422"/>
                    <a:pt x="47592" y="53417"/>
                    <a:pt x="47642" y="53407"/>
                  </a:cubicBezTo>
                  <a:cubicBezTo>
                    <a:pt x="48209" y="53313"/>
                    <a:pt x="48587" y="52935"/>
                    <a:pt x="48587" y="52367"/>
                  </a:cubicBezTo>
                  <a:cubicBezTo>
                    <a:pt x="48501" y="51936"/>
                    <a:pt x="48178" y="51504"/>
                    <a:pt x="47691" y="51504"/>
                  </a:cubicBezTo>
                  <a:close/>
                  <a:moveTo>
                    <a:pt x="1237" y="53736"/>
                  </a:moveTo>
                  <a:cubicBezTo>
                    <a:pt x="1144" y="53736"/>
                    <a:pt x="1047" y="53752"/>
                    <a:pt x="946" y="53785"/>
                  </a:cubicBezTo>
                  <a:cubicBezTo>
                    <a:pt x="285" y="53785"/>
                    <a:pt x="1" y="54258"/>
                    <a:pt x="95" y="54825"/>
                  </a:cubicBezTo>
                  <a:cubicBezTo>
                    <a:pt x="285" y="55298"/>
                    <a:pt x="568" y="55487"/>
                    <a:pt x="1041" y="55487"/>
                  </a:cubicBezTo>
                  <a:cubicBezTo>
                    <a:pt x="1702" y="55487"/>
                    <a:pt x="1986" y="55203"/>
                    <a:pt x="1986" y="54541"/>
                  </a:cubicBezTo>
                  <a:cubicBezTo>
                    <a:pt x="1986" y="54075"/>
                    <a:pt x="1666" y="53736"/>
                    <a:pt x="1237" y="53736"/>
                  </a:cubicBezTo>
                  <a:close/>
                  <a:moveTo>
                    <a:pt x="26374" y="53596"/>
                  </a:moveTo>
                  <a:cubicBezTo>
                    <a:pt x="25901" y="53596"/>
                    <a:pt x="25523" y="53974"/>
                    <a:pt x="25523" y="54447"/>
                  </a:cubicBezTo>
                  <a:cubicBezTo>
                    <a:pt x="25523" y="55014"/>
                    <a:pt x="25901" y="55487"/>
                    <a:pt x="26468" y="55487"/>
                  </a:cubicBezTo>
                  <a:cubicBezTo>
                    <a:pt x="26941" y="55487"/>
                    <a:pt x="27319" y="55298"/>
                    <a:pt x="27319" y="54258"/>
                  </a:cubicBezTo>
                  <a:cubicBezTo>
                    <a:pt x="27224" y="54069"/>
                    <a:pt x="26941" y="53596"/>
                    <a:pt x="26374" y="53596"/>
                  </a:cubicBezTo>
                  <a:close/>
                  <a:moveTo>
                    <a:pt x="10871" y="53502"/>
                  </a:moveTo>
                  <a:cubicBezTo>
                    <a:pt x="10399" y="53880"/>
                    <a:pt x="10021" y="54258"/>
                    <a:pt x="10210" y="54825"/>
                  </a:cubicBezTo>
                  <a:cubicBezTo>
                    <a:pt x="10287" y="55212"/>
                    <a:pt x="10555" y="55536"/>
                    <a:pt x="10910" y="55536"/>
                  </a:cubicBezTo>
                  <a:cubicBezTo>
                    <a:pt x="10988" y="55536"/>
                    <a:pt x="11070" y="55521"/>
                    <a:pt x="11155" y="55487"/>
                  </a:cubicBezTo>
                  <a:cubicBezTo>
                    <a:pt x="11722" y="55487"/>
                    <a:pt x="12195" y="55203"/>
                    <a:pt x="12100" y="54447"/>
                  </a:cubicBezTo>
                  <a:cubicBezTo>
                    <a:pt x="11911" y="53880"/>
                    <a:pt x="11628" y="53502"/>
                    <a:pt x="10871" y="53502"/>
                  </a:cubicBezTo>
                  <a:close/>
                  <a:moveTo>
                    <a:pt x="6051" y="53596"/>
                  </a:moveTo>
                  <a:cubicBezTo>
                    <a:pt x="5483" y="53785"/>
                    <a:pt x="5011" y="54258"/>
                    <a:pt x="5200" y="54825"/>
                  </a:cubicBezTo>
                  <a:cubicBezTo>
                    <a:pt x="5272" y="55260"/>
                    <a:pt x="5567" y="55583"/>
                    <a:pt x="5955" y="55583"/>
                  </a:cubicBezTo>
                  <a:cubicBezTo>
                    <a:pt x="6074" y="55583"/>
                    <a:pt x="6202" y="55553"/>
                    <a:pt x="6334" y="55487"/>
                  </a:cubicBezTo>
                  <a:cubicBezTo>
                    <a:pt x="6901" y="55392"/>
                    <a:pt x="7185" y="55014"/>
                    <a:pt x="7090" y="54541"/>
                  </a:cubicBezTo>
                  <a:cubicBezTo>
                    <a:pt x="6996" y="53974"/>
                    <a:pt x="6618" y="53596"/>
                    <a:pt x="6051" y="53596"/>
                  </a:cubicBezTo>
                  <a:close/>
                  <a:moveTo>
                    <a:pt x="31287" y="53737"/>
                  </a:moveTo>
                  <a:cubicBezTo>
                    <a:pt x="30855" y="53737"/>
                    <a:pt x="30533" y="54090"/>
                    <a:pt x="30533" y="54636"/>
                  </a:cubicBezTo>
                  <a:cubicBezTo>
                    <a:pt x="30533" y="55109"/>
                    <a:pt x="30722" y="55487"/>
                    <a:pt x="31194" y="55581"/>
                  </a:cubicBezTo>
                  <a:cubicBezTo>
                    <a:pt x="31292" y="55614"/>
                    <a:pt x="31383" y="55629"/>
                    <a:pt x="31469" y="55629"/>
                  </a:cubicBezTo>
                  <a:cubicBezTo>
                    <a:pt x="31883" y="55629"/>
                    <a:pt x="32156" y="55262"/>
                    <a:pt x="32234" y="54636"/>
                  </a:cubicBezTo>
                  <a:cubicBezTo>
                    <a:pt x="32234" y="54069"/>
                    <a:pt x="32045" y="53785"/>
                    <a:pt x="31572" y="53785"/>
                  </a:cubicBezTo>
                  <a:cubicBezTo>
                    <a:pt x="31474" y="53752"/>
                    <a:pt x="31378" y="53737"/>
                    <a:pt x="31287" y="53737"/>
                  </a:cubicBezTo>
                  <a:close/>
                  <a:moveTo>
                    <a:pt x="52273" y="53596"/>
                  </a:moveTo>
                  <a:cubicBezTo>
                    <a:pt x="51612" y="53596"/>
                    <a:pt x="51423" y="53974"/>
                    <a:pt x="51328" y="54447"/>
                  </a:cubicBezTo>
                  <a:cubicBezTo>
                    <a:pt x="51139" y="55014"/>
                    <a:pt x="51517" y="55487"/>
                    <a:pt x="52084" y="55676"/>
                  </a:cubicBezTo>
                  <a:cubicBezTo>
                    <a:pt x="52746" y="55676"/>
                    <a:pt x="53219" y="55392"/>
                    <a:pt x="53219" y="54636"/>
                  </a:cubicBezTo>
                  <a:cubicBezTo>
                    <a:pt x="53219" y="54069"/>
                    <a:pt x="52841" y="53596"/>
                    <a:pt x="52273" y="53596"/>
                  </a:cubicBezTo>
                  <a:close/>
                  <a:moveTo>
                    <a:pt x="36393" y="53785"/>
                  </a:moveTo>
                  <a:cubicBezTo>
                    <a:pt x="35921" y="53785"/>
                    <a:pt x="35542" y="54069"/>
                    <a:pt x="35448" y="54541"/>
                  </a:cubicBezTo>
                  <a:cubicBezTo>
                    <a:pt x="35353" y="55203"/>
                    <a:pt x="35637" y="55676"/>
                    <a:pt x="36299" y="55770"/>
                  </a:cubicBezTo>
                  <a:cubicBezTo>
                    <a:pt x="36348" y="55778"/>
                    <a:pt x="36395" y="55782"/>
                    <a:pt x="36441" y="55782"/>
                  </a:cubicBezTo>
                  <a:cubicBezTo>
                    <a:pt x="36929" y="55782"/>
                    <a:pt x="37252" y="55343"/>
                    <a:pt x="37338" y="54825"/>
                  </a:cubicBezTo>
                  <a:cubicBezTo>
                    <a:pt x="37338" y="54069"/>
                    <a:pt x="37149" y="53785"/>
                    <a:pt x="36393" y="53785"/>
                  </a:cubicBezTo>
                  <a:close/>
                  <a:moveTo>
                    <a:pt x="84507" y="55203"/>
                  </a:moveTo>
                  <a:cubicBezTo>
                    <a:pt x="83939" y="55203"/>
                    <a:pt x="83561" y="55487"/>
                    <a:pt x="83561" y="56148"/>
                  </a:cubicBezTo>
                  <a:cubicBezTo>
                    <a:pt x="83561" y="56621"/>
                    <a:pt x="83939" y="56905"/>
                    <a:pt x="84412" y="56905"/>
                  </a:cubicBezTo>
                  <a:cubicBezTo>
                    <a:pt x="85074" y="56905"/>
                    <a:pt x="85357" y="56621"/>
                    <a:pt x="85357" y="55959"/>
                  </a:cubicBezTo>
                  <a:cubicBezTo>
                    <a:pt x="85357" y="55392"/>
                    <a:pt x="84979" y="55203"/>
                    <a:pt x="84507" y="55203"/>
                  </a:cubicBezTo>
                  <a:close/>
                  <a:moveTo>
                    <a:pt x="99701" y="55002"/>
                  </a:moveTo>
                  <a:cubicBezTo>
                    <a:pt x="99648" y="55002"/>
                    <a:pt x="99593" y="55006"/>
                    <a:pt x="99536" y="55014"/>
                  </a:cubicBezTo>
                  <a:cubicBezTo>
                    <a:pt x="99063" y="55014"/>
                    <a:pt x="98685" y="55392"/>
                    <a:pt x="98591" y="55865"/>
                  </a:cubicBezTo>
                  <a:cubicBezTo>
                    <a:pt x="98591" y="56432"/>
                    <a:pt x="98780" y="56905"/>
                    <a:pt x="99536" y="56905"/>
                  </a:cubicBezTo>
                  <a:cubicBezTo>
                    <a:pt x="100198" y="56905"/>
                    <a:pt x="100481" y="56621"/>
                    <a:pt x="100576" y="55959"/>
                  </a:cubicBezTo>
                  <a:cubicBezTo>
                    <a:pt x="100576" y="55441"/>
                    <a:pt x="100260" y="55002"/>
                    <a:pt x="99701" y="55002"/>
                  </a:cubicBezTo>
                  <a:close/>
                  <a:moveTo>
                    <a:pt x="104546" y="54920"/>
                  </a:moveTo>
                  <a:cubicBezTo>
                    <a:pt x="104262" y="55203"/>
                    <a:pt x="103601" y="55392"/>
                    <a:pt x="103601" y="55959"/>
                  </a:cubicBezTo>
                  <a:cubicBezTo>
                    <a:pt x="103601" y="56621"/>
                    <a:pt x="104073" y="56905"/>
                    <a:pt x="104735" y="56905"/>
                  </a:cubicBezTo>
                  <a:cubicBezTo>
                    <a:pt x="105208" y="56905"/>
                    <a:pt x="105491" y="56621"/>
                    <a:pt x="105680" y="56054"/>
                  </a:cubicBezTo>
                  <a:cubicBezTo>
                    <a:pt x="105775" y="55487"/>
                    <a:pt x="105397" y="55014"/>
                    <a:pt x="104546" y="54920"/>
                  </a:cubicBezTo>
                  <a:close/>
                  <a:moveTo>
                    <a:pt x="109556" y="55014"/>
                  </a:moveTo>
                  <a:cubicBezTo>
                    <a:pt x="109083" y="55014"/>
                    <a:pt x="108705" y="55392"/>
                    <a:pt x="108705" y="55865"/>
                  </a:cubicBezTo>
                  <a:cubicBezTo>
                    <a:pt x="108705" y="56432"/>
                    <a:pt x="109083" y="56905"/>
                    <a:pt x="109650" y="56905"/>
                  </a:cubicBezTo>
                  <a:cubicBezTo>
                    <a:pt x="110217" y="56905"/>
                    <a:pt x="110596" y="56621"/>
                    <a:pt x="110596" y="55959"/>
                  </a:cubicBezTo>
                  <a:cubicBezTo>
                    <a:pt x="110596" y="55298"/>
                    <a:pt x="110123" y="55014"/>
                    <a:pt x="109556" y="55014"/>
                  </a:cubicBezTo>
                  <a:close/>
                  <a:moveTo>
                    <a:pt x="114849" y="55014"/>
                  </a:moveTo>
                  <a:cubicBezTo>
                    <a:pt x="114282" y="55014"/>
                    <a:pt x="113809" y="55392"/>
                    <a:pt x="113809" y="55959"/>
                  </a:cubicBezTo>
                  <a:cubicBezTo>
                    <a:pt x="113809" y="56716"/>
                    <a:pt x="114282" y="56905"/>
                    <a:pt x="114849" y="56905"/>
                  </a:cubicBezTo>
                  <a:cubicBezTo>
                    <a:pt x="115416" y="56905"/>
                    <a:pt x="115700" y="56621"/>
                    <a:pt x="115605" y="55959"/>
                  </a:cubicBezTo>
                  <a:cubicBezTo>
                    <a:pt x="115700" y="55392"/>
                    <a:pt x="115322" y="55203"/>
                    <a:pt x="114849" y="55014"/>
                  </a:cubicBezTo>
                  <a:close/>
                  <a:moveTo>
                    <a:pt x="79236" y="55274"/>
                  </a:moveTo>
                  <a:cubicBezTo>
                    <a:pt x="78817" y="55274"/>
                    <a:pt x="78551" y="55484"/>
                    <a:pt x="78551" y="55959"/>
                  </a:cubicBezTo>
                  <a:cubicBezTo>
                    <a:pt x="78551" y="56432"/>
                    <a:pt x="78741" y="56905"/>
                    <a:pt x="79308" y="56905"/>
                  </a:cubicBezTo>
                  <a:cubicBezTo>
                    <a:pt x="79390" y="56916"/>
                    <a:pt x="79469" y="56922"/>
                    <a:pt x="79542" y="56922"/>
                  </a:cubicBezTo>
                  <a:cubicBezTo>
                    <a:pt x="80058" y="56922"/>
                    <a:pt x="80347" y="56633"/>
                    <a:pt x="80347" y="56054"/>
                  </a:cubicBezTo>
                  <a:cubicBezTo>
                    <a:pt x="80347" y="55581"/>
                    <a:pt x="79969" y="55298"/>
                    <a:pt x="79497" y="55298"/>
                  </a:cubicBezTo>
                  <a:cubicBezTo>
                    <a:pt x="79405" y="55282"/>
                    <a:pt x="79318" y="55274"/>
                    <a:pt x="79236" y="55274"/>
                  </a:cubicBezTo>
                  <a:close/>
                  <a:moveTo>
                    <a:pt x="89327" y="55014"/>
                  </a:moveTo>
                  <a:cubicBezTo>
                    <a:pt x="88855" y="55203"/>
                    <a:pt x="88477" y="55487"/>
                    <a:pt x="88666" y="55959"/>
                  </a:cubicBezTo>
                  <a:cubicBezTo>
                    <a:pt x="88666" y="56681"/>
                    <a:pt x="89006" y="56927"/>
                    <a:pt x="89456" y="56927"/>
                  </a:cubicBezTo>
                  <a:cubicBezTo>
                    <a:pt x="89536" y="56927"/>
                    <a:pt x="89620" y="56919"/>
                    <a:pt x="89705" y="56905"/>
                  </a:cubicBezTo>
                  <a:cubicBezTo>
                    <a:pt x="90178" y="56810"/>
                    <a:pt x="90462" y="56432"/>
                    <a:pt x="90367" y="55959"/>
                  </a:cubicBezTo>
                  <a:cubicBezTo>
                    <a:pt x="90367" y="55298"/>
                    <a:pt x="89895" y="55014"/>
                    <a:pt x="89327" y="55014"/>
                  </a:cubicBezTo>
                  <a:close/>
                  <a:moveTo>
                    <a:pt x="74298" y="55014"/>
                  </a:moveTo>
                  <a:cubicBezTo>
                    <a:pt x="73731" y="55014"/>
                    <a:pt x="73353" y="55392"/>
                    <a:pt x="73353" y="55959"/>
                  </a:cubicBezTo>
                  <a:cubicBezTo>
                    <a:pt x="73353" y="56432"/>
                    <a:pt x="73636" y="56810"/>
                    <a:pt x="74203" y="56905"/>
                  </a:cubicBezTo>
                  <a:cubicBezTo>
                    <a:pt x="74291" y="56919"/>
                    <a:pt x="74377" y="56927"/>
                    <a:pt x="74458" y="56927"/>
                  </a:cubicBezTo>
                  <a:cubicBezTo>
                    <a:pt x="74905" y="56927"/>
                    <a:pt x="75243" y="56693"/>
                    <a:pt x="75243" y="56054"/>
                  </a:cubicBezTo>
                  <a:cubicBezTo>
                    <a:pt x="75243" y="55487"/>
                    <a:pt x="75054" y="55014"/>
                    <a:pt x="74298" y="55014"/>
                  </a:cubicBezTo>
                  <a:close/>
                  <a:moveTo>
                    <a:pt x="64184" y="55014"/>
                  </a:moveTo>
                  <a:cubicBezTo>
                    <a:pt x="63333" y="55203"/>
                    <a:pt x="63144" y="55487"/>
                    <a:pt x="63144" y="56243"/>
                  </a:cubicBezTo>
                  <a:cubicBezTo>
                    <a:pt x="63215" y="56744"/>
                    <a:pt x="63504" y="56974"/>
                    <a:pt x="63886" y="56974"/>
                  </a:cubicBezTo>
                  <a:cubicBezTo>
                    <a:pt x="64008" y="56974"/>
                    <a:pt x="64141" y="56950"/>
                    <a:pt x="64278" y="56905"/>
                  </a:cubicBezTo>
                  <a:cubicBezTo>
                    <a:pt x="64751" y="56810"/>
                    <a:pt x="65034" y="56432"/>
                    <a:pt x="65034" y="55959"/>
                  </a:cubicBezTo>
                  <a:cubicBezTo>
                    <a:pt x="65034" y="55392"/>
                    <a:pt x="64656" y="55014"/>
                    <a:pt x="64184" y="55014"/>
                  </a:cubicBezTo>
                  <a:close/>
                  <a:moveTo>
                    <a:pt x="94432" y="55203"/>
                  </a:moveTo>
                  <a:cubicBezTo>
                    <a:pt x="93959" y="55203"/>
                    <a:pt x="93581" y="55487"/>
                    <a:pt x="93581" y="56148"/>
                  </a:cubicBezTo>
                  <a:cubicBezTo>
                    <a:pt x="93581" y="56716"/>
                    <a:pt x="94054" y="56999"/>
                    <a:pt x="94337" y="56999"/>
                  </a:cubicBezTo>
                  <a:cubicBezTo>
                    <a:pt x="95093" y="56905"/>
                    <a:pt x="95472" y="56621"/>
                    <a:pt x="95472" y="56148"/>
                  </a:cubicBezTo>
                  <a:cubicBezTo>
                    <a:pt x="95472" y="55487"/>
                    <a:pt x="95093" y="55203"/>
                    <a:pt x="94432" y="55203"/>
                  </a:cubicBezTo>
                  <a:close/>
                  <a:moveTo>
                    <a:pt x="69343" y="55267"/>
                  </a:moveTo>
                  <a:cubicBezTo>
                    <a:pt x="69235" y="55267"/>
                    <a:pt x="69122" y="55278"/>
                    <a:pt x="69004" y="55298"/>
                  </a:cubicBezTo>
                  <a:cubicBezTo>
                    <a:pt x="68532" y="55392"/>
                    <a:pt x="68154" y="55581"/>
                    <a:pt x="68343" y="56243"/>
                  </a:cubicBezTo>
                  <a:cubicBezTo>
                    <a:pt x="68421" y="56710"/>
                    <a:pt x="68754" y="57048"/>
                    <a:pt x="69186" y="57048"/>
                  </a:cubicBezTo>
                  <a:cubicBezTo>
                    <a:pt x="69279" y="57048"/>
                    <a:pt x="69377" y="57033"/>
                    <a:pt x="69477" y="56999"/>
                  </a:cubicBezTo>
                  <a:cubicBezTo>
                    <a:pt x="69950" y="56905"/>
                    <a:pt x="70233" y="56621"/>
                    <a:pt x="70233" y="55959"/>
                  </a:cubicBezTo>
                  <a:cubicBezTo>
                    <a:pt x="70083" y="55435"/>
                    <a:pt x="69755" y="55267"/>
                    <a:pt x="69343" y="55267"/>
                  </a:cubicBezTo>
                  <a:close/>
                  <a:moveTo>
                    <a:pt x="21080" y="56148"/>
                  </a:moveTo>
                  <a:cubicBezTo>
                    <a:pt x="20607" y="56148"/>
                    <a:pt x="20229" y="56432"/>
                    <a:pt x="20040" y="56905"/>
                  </a:cubicBezTo>
                  <a:cubicBezTo>
                    <a:pt x="20040" y="57566"/>
                    <a:pt x="20324" y="58039"/>
                    <a:pt x="21080" y="58039"/>
                  </a:cubicBezTo>
                  <a:cubicBezTo>
                    <a:pt x="21742" y="58039"/>
                    <a:pt x="22025" y="57661"/>
                    <a:pt x="22120" y="57094"/>
                  </a:cubicBezTo>
                  <a:cubicBezTo>
                    <a:pt x="22120" y="56432"/>
                    <a:pt x="21742" y="56148"/>
                    <a:pt x="21080" y="56148"/>
                  </a:cubicBezTo>
                  <a:close/>
                  <a:moveTo>
                    <a:pt x="16268" y="56099"/>
                  </a:moveTo>
                  <a:cubicBezTo>
                    <a:pt x="16174" y="56099"/>
                    <a:pt x="16076" y="56115"/>
                    <a:pt x="15976" y="56148"/>
                  </a:cubicBezTo>
                  <a:cubicBezTo>
                    <a:pt x="15409" y="56243"/>
                    <a:pt x="15030" y="56716"/>
                    <a:pt x="15125" y="57283"/>
                  </a:cubicBezTo>
                  <a:cubicBezTo>
                    <a:pt x="15210" y="57706"/>
                    <a:pt x="15522" y="58053"/>
                    <a:pt x="15993" y="58053"/>
                  </a:cubicBezTo>
                  <a:cubicBezTo>
                    <a:pt x="16048" y="58053"/>
                    <a:pt x="16106" y="58049"/>
                    <a:pt x="16165" y="58039"/>
                  </a:cubicBezTo>
                  <a:cubicBezTo>
                    <a:pt x="16826" y="58039"/>
                    <a:pt x="17110" y="57566"/>
                    <a:pt x="17299" y="56905"/>
                  </a:cubicBezTo>
                  <a:cubicBezTo>
                    <a:pt x="17066" y="56438"/>
                    <a:pt x="16704" y="56099"/>
                    <a:pt x="16268" y="56099"/>
                  </a:cubicBezTo>
                  <a:close/>
                  <a:moveTo>
                    <a:pt x="41378" y="56225"/>
                  </a:moveTo>
                  <a:cubicBezTo>
                    <a:pt x="41298" y="56225"/>
                    <a:pt x="41213" y="56231"/>
                    <a:pt x="41119" y="56243"/>
                  </a:cubicBezTo>
                  <a:cubicBezTo>
                    <a:pt x="40647" y="56337"/>
                    <a:pt x="40458" y="56716"/>
                    <a:pt x="40458" y="57188"/>
                  </a:cubicBezTo>
                  <a:cubicBezTo>
                    <a:pt x="40458" y="57850"/>
                    <a:pt x="40741" y="58133"/>
                    <a:pt x="41498" y="58133"/>
                  </a:cubicBezTo>
                  <a:cubicBezTo>
                    <a:pt x="42065" y="57944"/>
                    <a:pt x="42159" y="57661"/>
                    <a:pt x="42159" y="57188"/>
                  </a:cubicBezTo>
                  <a:cubicBezTo>
                    <a:pt x="42159" y="56525"/>
                    <a:pt x="41941" y="56225"/>
                    <a:pt x="41378" y="56225"/>
                  </a:cubicBezTo>
                  <a:close/>
                  <a:moveTo>
                    <a:pt x="46428" y="56225"/>
                  </a:moveTo>
                  <a:cubicBezTo>
                    <a:pt x="46362" y="56225"/>
                    <a:pt x="46294" y="56231"/>
                    <a:pt x="46224" y="56243"/>
                  </a:cubicBezTo>
                  <a:cubicBezTo>
                    <a:pt x="45751" y="56243"/>
                    <a:pt x="45373" y="56621"/>
                    <a:pt x="45468" y="57188"/>
                  </a:cubicBezTo>
                  <a:cubicBezTo>
                    <a:pt x="45468" y="57850"/>
                    <a:pt x="45940" y="58133"/>
                    <a:pt x="46602" y="58133"/>
                  </a:cubicBezTo>
                  <a:cubicBezTo>
                    <a:pt x="47075" y="58133"/>
                    <a:pt x="47358" y="57755"/>
                    <a:pt x="47358" y="57188"/>
                  </a:cubicBezTo>
                  <a:cubicBezTo>
                    <a:pt x="47275" y="56525"/>
                    <a:pt x="46902" y="56225"/>
                    <a:pt x="46428" y="56225"/>
                  </a:cubicBezTo>
                  <a:close/>
                  <a:moveTo>
                    <a:pt x="31289" y="58606"/>
                  </a:moveTo>
                  <a:cubicBezTo>
                    <a:pt x="30627" y="58606"/>
                    <a:pt x="30344" y="58984"/>
                    <a:pt x="30344" y="59551"/>
                  </a:cubicBezTo>
                  <a:cubicBezTo>
                    <a:pt x="30344" y="60024"/>
                    <a:pt x="30722" y="60402"/>
                    <a:pt x="31194" y="60402"/>
                  </a:cubicBezTo>
                  <a:cubicBezTo>
                    <a:pt x="31761" y="60402"/>
                    <a:pt x="32140" y="60024"/>
                    <a:pt x="32140" y="59268"/>
                  </a:cubicBezTo>
                  <a:cubicBezTo>
                    <a:pt x="32140" y="58984"/>
                    <a:pt x="31761" y="58701"/>
                    <a:pt x="31289" y="58606"/>
                  </a:cubicBezTo>
                  <a:close/>
                  <a:moveTo>
                    <a:pt x="852" y="58606"/>
                  </a:moveTo>
                  <a:cubicBezTo>
                    <a:pt x="285" y="58606"/>
                    <a:pt x="1" y="58984"/>
                    <a:pt x="95" y="59551"/>
                  </a:cubicBezTo>
                  <a:cubicBezTo>
                    <a:pt x="95" y="60213"/>
                    <a:pt x="568" y="60496"/>
                    <a:pt x="1230" y="60496"/>
                  </a:cubicBezTo>
                  <a:cubicBezTo>
                    <a:pt x="1702" y="60496"/>
                    <a:pt x="1891" y="60024"/>
                    <a:pt x="1986" y="59551"/>
                  </a:cubicBezTo>
                  <a:cubicBezTo>
                    <a:pt x="1891" y="58795"/>
                    <a:pt x="1513" y="58606"/>
                    <a:pt x="852" y="58606"/>
                  </a:cubicBezTo>
                  <a:close/>
                  <a:moveTo>
                    <a:pt x="10966" y="58606"/>
                  </a:moveTo>
                  <a:cubicBezTo>
                    <a:pt x="10399" y="58701"/>
                    <a:pt x="10021" y="59079"/>
                    <a:pt x="10021" y="59646"/>
                  </a:cubicBezTo>
                  <a:cubicBezTo>
                    <a:pt x="10210" y="60118"/>
                    <a:pt x="10493" y="60496"/>
                    <a:pt x="10966" y="60496"/>
                  </a:cubicBezTo>
                  <a:cubicBezTo>
                    <a:pt x="11628" y="60496"/>
                    <a:pt x="12100" y="60213"/>
                    <a:pt x="12100" y="59551"/>
                  </a:cubicBezTo>
                  <a:cubicBezTo>
                    <a:pt x="12100" y="58984"/>
                    <a:pt x="11628" y="58606"/>
                    <a:pt x="10966" y="58606"/>
                  </a:cubicBezTo>
                  <a:close/>
                  <a:moveTo>
                    <a:pt x="26090" y="58606"/>
                  </a:moveTo>
                  <a:cubicBezTo>
                    <a:pt x="25523" y="58701"/>
                    <a:pt x="25145" y="59079"/>
                    <a:pt x="25334" y="59646"/>
                  </a:cubicBezTo>
                  <a:cubicBezTo>
                    <a:pt x="25334" y="60118"/>
                    <a:pt x="25617" y="60496"/>
                    <a:pt x="26090" y="60496"/>
                  </a:cubicBezTo>
                  <a:cubicBezTo>
                    <a:pt x="26657" y="60496"/>
                    <a:pt x="27224" y="60118"/>
                    <a:pt x="27224" y="59551"/>
                  </a:cubicBezTo>
                  <a:cubicBezTo>
                    <a:pt x="27224" y="58795"/>
                    <a:pt x="26846" y="58606"/>
                    <a:pt x="26090" y="58606"/>
                  </a:cubicBezTo>
                  <a:close/>
                  <a:moveTo>
                    <a:pt x="36233" y="58678"/>
                  </a:moveTo>
                  <a:cubicBezTo>
                    <a:pt x="35786" y="58678"/>
                    <a:pt x="35448" y="58912"/>
                    <a:pt x="35448" y="59551"/>
                  </a:cubicBezTo>
                  <a:cubicBezTo>
                    <a:pt x="35448" y="60024"/>
                    <a:pt x="35637" y="60402"/>
                    <a:pt x="36110" y="60496"/>
                  </a:cubicBezTo>
                  <a:cubicBezTo>
                    <a:pt x="36178" y="60506"/>
                    <a:pt x="36243" y="60511"/>
                    <a:pt x="36305" y="60511"/>
                  </a:cubicBezTo>
                  <a:cubicBezTo>
                    <a:pt x="36846" y="60511"/>
                    <a:pt x="37159" y="60154"/>
                    <a:pt x="37244" y="59646"/>
                  </a:cubicBezTo>
                  <a:cubicBezTo>
                    <a:pt x="37244" y="59079"/>
                    <a:pt x="36960" y="58701"/>
                    <a:pt x="36488" y="58701"/>
                  </a:cubicBezTo>
                  <a:cubicBezTo>
                    <a:pt x="36400" y="58686"/>
                    <a:pt x="36314" y="58678"/>
                    <a:pt x="36233" y="58678"/>
                  </a:cubicBezTo>
                  <a:close/>
                  <a:moveTo>
                    <a:pt x="5984" y="58584"/>
                  </a:moveTo>
                  <a:cubicBezTo>
                    <a:pt x="5535" y="58584"/>
                    <a:pt x="5185" y="58818"/>
                    <a:pt x="5105" y="59457"/>
                  </a:cubicBezTo>
                  <a:cubicBezTo>
                    <a:pt x="5011" y="59929"/>
                    <a:pt x="5200" y="60402"/>
                    <a:pt x="5767" y="60496"/>
                  </a:cubicBezTo>
                  <a:cubicBezTo>
                    <a:pt x="5855" y="60511"/>
                    <a:pt x="5942" y="60519"/>
                    <a:pt x="6028" y="60519"/>
                  </a:cubicBezTo>
                  <a:cubicBezTo>
                    <a:pt x="6498" y="60519"/>
                    <a:pt x="6916" y="60285"/>
                    <a:pt x="6996" y="59646"/>
                  </a:cubicBezTo>
                  <a:cubicBezTo>
                    <a:pt x="6996" y="59173"/>
                    <a:pt x="6901" y="58701"/>
                    <a:pt x="6240" y="58606"/>
                  </a:cubicBezTo>
                  <a:cubicBezTo>
                    <a:pt x="6152" y="58591"/>
                    <a:pt x="6066" y="58584"/>
                    <a:pt x="5984" y="58584"/>
                  </a:cubicBezTo>
                  <a:close/>
                  <a:moveTo>
                    <a:pt x="51517" y="58606"/>
                  </a:moveTo>
                  <a:cubicBezTo>
                    <a:pt x="50950" y="58701"/>
                    <a:pt x="50572" y="59173"/>
                    <a:pt x="50667" y="59740"/>
                  </a:cubicBezTo>
                  <a:cubicBezTo>
                    <a:pt x="50856" y="60213"/>
                    <a:pt x="51045" y="60591"/>
                    <a:pt x="51612" y="60591"/>
                  </a:cubicBezTo>
                  <a:cubicBezTo>
                    <a:pt x="52273" y="60591"/>
                    <a:pt x="52746" y="60213"/>
                    <a:pt x="52746" y="59551"/>
                  </a:cubicBezTo>
                  <a:cubicBezTo>
                    <a:pt x="52746" y="58795"/>
                    <a:pt x="52273" y="58606"/>
                    <a:pt x="51517" y="58606"/>
                  </a:cubicBezTo>
                  <a:close/>
                  <a:moveTo>
                    <a:pt x="69099" y="59929"/>
                  </a:moveTo>
                  <a:cubicBezTo>
                    <a:pt x="68532" y="59929"/>
                    <a:pt x="68059" y="60213"/>
                    <a:pt x="68059" y="60875"/>
                  </a:cubicBezTo>
                  <a:cubicBezTo>
                    <a:pt x="68059" y="61347"/>
                    <a:pt x="68343" y="61631"/>
                    <a:pt x="68815" y="61725"/>
                  </a:cubicBezTo>
                  <a:cubicBezTo>
                    <a:pt x="68931" y="61758"/>
                    <a:pt x="69034" y="61774"/>
                    <a:pt x="69128" y="61774"/>
                  </a:cubicBezTo>
                  <a:cubicBezTo>
                    <a:pt x="69570" y="61774"/>
                    <a:pt x="69777" y="61421"/>
                    <a:pt x="69855" y="60875"/>
                  </a:cubicBezTo>
                  <a:cubicBezTo>
                    <a:pt x="69855" y="60402"/>
                    <a:pt x="69761" y="59929"/>
                    <a:pt x="69099" y="59929"/>
                  </a:cubicBezTo>
                  <a:close/>
                  <a:moveTo>
                    <a:pt x="89422" y="60024"/>
                  </a:moveTo>
                  <a:cubicBezTo>
                    <a:pt x="88855" y="60024"/>
                    <a:pt x="88477" y="60307"/>
                    <a:pt x="88477" y="60969"/>
                  </a:cubicBezTo>
                  <a:cubicBezTo>
                    <a:pt x="88477" y="61442"/>
                    <a:pt x="88760" y="61725"/>
                    <a:pt x="89327" y="61725"/>
                  </a:cubicBezTo>
                  <a:cubicBezTo>
                    <a:pt x="89446" y="61773"/>
                    <a:pt x="89558" y="61796"/>
                    <a:pt x="89661" y="61796"/>
                  </a:cubicBezTo>
                  <a:cubicBezTo>
                    <a:pt x="89971" y="61796"/>
                    <a:pt x="90202" y="61584"/>
                    <a:pt x="90273" y="61158"/>
                  </a:cubicBezTo>
                  <a:cubicBezTo>
                    <a:pt x="90367" y="60591"/>
                    <a:pt x="90178" y="60118"/>
                    <a:pt x="89422" y="60024"/>
                  </a:cubicBezTo>
                  <a:close/>
                  <a:moveTo>
                    <a:pt x="63616" y="59929"/>
                  </a:moveTo>
                  <a:cubicBezTo>
                    <a:pt x="62860" y="60118"/>
                    <a:pt x="62482" y="60496"/>
                    <a:pt x="62671" y="61064"/>
                  </a:cubicBezTo>
                  <a:cubicBezTo>
                    <a:pt x="62766" y="61536"/>
                    <a:pt x="62955" y="61914"/>
                    <a:pt x="63616" y="61914"/>
                  </a:cubicBezTo>
                  <a:cubicBezTo>
                    <a:pt x="64278" y="61914"/>
                    <a:pt x="64656" y="61442"/>
                    <a:pt x="64656" y="60875"/>
                  </a:cubicBezTo>
                  <a:cubicBezTo>
                    <a:pt x="64656" y="60118"/>
                    <a:pt x="64184" y="59929"/>
                    <a:pt x="63616" y="59929"/>
                  </a:cubicBezTo>
                  <a:close/>
                  <a:moveTo>
                    <a:pt x="74090" y="60006"/>
                  </a:moveTo>
                  <a:cubicBezTo>
                    <a:pt x="73618" y="60006"/>
                    <a:pt x="73246" y="60296"/>
                    <a:pt x="73164" y="60875"/>
                  </a:cubicBezTo>
                  <a:cubicBezTo>
                    <a:pt x="73069" y="61442"/>
                    <a:pt x="73542" y="61820"/>
                    <a:pt x="74109" y="61914"/>
                  </a:cubicBezTo>
                  <a:cubicBezTo>
                    <a:pt x="74676" y="61914"/>
                    <a:pt x="75054" y="61536"/>
                    <a:pt x="75149" y="60969"/>
                  </a:cubicBezTo>
                  <a:cubicBezTo>
                    <a:pt x="75149" y="60496"/>
                    <a:pt x="74770" y="60118"/>
                    <a:pt x="74298" y="60024"/>
                  </a:cubicBezTo>
                  <a:cubicBezTo>
                    <a:pt x="74227" y="60012"/>
                    <a:pt x="74158" y="60006"/>
                    <a:pt x="74090" y="60006"/>
                  </a:cubicBezTo>
                  <a:close/>
                  <a:moveTo>
                    <a:pt x="109650" y="60024"/>
                  </a:moveTo>
                  <a:cubicBezTo>
                    <a:pt x="109083" y="60024"/>
                    <a:pt x="108516" y="60402"/>
                    <a:pt x="108611" y="60969"/>
                  </a:cubicBezTo>
                  <a:cubicBezTo>
                    <a:pt x="108611" y="61536"/>
                    <a:pt x="109083" y="61914"/>
                    <a:pt x="109650" y="61914"/>
                  </a:cubicBezTo>
                  <a:cubicBezTo>
                    <a:pt x="110123" y="61914"/>
                    <a:pt x="110501" y="61536"/>
                    <a:pt x="110596" y="61064"/>
                  </a:cubicBezTo>
                  <a:cubicBezTo>
                    <a:pt x="110690" y="60307"/>
                    <a:pt x="110217" y="60118"/>
                    <a:pt x="109650" y="60024"/>
                  </a:cubicBezTo>
                  <a:close/>
                  <a:moveTo>
                    <a:pt x="114660" y="60024"/>
                  </a:moveTo>
                  <a:cubicBezTo>
                    <a:pt x="114188" y="60024"/>
                    <a:pt x="113809" y="60307"/>
                    <a:pt x="113809" y="60875"/>
                  </a:cubicBezTo>
                  <a:cubicBezTo>
                    <a:pt x="113809" y="61442"/>
                    <a:pt x="113998" y="61914"/>
                    <a:pt x="114755" y="61914"/>
                  </a:cubicBezTo>
                  <a:cubicBezTo>
                    <a:pt x="115322" y="61914"/>
                    <a:pt x="115700" y="61536"/>
                    <a:pt x="115794" y="60969"/>
                  </a:cubicBezTo>
                  <a:cubicBezTo>
                    <a:pt x="115605" y="60213"/>
                    <a:pt x="115227" y="60024"/>
                    <a:pt x="114660" y="60024"/>
                  </a:cubicBezTo>
                  <a:close/>
                  <a:moveTo>
                    <a:pt x="79213" y="60024"/>
                  </a:moveTo>
                  <a:cubicBezTo>
                    <a:pt x="78551" y="60024"/>
                    <a:pt x="78173" y="60307"/>
                    <a:pt x="78173" y="61064"/>
                  </a:cubicBezTo>
                  <a:cubicBezTo>
                    <a:pt x="78428" y="61572"/>
                    <a:pt x="78758" y="61929"/>
                    <a:pt x="79233" y="61929"/>
                  </a:cubicBezTo>
                  <a:cubicBezTo>
                    <a:pt x="79287" y="61929"/>
                    <a:pt x="79344" y="61924"/>
                    <a:pt x="79402" y="61914"/>
                  </a:cubicBezTo>
                  <a:cubicBezTo>
                    <a:pt x="79969" y="61725"/>
                    <a:pt x="80347" y="61347"/>
                    <a:pt x="80253" y="60686"/>
                  </a:cubicBezTo>
                  <a:cubicBezTo>
                    <a:pt x="80158" y="60213"/>
                    <a:pt x="79780" y="60024"/>
                    <a:pt x="79213" y="60024"/>
                  </a:cubicBezTo>
                  <a:close/>
                  <a:moveTo>
                    <a:pt x="104546" y="59835"/>
                  </a:moveTo>
                  <a:cubicBezTo>
                    <a:pt x="103979" y="60024"/>
                    <a:pt x="103601" y="60213"/>
                    <a:pt x="103506" y="60969"/>
                  </a:cubicBezTo>
                  <a:cubicBezTo>
                    <a:pt x="103506" y="61442"/>
                    <a:pt x="103884" y="61820"/>
                    <a:pt x="104357" y="61914"/>
                  </a:cubicBezTo>
                  <a:cubicBezTo>
                    <a:pt x="104415" y="61924"/>
                    <a:pt x="104473" y="61929"/>
                    <a:pt x="104529" y="61929"/>
                  </a:cubicBezTo>
                  <a:cubicBezTo>
                    <a:pt x="105018" y="61929"/>
                    <a:pt x="105406" y="61572"/>
                    <a:pt x="105491" y="61064"/>
                  </a:cubicBezTo>
                  <a:cubicBezTo>
                    <a:pt x="105680" y="60307"/>
                    <a:pt x="105208" y="60118"/>
                    <a:pt x="104546" y="59835"/>
                  </a:cubicBezTo>
                  <a:close/>
                  <a:moveTo>
                    <a:pt x="84224" y="59976"/>
                  </a:moveTo>
                  <a:cubicBezTo>
                    <a:pt x="83786" y="59976"/>
                    <a:pt x="83434" y="60343"/>
                    <a:pt x="83278" y="60969"/>
                  </a:cubicBezTo>
                  <a:cubicBezTo>
                    <a:pt x="83278" y="61442"/>
                    <a:pt x="83561" y="61914"/>
                    <a:pt x="84034" y="61914"/>
                  </a:cubicBezTo>
                  <a:cubicBezTo>
                    <a:pt x="84105" y="61926"/>
                    <a:pt x="84174" y="61932"/>
                    <a:pt x="84242" y="61932"/>
                  </a:cubicBezTo>
                  <a:cubicBezTo>
                    <a:pt x="84713" y="61932"/>
                    <a:pt x="85086" y="61643"/>
                    <a:pt x="85168" y="61064"/>
                  </a:cubicBezTo>
                  <a:cubicBezTo>
                    <a:pt x="85357" y="60496"/>
                    <a:pt x="84979" y="60118"/>
                    <a:pt x="84507" y="60024"/>
                  </a:cubicBezTo>
                  <a:cubicBezTo>
                    <a:pt x="84409" y="59991"/>
                    <a:pt x="84315" y="59976"/>
                    <a:pt x="84224" y="59976"/>
                  </a:cubicBezTo>
                  <a:close/>
                  <a:moveTo>
                    <a:pt x="94542" y="60006"/>
                  </a:moveTo>
                  <a:cubicBezTo>
                    <a:pt x="94475" y="60006"/>
                    <a:pt x="94407" y="60012"/>
                    <a:pt x="94337" y="60024"/>
                  </a:cubicBezTo>
                  <a:cubicBezTo>
                    <a:pt x="93865" y="60118"/>
                    <a:pt x="93486" y="60496"/>
                    <a:pt x="93581" y="61064"/>
                  </a:cubicBezTo>
                  <a:cubicBezTo>
                    <a:pt x="93664" y="61643"/>
                    <a:pt x="94036" y="61932"/>
                    <a:pt x="94571" y="61932"/>
                  </a:cubicBezTo>
                  <a:cubicBezTo>
                    <a:pt x="94647" y="61932"/>
                    <a:pt x="94727" y="61926"/>
                    <a:pt x="94810" y="61914"/>
                  </a:cubicBezTo>
                  <a:cubicBezTo>
                    <a:pt x="95282" y="61725"/>
                    <a:pt x="95472" y="61442"/>
                    <a:pt x="95472" y="60969"/>
                  </a:cubicBezTo>
                  <a:cubicBezTo>
                    <a:pt x="95389" y="60306"/>
                    <a:pt x="95015" y="60006"/>
                    <a:pt x="94542" y="60006"/>
                  </a:cubicBezTo>
                  <a:close/>
                  <a:moveTo>
                    <a:pt x="99536" y="60024"/>
                  </a:moveTo>
                  <a:cubicBezTo>
                    <a:pt x="98874" y="60024"/>
                    <a:pt x="98402" y="60307"/>
                    <a:pt x="98402" y="60969"/>
                  </a:cubicBezTo>
                  <a:cubicBezTo>
                    <a:pt x="98402" y="61631"/>
                    <a:pt x="98780" y="61914"/>
                    <a:pt x="99631" y="62009"/>
                  </a:cubicBezTo>
                  <a:cubicBezTo>
                    <a:pt x="100198" y="61914"/>
                    <a:pt x="100576" y="61442"/>
                    <a:pt x="100481" y="60875"/>
                  </a:cubicBezTo>
                  <a:cubicBezTo>
                    <a:pt x="100481" y="60402"/>
                    <a:pt x="100103" y="60024"/>
                    <a:pt x="99536" y="60024"/>
                  </a:cubicBezTo>
                  <a:close/>
                  <a:moveTo>
                    <a:pt x="46791" y="60875"/>
                  </a:moveTo>
                  <a:cubicBezTo>
                    <a:pt x="46318" y="61064"/>
                    <a:pt x="45940" y="61442"/>
                    <a:pt x="46129" y="62009"/>
                  </a:cubicBezTo>
                  <a:cubicBezTo>
                    <a:pt x="46224" y="62482"/>
                    <a:pt x="46602" y="62860"/>
                    <a:pt x="47075" y="62860"/>
                  </a:cubicBezTo>
                  <a:cubicBezTo>
                    <a:pt x="47642" y="62860"/>
                    <a:pt x="48114" y="62482"/>
                    <a:pt x="48020" y="61820"/>
                  </a:cubicBezTo>
                  <a:cubicBezTo>
                    <a:pt x="47831" y="61158"/>
                    <a:pt x="47547" y="60875"/>
                    <a:pt x="46791" y="60875"/>
                  </a:cubicBezTo>
                  <a:close/>
                  <a:moveTo>
                    <a:pt x="41970" y="60969"/>
                  </a:moveTo>
                  <a:cubicBezTo>
                    <a:pt x="41403" y="61064"/>
                    <a:pt x="41025" y="61347"/>
                    <a:pt x="41025" y="61725"/>
                  </a:cubicBezTo>
                  <a:cubicBezTo>
                    <a:pt x="40930" y="62387"/>
                    <a:pt x="41214" y="62860"/>
                    <a:pt x="41876" y="62954"/>
                  </a:cubicBezTo>
                  <a:cubicBezTo>
                    <a:pt x="42348" y="62954"/>
                    <a:pt x="42632" y="62576"/>
                    <a:pt x="42821" y="62103"/>
                  </a:cubicBezTo>
                  <a:cubicBezTo>
                    <a:pt x="42915" y="61536"/>
                    <a:pt x="42443" y="61158"/>
                    <a:pt x="41970" y="60969"/>
                  </a:cubicBezTo>
                  <a:close/>
                  <a:moveTo>
                    <a:pt x="21366" y="61049"/>
                  </a:moveTo>
                  <a:cubicBezTo>
                    <a:pt x="21306" y="61049"/>
                    <a:pt x="21242" y="61054"/>
                    <a:pt x="21175" y="61064"/>
                  </a:cubicBezTo>
                  <a:cubicBezTo>
                    <a:pt x="20702" y="61158"/>
                    <a:pt x="20418" y="61536"/>
                    <a:pt x="20418" y="62103"/>
                  </a:cubicBezTo>
                  <a:cubicBezTo>
                    <a:pt x="20569" y="62631"/>
                    <a:pt x="20780" y="63038"/>
                    <a:pt x="21194" y="63038"/>
                  </a:cubicBezTo>
                  <a:cubicBezTo>
                    <a:pt x="21300" y="63038"/>
                    <a:pt x="21418" y="63012"/>
                    <a:pt x="21553" y="62954"/>
                  </a:cubicBezTo>
                  <a:cubicBezTo>
                    <a:pt x="22025" y="62860"/>
                    <a:pt x="22214" y="62482"/>
                    <a:pt x="22214" y="62009"/>
                  </a:cubicBezTo>
                  <a:cubicBezTo>
                    <a:pt x="22130" y="61415"/>
                    <a:pt x="21892" y="61049"/>
                    <a:pt x="21366" y="61049"/>
                  </a:cubicBezTo>
                  <a:close/>
                  <a:moveTo>
                    <a:pt x="16089" y="61144"/>
                  </a:moveTo>
                  <a:cubicBezTo>
                    <a:pt x="15601" y="61144"/>
                    <a:pt x="15220" y="61509"/>
                    <a:pt x="15220" y="62103"/>
                  </a:cubicBezTo>
                  <a:cubicBezTo>
                    <a:pt x="15220" y="62576"/>
                    <a:pt x="15598" y="62954"/>
                    <a:pt x="16070" y="63049"/>
                  </a:cubicBezTo>
                  <a:cubicBezTo>
                    <a:pt x="16169" y="63082"/>
                    <a:pt x="16265" y="63097"/>
                    <a:pt x="16357" y="63097"/>
                  </a:cubicBezTo>
                  <a:cubicBezTo>
                    <a:pt x="16791" y="63097"/>
                    <a:pt x="17126" y="62744"/>
                    <a:pt x="17205" y="62198"/>
                  </a:cubicBezTo>
                  <a:cubicBezTo>
                    <a:pt x="17394" y="61536"/>
                    <a:pt x="16921" y="61347"/>
                    <a:pt x="16259" y="61158"/>
                  </a:cubicBezTo>
                  <a:cubicBezTo>
                    <a:pt x="16201" y="61149"/>
                    <a:pt x="16144" y="61144"/>
                    <a:pt x="16089" y="61144"/>
                  </a:cubicBezTo>
                  <a:close/>
                  <a:moveTo>
                    <a:pt x="54448" y="62576"/>
                  </a:moveTo>
                  <a:cubicBezTo>
                    <a:pt x="53880" y="62576"/>
                    <a:pt x="53691" y="62954"/>
                    <a:pt x="53786" y="63710"/>
                  </a:cubicBezTo>
                  <a:cubicBezTo>
                    <a:pt x="53868" y="64205"/>
                    <a:pt x="54239" y="64484"/>
                    <a:pt x="54709" y="64484"/>
                  </a:cubicBezTo>
                  <a:cubicBezTo>
                    <a:pt x="54778" y="64484"/>
                    <a:pt x="54848" y="64479"/>
                    <a:pt x="54920" y="64467"/>
                  </a:cubicBezTo>
                  <a:cubicBezTo>
                    <a:pt x="55393" y="64372"/>
                    <a:pt x="55771" y="63994"/>
                    <a:pt x="55676" y="63521"/>
                  </a:cubicBezTo>
                  <a:cubicBezTo>
                    <a:pt x="55582" y="62954"/>
                    <a:pt x="55204" y="62576"/>
                    <a:pt x="54448" y="62576"/>
                  </a:cubicBezTo>
                  <a:close/>
                  <a:moveTo>
                    <a:pt x="59646" y="63049"/>
                  </a:moveTo>
                  <a:cubicBezTo>
                    <a:pt x="58985" y="63049"/>
                    <a:pt x="58701" y="63521"/>
                    <a:pt x="58701" y="64088"/>
                  </a:cubicBezTo>
                  <a:cubicBezTo>
                    <a:pt x="58701" y="64750"/>
                    <a:pt x="59079" y="64939"/>
                    <a:pt x="59552" y="64939"/>
                  </a:cubicBezTo>
                  <a:cubicBezTo>
                    <a:pt x="59649" y="64972"/>
                    <a:pt x="59744" y="64987"/>
                    <a:pt x="59834" y="64987"/>
                  </a:cubicBezTo>
                  <a:cubicBezTo>
                    <a:pt x="60267" y="64987"/>
                    <a:pt x="60592" y="64620"/>
                    <a:pt x="60592" y="63994"/>
                  </a:cubicBezTo>
                  <a:cubicBezTo>
                    <a:pt x="60592" y="63427"/>
                    <a:pt x="60308" y="63049"/>
                    <a:pt x="59646" y="63049"/>
                  </a:cubicBezTo>
                  <a:close/>
                  <a:moveTo>
                    <a:pt x="11628" y="63427"/>
                  </a:moveTo>
                  <a:cubicBezTo>
                    <a:pt x="10966" y="63521"/>
                    <a:pt x="10682" y="63805"/>
                    <a:pt x="10682" y="64277"/>
                  </a:cubicBezTo>
                  <a:cubicBezTo>
                    <a:pt x="10682" y="64845"/>
                    <a:pt x="10871" y="65223"/>
                    <a:pt x="11628" y="65223"/>
                  </a:cubicBezTo>
                  <a:cubicBezTo>
                    <a:pt x="12195" y="65223"/>
                    <a:pt x="12384" y="64845"/>
                    <a:pt x="12573" y="64372"/>
                  </a:cubicBezTo>
                  <a:cubicBezTo>
                    <a:pt x="12573" y="63805"/>
                    <a:pt x="12195" y="63427"/>
                    <a:pt x="11628" y="63427"/>
                  </a:cubicBezTo>
                  <a:close/>
                  <a:moveTo>
                    <a:pt x="37244" y="63332"/>
                  </a:moveTo>
                  <a:cubicBezTo>
                    <a:pt x="36771" y="63332"/>
                    <a:pt x="36299" y="63710"/>
                    <a:pt x="36299" y="64277"/>
                  </a:cubicBezTo>
                  <a:cubicBezTo>
                    <a:pt x="36299" y="64750"/>
                    <a:pt x="36677" y="65128"/>
                    <a:pt x="36960" y="65223"/>
                  </a:cubicBezTo>
                  <a:cubicBezTo>
                    <a:pt x="37029" y="65233"/>
                    <a:pt x="37095" y="65237"/>
                    <a:pt x="37159" y="65237"/>
                  </a:cubicBezTo>
                  <a:cubicBezTo>
                    <a:pt x="37716" y="65237"/>
                    <a:pt x="38104" y="64881"/>
                    <a:pt x="38189" y="64372"/>
                  </a:cubicBezTo>
                  <a:cubicBezTo>
                    <a:pt x="38284" y="63805"/>
                    <a:pt x="37811" y="63427"/>
                    <a:pt x="37244" y="63332"/>
                  </a:cubicBezTo>
                  <a:close/>
                  <a:moveTo>
                    <a:pt x="6240" y="63521"/>
                  </a:moveTo>
                  <a:cubicBezTo>
                    <a:pt x="5767" y="63710"/>
                    <a:pt x="5578" y="63994"/>
                    <a:pt x="5578" y="64467"/>
                  </a:cubicBezTo>
                  <a:cubicBezTo>
                    <a:pt x="5578" y="65128"/>
                    <a:pt x="5956" y="65317"/>
                    <a:pt x="6334" y="65317"/>
                  </a:cubicBezTo>
                  <a:cubicBezTo>
                    <a:pt x="6996" y="65317"/>
                    <a:pt x="7374" y="64845"/>
                    <a:pt x="7185" y="64277"/>
                  </a:cubicBezTo>
                  <a:cubicBezTo>
                    <a:pt x="7090" y="63710"/>
                    <a:pt x="6712" y="63521"/>
                    <a:pt x="6240" y="63521"/>
                  </a:cubicBezTo>
                  <a:close/>
                  <a:moveTo>
                    <a:pt x="32045" y="63521"/>
                  </a:moveTo>
                  <a:cubicBezTo>
                    <a:pt x="31478" y="63521"/>
                    <a:pt x="31005" y="63899"/>
                    <a:pt x="31100" y="64467"/>
                  </a:cubicBezTo>
                  <a:cubicBezTo>
                    <a:pt x="31100" y="64939"/>
                    <a:pt x="31478" y="65317"/>
                    <a:pt x="31950" y="65317"/>
                  </a:cubicBezTo>
                  <a:cubicBezTo>
                    <a:pt x="32612" y="65317"/>
                    <a:pt x="32896" y="64939"/>
                    <a:pt x="32896" y="64372"/>
                  </a:cubicBezTo>
                  <a:cubicBezTo>
                    <a:pt x="32896" y="63805"/>
                    <a:pt x="32612" y="63521"/>
                    <a:pt x="32045" y="63521"/>
                  </a:cubicBezTo>
                  <a:close/>
                  <a:moveTo>
                    <a:pt x="26846" y="63521"/>
                  </a:moveTo>
                  <a:cubicBezTo>
                    <a:pt x="26279" y="63710"/>
                    <a:pt x="25995" y="63899"/>
                    <a:pt x="25995" y="64372"/>
                  </a:cubicBezTo>
                  <a:cubicBezTo>
                    <a:pt x="25995" y="64890"/>
                    <a:pt x="26311" y="65329"/>
                    <a:pt x="26798" y="65329"/>
                  </a:cubicBezTo>
                  <a:cubicBezTo>
                    <a:pt x="26844" y="65329"/>
                    <a:pt x="26892" y="65325"/>
                    <a:pt x="26941" y="65317"/>
                  </a:cubicBezTo>
                  <a:cubicBezTo>
                    <a:pt x="27413" y="65317"/>
                    <a:pt x="27791" y="64939"/>
                    <a:pt x="27791" y="64467"/>
                  </a:cubicBezTo>
                  <a:cubicBezTo>
                    <a:pt x="27791" y="63805"/>
                    <a:pt x="27413" y="63521"/>
                    <a:pt x="26846" y="63521"/>
                  </a:cubicBezTo>
                  <a:close/>
                  <a:moveTo>
                    <a:pt x="1419" y="63521"/>
                  </a:moveTo>
                  <a:cubicBezTo>
                    <a:pt x="946" y="63521"/>
                    <a:pt x="568" y="63805"/>
                    <a:pt x="474" y="64277"/>
                  </a:cubicBezTo>
                  <a:cubicBezTo>
                    <a:pt x="379" y="64845"/>
                    <a:pt x="568" y="65317"/>
                    <a:pt x="1324" y="65412"/>
                  </a:cubicBezTo>
                  <a:cubicBezTo>
                    <a:pt x="1420" y="65444"/>
                    <a:pt x="1513" y="65460"/>
                    <a:pt x="1602" y="65460"/>
                  </a:cubicBezTo>
                  <a:cubicBezTo>
                    <a:pt x="2038" y="65460"/>
                    <a:pt x="2364" y="65079"/>
                    <a:pt x="2364" y="64372"/>
                  </a:cubicBezTo>
                  <a:cubicBezTo>
                    <a:pt x="2270" y="63994"/>
                    <a:pt x="1986" y="63710"/>
                    <a:pt x="1419" y="63521"/>
                  </a:cubicBezTo>
                  <a:close/>
                  <a:moveTo>
                    <a:pt x="66547" y="64088"/>
                  </a:moveTo>
                  <a:cubicBezTo>
                    <a:pt x="65980" y="64088"/>
                    <a:pt x="65791" y="64467"/>
                    <a:pt x="65791" y="65034"/>
                  </a:cubicBezTo>
                  <a:cubicBezTo>
                    <a:pt x="65791" y="65695"/>
                    <a:pt x="66263" y="65979"/>
                    <a:pt x="66925" y="65979"/>
                  </a:cubicBezTo>
                  <a:cubicBezTo>
                    <a:pt x="67397" y="65979"/>
                    <a:pt x="67587" y="65506"/>
                    <a:pt x="67587" y="65034"/>
                  </a:cubicBezTo>
                  <a:cubicBezTo>
                    <a:pt x="67587" y="64372"/>
                    <a:pt x="67208" y="64088"/>
                    <a:pt x="66547" y="64088"/>
                  </a:cubicBezTo>
                  <a:close/>
                  <a:moveTo>
                    <a:pt x="72313" y="64656"/>
                  </a:moveTo>
                  <a:cubicBezTo>
                    <a:pt x="71746" y="64750"/>
                    <a:pt x="71368" y="65223"/>
                    <a:pt x="71462" y="65790"/>
                  </a:cubicBezTo>
                  <a:cubicBezTo>
                    <a:pt x="71651" y="66263"/>
                    <a:pt x="71935" y="66546"/>
                    <a:pt x="72407" y="66546"/>
                  </a:cubicBezTo>
                  <a:cubicBezTo>
                    <a:pt x="73069" y="66357"/>
                    <a:pt x="73353" y="66073"/>
                    <a:pt x="73353" y="65412"/>
                  </a:cubicBezTo>
                  <a:cubicBezTo>
                    <a:pt x="73258" y="64845"/>
                    <a:pt x="72880" y="64656"/>
                    <a:pt x="72313" y="64656"/>
                  </a:cubicBezTo>
                  <a:close/>
                  <a:moveTo>
                    <a:pt x="77984" y="64656"/>
                  </a:moveTo>
                  <a:cubicBezTo>
                    <a:pt x="77512" y="64656"/>
                    <a:pt x="77039" y="64845"/>
                    <a:pt x="77039" y="65412"/>
                  </a:cubicBezTo>
                  <a:cubicBezTo>
                    <a:pt x="77039" y="66168"/>
                    <a:pt x="77417" y="66546"/>
                    <a:pt x="77984" y="66546"/>
                  </a:cubicBezTo>
                  <a:cubicBezTo>
                    <a:pt x="78457" y="66546"/>
                    <a:pt x="78835" y="66263"/>
                    <a:pt x="78930" y="65695"/>
                  </a:cubicBezTo>
                  <a:cubicBezTo>
                    <a:pt x="78930" y="65128"/>
                    <a:pt x="78741" y="64656"/>
                    <a:pt x="77984" y="64656"/>
                  </a:cubicBezTo>
                  <a:close/>
                  <a:moveTo>
                    <a:pt x="104023" y="64732"/>
                  </a:moveTo>
                  <a:cubicBezTo>
                    <a:pt x="103488" y="64732"/>
                    <a:pt x="103116" y="65022"/>
                    <a:pt x="103034" y="65601"/>
                  </a:cubicBezTo>
                  <a:cubicBezTo>
                    <a:pt x="102939" y="66168"/>
                    <a:pt x="103412" y="66546"/>
                    <a:pt x="103979" y="66735"/>
                  </a:cubicBezTo>
                  <a:cubicBezTo>
                    <a:pt x="104451" y="66735"/>
                    <a:pt x="104924" y="66452"/>
                    <a:pt x="104924" y="65790"/>
                  </a:cubicBezTo>
                  <a:cubicBezTo>
                    <a:pt x="104924" y="65317"/>
                    <a:pt x="104546" y="64939"/>
                    <a:pt x="104262" y="64750"/>
                  </a:cubicBezTo>
                  <a:cubicBezTo>
                    <a:pt x="104180" y="64738"/>
                    <a:pt x="104100" y="64732"/>
                    <a:pt x="104023" y="64732"/>
                  </a:cubicBezTo>
                  <a:close/>
                  <a:moveTo>
                    <a:pt x="93865" y="64845"/>
                  </a:moveTo>
                  <a:cubicBezTo>
                    <a:pt x="93108" y="64845"/>
                    <a:pt x="92825" y="65317"/>
                    <a:pt x="92825" y="65884"/>
                  </a:cubicBezTo>
                  <a:cubicBezTo>
                    <a:pt x="92825" y="66316"/>
                    <a:pt x="93061" y="66747"/>
                    <a:pt x="93534" y="66747"/>
                  </a:cubicBezTo>
                  <a:cubicBezTo>
                    <a:pt x="93579" y="66747"/>
                    <a:pt x="93626" y="66743"/>
                    <a:pt x="93676" y="66735"/>
                  </a:cubicBezTo>
                  <a:cubicBezTo>
                    <a:pt x="94243" y="66735"/>
                    <a:pt x="94621" y="66357"/>
                    <a:pt x="94715" y="65790"/>
                  </a:cubicBezTo>
                  <a:cubicBezTo>
                    <a:pt x="94621" y="65223"/>
                    <a:pt x="94337" y="64845"/>
                    <a:pt x="93865" y="64845"/>
                  </a:cubicBezTo>
                  <a:close/>
                  <a:moveTo>
                    <a:pt x="83351" y="64830"/>
                  </a:moveTo>
                  <a:cubicBezTo>
                    <a:pt x="83297" y="64830"/>
                    <a:pt x="83241" y="64835"/>
                    <a:pt x="83183" y="64845"/>
                  </a:cubicBezTo>
                  <a:cubicBezTo>
                    <a:pt x="82711" y="64939"/>
                    <a:pt x="82522" y="65317"/>
                    <a:pt x="82522" y="65790"/>
                  </a:cubicBezTo>
                  <a:cubicBezTo>
                    <a:pt x="82522" y="66357"/>
                    <a:pt x="82805" y="66830"/>
                    <a:pt x="83467" y="66830"/>
                  </a:cubicBezTo>
                  <a:cubicBezTo>
                    <a:pt x="84034" y="66830"/>
                    <a:pt x="84412" y="66357"/>
                    <a:pt x="84412" y="65790"/>
                  </a:cubicBezTo>
                  <a:cubicBezTo>
                    <a:pt x="84157" y="65196"/>
                    <a:pt x="83827" y="64830"/>
                    <a:pt x="83351" y="64830"/>
                  </a:cubicBezTo>
                  <a:close/>
                  <a:moveTo>
                    <a:pt x="98780" y="64939"/>
                  </a:moveTo>
                  <a:cubicBezTo>
                    <a:pt x="98307" y="64939"/>
                    <a:pt x="97929" y="65317"/>
                    <a:pt x="97929" y="65790"/>
                  </a:cubicBezTo>
                  <a:cubicBezTo>
                    <a:pt x="97929" y="66357"/>
                    <a:pt x="98213" y="66830"/>
                    <a:pt x="98874" y="66830"/>
                  </a:cubicBezTo>
                  <a:cubicBezTo>
                    <a:pt x="99347" y="66830"/>
                    <a:pt x="99725" y="66452"/>
                    <a:pt x="99725" y="66073"/>
                  </a:cubicBezTo>
                  <a:cubicBezTo>
                    <a:pt x="99725" y="65412"/>
                    <a:pt x="99347" y="64939"/>
                    <a:pt x="98780" y="64939"/>
                  </a:cubicBezTo>
                  <a:close/>
                  <a:moveTo>
                    <a:pt x="108800" y="64845"/>
                  </a:moveTo>
                  <a:cubicBezTo>
                    <a:pt x="108327" y="65128"/>
                    <a:pt x="107854" y="65412"/>
                    <a:pt x="108043" y="66073"/>
                  </a:cubicBezTo>
                  <a:cubicBezTo>
                    <a:pt x="108126" y="66569"/>
                    <a:pt x="108497" y="66848"/>
                    <a:pt x="109030" y="66848"/>
                  </a:cubicBezTo>
                  <a:cubicBezTo>
                    <a:pt x="109107" y="66848"/>
                    <a:pt x="109188" y="66842"/>
                    <a:pt x="109272" y="66830"/>
                  </a:cubicBezTo>
                  <a:cubicBezTo>
                    <a:pt x="109745" y="66735"/>
                    <a:pt x="110123" y="66357"/>
                    <a:pt x="110028" y="65790"/>
                  </a:cubicBezTo>
                  <a:cubicBezTo>
                    <a:pt x="110028" y="65128"/>
                    <a:pt x="109556" y="64845"/>
                    <a:pt x="108800" y="64845"/>
                  </a:cubicBezTo>
                  <a:close/>
                  <a:moveTo>
                    <a:pt x="88460" y="64925"/>
                  </a:moveTo>
                  <a:cubicBezTo>
                    <a:pt x="88404" y="64925"/>
                    <a:pt x="88346" y="64929"/>
                    <a:pt x="88288" y="64939"/>
                  </a:cubicBezTo>
                  <a:cubicBezTo>
                    <a:pt x="87815" y="65128"/>
                    <a:pt x="87437" y="65412"/>
                    <a:pt x="87437" y="65884"/>
                  </a:cubicBezTo>
                  <a:cubicBezTo>
                    <a:pt x="87437" y="66641"/>
                    <a:pt x="87815" y="66830"/>
                    <a:pt x="88666" y="66924"/>
                  </a:cubicBezTo>
                  <a:cubicBezTo>
                    <a:pt x="89138" y="66735"/>
                    <a:pt x="89611" y="66357"/>
                    <a:pt x="89422" y="65790"/>
                  </a:cubicBezTo>
                  <a:cubicBezTo>
                    <a:pt x="89337" y="65281"/>
                    <a:pt x="88948" y="64925"/>
                    <a:pt x="88460" y="64925"/>
                  </a:cubicBezTo>
                  <a:close/>
                  <a:moveTo>
                    <a:pt x="49932" y="65086"/>
                  </a:moveTo>
                  <a:cubicBezTo>
                    <a:pt x="49842" y="65086"/>
                    <a:pt x="49741" y="65100"/>
                    <a:pt x="49627" y="65128"/>
                  </a:cubicBezTo>
                  <a:cubicBezTo>
                    <a:pt x="49154" y="65128"/>
                    <a:pt x="48776" y="65317"/>
                    <a:pt x="48776" y="65884"/>
                  </a:cubicBezTo>
                  <a:cubicBezTo>
                    <a:pt x="48776" y="66546"/>
                    <a:pt x="49154" y="66830"/>
                    <a:pt x="49721" y="67019"/>
                  </a:cubicBezTo>
                  <a:cubicBezTo>
                    <a:pt x="50194" y="66830"/>
                    <a:pt x="50477" y="66452"/>
                    <a:pt x="50572" y="66073"/>
                  </a:cubicBezTo>
                  <a:cubicBezTo>
                    <a:pt x="50572" y="65512"/>
                    <a:pt x="50436" y="65086"/>
                    <a:pt x="49932" y="65086"/>
                  </a:cubicBezTo>
                  <a:close/>
                  <a:moveTo>
                    <a:pt x="113998" y="65128"/>
                  </a:moveTo>
                  <a:cubicBezTo>
                    <a:pt x="113431" y="65128"/>
                    <a:pt x="113053" y="65601"/>
                    <a:pt x="113242" y="66168"/>
                  </a:cubicBezTo>
                  <a:cubicBezTo>
                    <a:pt x="113337" y="66735"/>
                    <a:pt x="113809" y="67019"/>
                    <a:pt x="114377" y="67019"/>
                  </a:cubicBezTo>
                  <a:cubicBezTo>
                    <a:pt x="114849" y="66830"/>
                    <a:pt x="115133" y="66546"/>
                    <a:pt x="115133" y="66073"/>
                  </a:cubicBezTo>
                  <a:cubicBezTo>
                    <a:pt x="115133" y="65317"/>
                    <a:pt x="114755" y="65128"/>
                    <a:pt x="113998" y="65128"/>
                  </a:cubicBezTo>
                  <a:close/>
                  <a:moveTo>
                    <a:pt x="43955" y="65601"/>
                  </a:moveTo>
                  <a:cubicBezTo>
                    <a:pt x="43388" y="65601"/>
                    <a:pt x="42915" y="65790"/>
                    <a:pt x="42915" y="66452"/>
                  </a:cubicBezTo>
                  <a:cubicBezTo>
                    <a:pt x="42915" y="67113"/>
                    <a:pt x="43294" y="67397"/>
                    <a:pt x="44050" y="67586"/>
                  </a:cubicBezTo>
                  <a:cubicBezTo>
                    <a:pt x="44428" y="67302"/>
                    <a:pt x="44806" y="67113"/>
                    <a:pt x="44806" y="66357"/>
                  </a:cubicBezTo>
                  <a:cubicBezTo>
                    <a:pt x="44806" y="65884"/>
                    <a:pt x="44428" y="65601"/>
                    <a:pt x="43955" y="65601"/>
                  </a:cubicBezTo>
                  <a:close/>
                  <a:moveTo>
                    <a:pt x="22120" y="65790"/>
                  </a:moveTo>
                  <a:cubicBezTo>
                    <a:pt x="21647" y="65790"/>
                    <a:pt x="21269" y="66263"/>
                    <a:pt x="21175" y="66641"/>
                  </a:cubicBezTo>
                  <a:cubicBezTo>
                    <a:pt x="21175" y="67208"/>
                    <a:pt x="21553" y="67680"/>
                    <a:pt x="22120" y="67680"/>
                  </a:cubicBezTo>
                  <a:cubicBezTo>
                    <a:pt x="22687" y="67680"/>
                    <a:pt x="23065" y="67302"/>
                    <a:pt x="23160" y="66546"/>
                  </a:cubicBezTo>
                  <a:cubicBezTo>
                    <a:pt x="23160" y="66168"/>
                    <a:pt x="22782" y="65790"/>
                    <a:pt x="22120" y="65790"/>
                  </a:cubicBezTo>
                  <a:close/>
                  <a:moveTo>
                    <a:pt x="17015" y="65884"/>
                  </a:moveTo>
                  <a:cubicBezTo>
                    <a:pt x="16448" y="65884"/>
                    <a:pt x="16070" y="66357"/>
                    <a:pt x="16070" y="66924"/>
                  </a:cubicBezTo>
                  <a:cubicBezTo>
                    <a:pt x="16070" y="67397"/>
                    <a:pt x="16448" y="67775"/>
                    <a:pt x="17015" y="67775"/>
                  </a:cubicBezTo>
                  <a:cubicBezTo>
                    <a:pt x="17115" y="67803"/>
                    <a:pt x="17207" y="67817"/>
                    <a:pt x="17290" y="67817"/>
                  </a:cubicBezTo>
                  <a:cubicBezTo>
                    <a:pt x="17759" y="67817"/>
                    <a:pt x="17975" y="67391"/>
                    <a:pt x="18055" y="66830"/>
                  </a:cubicBezTo>
                  <a:cubicBezTo>
                    <a:pt x="17961" y="66263"/>
                    <a:pt x="17772" y="65884"/>
                    <a:pt x="17015" y="65884"/>
                  </a:cubicBezTo>
                  <a:close/>
                  <a:moveTo>
                    <a:pt x="62860" y="67208"/>
                  </a:moveTo>
                  <a:cubicBezTo>
                    <a:pt x="62293" y="67302"/>
                    <a:pt x="61915" y="67680"/>
                    <a:pt x="62010" y="68248"/>
                  </a:cubicBezTo>
                  <a:cubicBezTo>
                    <a:pt x="62179" y="68756"/>
                    <a:pt x="62577" y="69113"/>
                    <a:pt x="63066" y="69113"/>
                  </a:cubicBezTo>
                  <a:cubicBezTo>
                    <a:pt x="63122" y="69113"/>
                    <a:pt x="63180" y="69108"/>
                    <a:pt x="63238" y="69098"/>
                  </a:cubicBezTo>
                  <a:cubicBezTo>
                    <a:pt x="63711" y="69004"/>
                    <a:pt x="63900" y="68626"/>
                    <a:pt x="63900" y="68153"/>
                  </a:cubicBezTo>
                  <a:cubicBezTo>
                    <a:pt x="63900" y="67586"/>
                    <a:pt x="63427" y="67208"/>
                    <a:pt x="62860" y="67208"/>
                  </a:cubicBezTo>
                  <a:close/>
                  <a:moveTo>
                    <a:pt x="53832" y="67575"/>
                  </a:moveTo>
                  <a:cubicBezTo>
                    <a:pt x="53787" y="67575"/>
                    <a:pt x="53740" y="67579"/>
                    <a:pt x="53691" y="67586"/>
                  </a:cubicBezTo>
                  <a:cubicBezTo>
                    <a:pt x="53030" y="67586"/>
                    <a:pt x="52652" y="68058"/>
                    <a:pt x="52652" y="68626"/>
                  </a:cubicBezTo>
                  <a:cubicBezTo>
                    <a:pt x="52652" y="69098"/>
                    <a:pt x="53030" y="69476"/>
                    <a:pt x="53502" y="69571"/>
                  </a:cubicBezTo>
                  <a:cubicBezTo>
                    <a:pt x="53551" y="69579"/>
                    <a:pt x="53599" y="69583"/>
                    <a:pt x="53645" y="69583"/>
                  </a:cubicBezTo>
                  <a:cubicBezTo>
                    <a:pt x="54133" y="69583"/>
                    <a:pt x="54456" y="69144"/>
                    <a:pt x="54542" y="68626"/>
                  </a:cubicBezTo>
                  <a:cubicBezTo>
                    <a:pt x="54630" y="68101"/>
                    <a:pt x="54393" y="67575"/>
                    <a:pt x="53832" y="67575"/>
                  </a:cubicBezTo>
                  <a:close/>
                  <a:moveTo>
                    <a:pt x="39210" y="67761"/>
                  </a:moveTo>
                  <a:cubicBezTo>
                    <a:pt x="39155" y="67761"/>
                    <a:pt x="39098" y="67765"/>
                    <a:pt x="39040" y="67775"/>
                  </a:cubicBezTo>
                  <a:cubicBezTo>
                    <a:pt x="38567" y="67964"/>
                    <a:pt x="38189" y="68153"/>
                    <a:pt x="38284" y="68720"/>
                  </a:cubicBezTo>
                  <a:cubicBezTo>
                    <a:pt x="38378" y="69476"/>
                    <a:pt x="38756" y="69665"/>
                    <a:pt x="39323" y="69665"/>
                  </a:cubicBezTo>
                  <a:cubicBezTo>
                    <a:pt x="39796" y="69571"/>
                    <a:pt x="40080" y="69193"/>
                    <a:pt x="40174" y="68720"/>
                  </a:cubicBezTo>
                  <a:cubicBezTo>
                    <a:pt x="40089" y="68126"/>
                    <a:pt x="39700" y="67761"/>
                    <a:pt x="39210" y="67761"/>
                  </a:cubicBezTo>
                  <a:close/>
                  <a:moveTo>
                    <a:pt x="33602" y="68041"/>
                  </a:moveTo>
                  <a:cubicBezTo>
                    <a:pt x="33067" y="68041"/>
                    <a:pt x="32695" y="68330"/>
                    <a:pt x="32612" y="68909"/>
                  </a:cubicBezTo>
                  <a:cubicBezTo>
                    <a:pt x="32518" y="69476"/>
                    <a:pt x="32990" y="69854"/>
                    <a:pt x="33557" y="70044"/>
                  </a:cubicBezTo>
                  <a:cubicBezTo>
                    <a:pt x="34314" y="70044"/>
                    <a:pt x="34597" y="69665"/>
                    <a:pt x="34597" y="69004"/>
                  </a:cubicBezTo>
                  <a:cubicBezTo>
                    <a:pt x="34597" y="68531"/>
                    <a:pt x="34314" y="68153"/>
                    <a:pt x="33841" y="68058"/>
                  </a:cubicBezTo>
                  <a:cubicBezTo>
                    <a:pt x="33758" y="68047"/>
                    <a:pt x="33679" y="68041"/>
                    <a:pt x="33602" y="68041"/>
                  </a:cubicBezTo>
                  <a:close/>
                  <a:moveTo>
                    <a:pt x="7185" y="68437"/>
                  </a:moveTo>
                  <a:cubicBezTo>
                    <a:pt x="6712" y="68437"/>
                    <a:pt x="6240" y="68626"/>
                    <a:pt x="6429" y="69193"/>
                  </a:cubicBezTo>
                  <a:cubicBezTo>
                    <a:pt x="6429" y="69854"/>
                    <a:pt x="6712" y="70138"/>
                    <a:pt x="7374" y="70138"/>
                  </a:cubicBezTo>
                  <a:cubicBezTo>
                    <a:pt x="7941" y="70138"/>
                    <a:pt x="8319" y="69949"/>
                    <a:pt x="8319" y="69382"/>
                  </a:cubicBezTo>
                  <a:cubicBezTo>
                    <a:pt x="8319" y="68626"/>
                    <a:pt x="7847" y="68437"/>
                    <a:pt x="7185" y="68437"/>
                  </a:cubicBezTo>
                  <a:close/>
                  <a:moveTo>
                    <a:pt x="28264" y="68248"/>
                  </a:moveTo>
                  <a:cubicBezTo>
                    <a:pt x="27791" y="68248"/>
                    <a:pt x="27413" y="68626"/>
                    <a:pt x="27413" y="69098"/>
                  </a:cubicBezTo>
                  <a:cubicBezTo>
                    <a:pt x="27413" y="69665"/>
                    <a:pt x="27791" y="70138"/>
                    <a:pt x="28359" y="70138"/>
                  </a:cubicBezTo>
                  <a:cubicBezTo>
                    <a:pt x="29115" y="70138"/>
                    <a:pt x="29304" y="69665"/>
                    <a:pt x="29398" y="69193"/>
                  </a:cubicBezTo>
                  <a:cubicBezTo>
                    <a:pt x="29209" y="68531"/>
                    <a:pt x="28831" y="68248"/>
                    <a:pt x="28264" y="68248"/>
                  </a:cubicBezTo>
                  <a:close/>
                  <a:moveTo>
                    <a:pt x="58418" y="68437"/>
                  </a:moveTo>
                  <a:cubicBezTo>
                    <a:pt x="57945" y="68437"/>
                    <a:pt x="57567" y="68720"/>
                    <a:pt x="57567" y="69193"/>
                  </a:cubicBezTo>
                  <a:cubicBezTo>
                    <a:pt x="57567" y="69755"/>
                    <a:pt x="57703" y="70180"/>
                    <a:pt x="58207" y="70180"/>
                  </a:cubicBezTo>
                  <a:cubicBezTo>
                    <a:pt x="58297" y="70180"/>
                    <a:pt x="58398" y="70167"/>
                    <a:pt x="58512" y="70138"/>
                  </a:cubicBezTo>
                  <a:cubicBezTo>
                    <a:pt x="58985" y="70138"/>
                    <a:pt x="59363" y="69949"/>
                    <a:pt x="59363" y="69287"/>
                  </a:cubicBezTo>
                  <a:cubicBezTo>
                    <a:pt x="59363" y="68720"/>
                    <a:pt x="58985" y="68437"/>
                    <a:pt x="58418" y="68437"/>
                  </a:cubicBezTo>
                  <a:close/>
                  <a:moveTo>
                    <a:pt x="12377" y="68387"/>
                  </a:moveTo>
                  <a:cubicBezTo>
                    <a:pt x="11948" y="68387"/>
                    <a:pt x="11628" y="68726"/>
                    <a:pt x="11628" y="69193"/>
                  </a:cubicBezTo>
                  <a:cubicBezTo>
                    <a:pt x="11628" y="69665"/>
                    <a:pt x="11817" y="70044"/>
                    <a:pt x="12289" y="70138"/>
                  </a:cubicBezTo>
                  <a:cubicBezTo>
                    <a:pt x="12388" y="70171"/>
                    <a:pt x="12484" y="70187"/>
                    <a:pt x="12575" y="70187"/>
                  </a:cubicBezTo>
                  <a:cubicBezTo>
                    <a:pt x="13007" y="70187"/>
                    <a:pt x="13329" y="69834"/>
                    <a:pt x="13329" y="69287"/>
                  </a:cubicBezTo>
                  <a:cubicBezTo>
                    <a:pt x="13329" y="68720"/>
                    <a:pt x="13140" y="68437"/>
                    <a:pt x="12667" y="68437"/>
                  </a:cubicBezTo>
                  <a:cubicBezTo>
                    <a:pt x="12567" y="68403"/>
                    <a:pt x="12469" y="68387"/>
                    <a:pt x="12377" y="68387"/>
                  </a:cubicBezTo>
                  <a:close/>
                  <a:moveTo>
                    <a:pt x="1986" y="68531"/>
                  </a:moveTo>
                  <a:cubicBezTo>
                    <a:pt x="1513" y="68531"/>
                    <a:pt x="1230" y="68815"/>
                    <a:pt x="1230" y="69382"/>
                  </a:cubicBezTo>
                  <a:cubicBezTo>
                    <a:pt x="1230" y="70044"/>
                    <a:pt x="1513" y="70327"/>
                    <a:pt x="2175" y="70327"/>
                  </a:cubicBezTo>
                  <a:cubicBezTo>
                    <a:pt x="2742" y="70327"/>
                    <a:pt x="2931" y="69949"/>
                    <a:pt x="3120" y="69476"/>
                  </a:cubicBezTo>
                  <a:cubicBezTo>
                    <a:pt x="2931" y="68815"/>
                    <a:pt x="2742" y="68531"/>
                    <a:pt x="1986" y="68531"/>
                  </a:cubicBezTo>
                  <a:close/>
                  <a:moveTo>
                    <a:pt x="69562" y="68611"/>
                  </a:moveTo>
                  <a:cubicBezTo>
                    <a:pt x="69006" y="68611"/>
                    <a:pt x="68626" y="68968"/>
                    <a:pt x="68626" y="69476"/>
                  </a:cubicBezTo>
                  <a:cubicBezTo>
                    <a:pt x="68626" y="69949"/>
                    <a:pt x="68910" y="70327"/>
                    <a:pt x="69383" y="70422"/>
                  </a:cubicBezTo>
                  <a:cubicBezTo>
                    <a:pt x="69441" y="70431"/>
                    <a:pt x="69499" y="70436"/>
                    <a:pt x="69555" y="70436"/>
                  </a:cubicBezTo>
                  <a:cubicBezTo>
                    <a:pt x="70042" y="70436"/>
                    <a:pt x="70422" y="70080"/>
                    <a:pt x="70422" y="69571"/>
                  </a:cubicBezTo>
                  <a:cubicBezTo>
                    <a:pt x="70422" y="69098"/>
                    <a:pt x="70233" y="68626"/>
                    <a:pt x="69761" y="68626"/>
                  </a:cubicBezTo>
                  <a:cubicBezTo>
                    <a:pt x="69692" y="68616"/>
                    <a:pt x="69626" y="68611"/>
                    <a:pt x="69562" y="68611"/>
                  </a:cubicBezTo>
                  <a:close/>
                  <a:moveTo>
                    <a:pt x="75716" y="69004"/>
                  </a:moveTo>
                  <a:cubicBezTo>
                    <a:pt x="75243" y="69004"/>
                    <a:pt x="74770" y="69193"/>
                    <a:pt x="74770" y="69665"/>
                  </a:cubicBezTo>
                  <a:cubicBezTo>
                    <a:pt x="74676" y="70422"/>
                    <a:pt x="75054" y="70611"/>
                    <a:pt x="75810" y="70894"/>
                  </a:cubicBezTo>
                  <a:cubicBezTo>
                    <a:pt x="76377" y="70800"/>
                    <a:pt x="76850" y="70516"/>
                    <a:pt x="76661" y="69854"/>
                  </a:cubicBezTo>
                  <a:cubicBezTo>
                    <a:pt x="76661" y="69382"/>
                    <a:pt x="76283" y="69004"/>
                    <a:pt x="75716" y="69004"/>
                  </a:cubicBezTo>
                  <a:close/>
                  <a:moveTo>
                    <a:pt x="81571" y="69297"/>
                  </a:moveTo>
                  <a:cubicBezTo>
                    <a:pt x="81459" y="69297"/>
                    <a:pt x="81335" y="69323"/>
                    <a:pt x="81198" y="69382"/>
                  </a:cubicBezTo>
                  <a:cubicBezTo>
                    <a:pt x="80726" y="69476"/>
                    <a:pt x="80347" y="69854"/>
                    <a:pt x="80347" y="70327"/>
                  </a:cubicBezTo>
                  <a:cubicBezTo>
                    <a:pt x="80347" y="70808"/>
                    <a:pt x="80619" y="71220"/>
                    <a:pt x="81104" y="71220"/>
                  </a:cubicBezTo>
                  <a:cubicBezTo>
                    <a:pt x="81192" y="71220"/>
                    <a:pt x="81286" y="71207"/>
                    <a:pt x="81387" y="71178"/>
                  </a:cubicBezTo>
                  <a:cubicBezTo>
                    <a:pt x="82143" y="71178"/>
                    <a:pt x="82332" y="70800"/>
                    <a:pt x="82332" y="70138"/>
                  </a:cubicBezTo>
                  <a:cubicBezTo>
                    <a:pt x="82257" y="69688"/>
                    <a:pt x="82004" y="69297"/>
                    <a:pt x="81571" y="69297"/>
                  </a:cubicBezTo>
                  <a:close/>
                  <a:moveTo>
                    <a:pt x="47139" y="69334"/>
                  </a:moveTo>
                  <a:cubicBezTo>
                    <a:pt x="47037" y="69334"/>
                    <a:pt x="46921" y="69349"/>
                    <a:pt x="46791" y="69382"/>
                  </a:cubicBezTo>
                  <a:cubicBezTo>
                    <a:pt x="46318" y="69476"/>
                    <a:pt x="45940" y="69665"/>
                    <a:pt x="45940" y="70327"/>
                  </a:cubicBezTo>
                  <a:cubicBezTo>
                    <a:pt x="45940" y="70894"/>
                    <a:pt x="46318" y="71367"/>
                    <a:pt x="46885" y="71367"/>
                  </a:cubicBezTo>
                  <a:cubicBezTo>
                    <a:pt x="47642" y="71367"/>
                    <a:pt x="47831" y="70894"/>
                    <a:pt x="47831" y="70327"/>
                  </a:cubicBezTo>
                  <a:cubicBezTo>
                    <a:pt x="47831" y="69701"/>
                    <a:pt x="47636" y="69334"/>
                    <a:pt x="47139" y="69334"/>
                  </a:cubicBezTo>
                  <a:close/>
                  <a:moveTo>
                    <a:pt x="92264" y="69556"/>
                  </a:moveTo>
                  <a:cubicBezTo>
                    <a:pt x="92202" y="69556"/>
                    <a:pt x="92137" y="69561"/>
                    <a:pt x="92069" y="69571"/>
                  </a:cubicBezTo>
                  <a:cubicBezTo>
                    <a:pt x="91596" y="69665"/>
                    <a:pt x="91312" y="70044"/>
                    <a:pt x="91312" y="70516"/>
                  </a:cubicBezTo>
                  <a:cubicBezTo>
                    <a:pt x="91478" y="71095"/>
                    <a:pt x="91860" y="71385"/>
                    <a:pt x="92333" y="71385"/>
                  </a:cubicBezTo>
                  <a:cubicBezTo>
                    <a:pt x="92401" y="71385"/>
                    <a:pt x="92470" y="71379"/>
                    <a:pt x="92541" y="71367"/>
                  </a:cubicBezTo>
                  <a:cubicBezTo>
                    <a:pt x="93014" y="71178"/>
                    <a:pt x="93203" y="70894"/>
                    <a:pt x="93203" y="70422"/>
                  </a:cubicBezTo>
                  <a:cubicBezTo>
                    <a:pt x="93118" y="69913"/>
                    <a:pt x="92805" y="69556"/>
                    <a:pt x="92264" y="69556"/>
                  </a:cubicBezTo>
                  <a:close/>
                  <a:moveTo>
                    <a:pt x="86919" y="69559"/>
                  </a:moveTo>
                  <a:cubicBezTo>
                    <a:pt x="86873" y="69559"/>
                    <a:pt x="86825" y="69563"/>
                    <a:pt x="86775" y="69571"/>
                  </a:cubicBezTo>
                  <a:cubicBezTo>
                    <a:pt x="86114" y="69665"/>
                    <a:pt x="85735" y="70138"/>
                    <a:pt x="85924" y="70800"/>
                  </a:cubicBezTo>
                  <a:cubicBezTo>
                    <a:pt x="86009" y="71138"/>
                    <a:pt x="86320" y="71476"/>
                    <a:pt x="86723" y="71476"/>
                  </a:cubicBezTo>
                  <a:cubicBezTo>
                    <a:pt x="86771" y="71476"/>
                    <a:pt x="86820" y="71471"/>
                    <a:pt x="86870" y="71461"/>
                  </a:cubicBezTo>
                  <a:cubicBezTo>
                    <a:pt x="87437" y="71367"/>
                    <a:pt x="87815" y="71083"/>
                    <a:pt x="87909" y="70422"/>
                  </a:cubicBezTo>
                  <a:cubicBezTo>
                    <a:pt x="87737" y="69990"/>
                    <a:pt x="87407" y="69559"/>
                    <a:pt x="86919" y="69559"/>
                  </a:cubicBezTo>
                  <a:close/>
                  <a:moveTo>
                    <a:pt x="97551" y="69665"/>
                  </a:moveTo>
                  <a:cubicBezTo>
                    <a:pt x="96984" y="69665"/>
                    <a:pt x="96700" y="70044"/>
                    <a:pt x="96700" y="70611"/>
                  </a:cubicBezTo>
                  <a:cubicBezTo>
                    <a:pt x="96700" y="71178"/>
                    <a:pt x="97173" y="71556"/>
                    <a:pt x="97740" y="71556"/>
                  </a:cubicBezTo>
                  <a:cubicBezTo>
                    <a:pt x="98213" y="71556"/>
                    <a:pt x="98591" y="71178"/>
                    <a:pt x="98591" y="70705"/>
                  </a:cubicBezTo>
                  <a:cubicBezTo>
                    <a:pt x="98591" y="70138"/>
                    <a:pt x="98307" y="69760"/>
                    <a:pt x="97551" y="69665"/>
                  </a:cubicBezTo>
                  <a:close/>
                  <a:moveTo>
                    <a:pt x="102844" y="69665"/>
                  </a:moveTo>
                  <a:cubicBezTo>
                    <a:pt x="102088" y="69665"/>
                    <a:pt x="101899" y="70138"/>
                    <a:pt x="101899" y="70800"/>
                  </a:cubicBezTo>
                  <a:cubicBezTo>
                    <a:pt x="102055" y="71266"/>
                    <a:pt x="102338" y="71605"/>
                    <a:pt x="102750" y="71605"/>
                  </a:cubicBezTo>
                  <a:cubicBezTo>
                    <a:pt x="102839" y="71605"/>
                    <a:pt x="102933" y="71589"/>
                    <a:pt x="103034" y="71556"/>
                  </a:cubicBezTo>
                  <a:cubicBezTo>
                    <a:pt x="103601" y="71461"/>
                    <a:pt x="104073" y="71083"/>
                    <a:pt x="103884" y="70422"/>
                  </a:cubicBezTo>
                  <a:cubicBezTo>
                    <a:pt x="103790" y="69949"/>
                    <a:pt x="103412" y="69665"/>
                    <a:pt x="102844" y="69665"/>
                  </a:cubicBezTo>
                  <a:close/>
                  <a:moveTo>
                    <a:pt x="107854" y="69665"/>
                  </a:moveTo>
                  <a:cubicBezTo>
                    <a:pt x="107382" y="69665"/>
                    <a:pt x="107098" y="70138"/>
                    <a:pt x="107098" y="70611"/>
                  </a:cubicBezTo>
                  <a:cubicBezTo>
                    <a:pt x="107098" y="71178"/>
                    <a:pt x="107382" y="71650"/>
                    <a:pt x="108043" y="71650"/>
                  </a:cubicBezTo>
                  <a:cubicBezTo>
                    <a:pt x="108611" y="71650"/>
                    <a:pt x="108989" y="71178"/>
                    <a:pt x="108989" y="70516"/>
                  </a:cubicBezTo>
                  <a:cubicBezTo>
                    <a:pt x="108989" y="70044"/>
                    <a:pt x="108611" y="69665"/>
                    <a:pt x="107854" y="69665"/>
                  </a:cubicBezTo>
                  <a:close/>
                  <a:moveTo>
                    <a:pt x="113140" y="69805"/>
                  </a:moveTo>
                  <a:cubicBezTo>
                    <a:pt x="112709" y="69805"/>
                    <a:pt x="112375" y="70144"/>
                    <a:pt x="112297" y="70611"/>
                  </a:cubicBezTo>
                  <a:cubicBezTo>
                    <a:pt x="112108" y="71272"/>
                    <a:pt x="112486" y="71745"/>
                    <a:pt x="113242" y="71839"/>
                  </a:cubicBezTo>
                  <a:cubicBezTo>
                    <a:pt x="113904" y="71839"/>
                    <a:pt x="114282" y="71461"/>
                    <a:pt x="114282" y="70800"/>
                  </a:cubicBezTo>
                  <a:cubicBezTo>
                    <a:pt x="114282" y="70327"/>
                    <a:pt x="113998" y="69854"/>
                    <a:pt x="113431" y="69854"/>
                  </a:cubicBezTo>
                  <a:cubicBezTo>
                    <a:pt x="113331" y="69821"/>
                    <a:pt x="113233" y="69805"/>
                    <a:pt x="113140" y="69805"/>
                  </a:cubicBezTo>
                  <a:close/>
                  <a:moveTo>
                    <a:pt x="23778" y="70502"/>
                  </a:moveTo>
                  <a:cubicBezTo>
                    <a:pt x="23730" y="70502"/>
                    <a:pt x="23681" y="70506"/>
                    <a:pt x="23632" y="70516"/>
                  </a:cubicBezTo>
                  <a:cubicBezTo>
                    <a:pt x="23160" y="70611"/>
                    <a:pt x="22782" y="70894"/>
                    <a:pt x="22782" y="71461"/>
                  </a:cubicBezTo>
                  <a:cubicBezTo>
                    <a:pt x="22782" y="72218"/>
                    <a:pt x="23160" y="72407"/>
                    <a:pt x="23727" y="72407"/>
                  </a:cubicBezTo>
                  <a:cubicBezTo>
                    <a:pt x="24483" y="72407"/>
                    <a:pt x="24672" y="71934"/>
                    <a:pt x="24672" y="71367"/>
                  </a:cubicBezTo>
                  <a:cubicBezTo>
                    <a:pt x="24587" y="70858"/>
                    <a:pt x="24198" y="70502"/>
                    <a:pt x="23778" y="70502"/>
                  </a:cubicBezTo>
                  <a:close/>
                  <a:moveTo>
                    <a:pt x="18433" y="70800"/>
                  </a:moveTo>
                  <a:cubicBezTo>
                    <a:pt x="17961" y="70800"/>
                    <a:pt x="17583" y="71083"/>
                    <a:pt x="17583" y="71556"/>
                  </a:cubicBezTo>
                  <a:cubicBezTo>
                    <a:pt x="17583" y="72218"/>
                    <a:pt x="17866" y="72690"/>
                    <a:pt x="18433" y="72690"/>
                  </a:cubicBezTo>
                  <a:cubicBezTo>
                    <a:pt x="19001" y="72690"/>
                    <a:pt x="19379" y="72312"/>
                    <a:pt x="19473" y="71745"/>
                  </a:cubicBezTo>
                  <a:cubicBezTo>
                    <a:pt x="19379" y="70989"/>
                    <a:pt x="19001" y="70800"/>
                    <a:pt x="18433" y="70800"/>
                  </a:cubicBezTo>
                  <a:close/>
                  <a:moveTo>
                    <a:pt x="65602" y="71556"/>
                  </a:moveTo>
                  <a:cubicBezTo>
                    <a:pt x="64751" y="71556"/>
                    <a:pt x="64562" y="72029"/>
                    <a:pt x="64656" y="72690"/>
                  </a:cubicBezTo>
                  <a:cubicBezTo>
                    <a:pt x="64739" y="73185"/>
                    <a:pt x="65109" y="73464"/>
                    <a:pt x="65580" y="73464"/>
                  </a:cubicBezTo>
                  <a:cubicBezTo>
                    <a:pt x="65648" y="73464"/>
                    <a:pt x="65719" y="73458"/>
                    <a:pt x="65791" y="73446"/>
                  </a:cubicBezTo>
                  <a:cubicBezTo>
                    <a:pt x="66263" y="73352"/>
                    <a:pt x="66547" y="72974"/>
                    <a:pt x="66547" y="72501"/>
                  </a:cubicBezTo>
                  <a:cubicBezTo>
                    <a:pt x="66547" y="71934"/>
                    <a:pt x="66169" y="71556"/>
                    <a:pt x="65602" y="71556"/>
                  </a:cubicBezTo>
                  <a:close/>
                  <a:moveTo>
                    <a:pt x="42065" y="71556"/>
                  </a:moveTo>
                  <a:cubicBezTo>
                    <a:pt x="41592" y="71556"/>
                    <a:pt x="41119" y="71839"/>
                    <a:pt x="41119" y="72407"/>
                  </a:cubicBezTo>
                  <a:cubicBezTo>
                    <a:pt x="41025" y="72974"/>
                    <a:pt x="41403" y="73446"/>
                    <a:pt x="41970" y="73635"/>
                  </a:cubicBezTo>
                  <a:cubicBezTo>
                    <a:pt x="42018" y="73644"/>
                    <a:pt x="42066" y="73647"/>
                    <a:pt x="42113" y="73647"/>
                  </a:cubicBezTo>
                  <a:cubicBezTo>
                    <a:pt x="42615" y="73647"/>
                    <a:pt x="43018" y="73193"/>
                    <a:pt x="43104" y="72501"/>
                  </a:cubicBezTo>
                  <a:cubicBezTo>
                    <a:pt x="43010" y="72029"/>
                    <a:pt x="42821" y="71556"/>
                    <a:pt x="42065" y="71556"/>
                  </a:cubicBezTo>
                  <a:close/>
                  <a:moveTo>
                    <a:pt x="51045" y="71934"/>
                  </a:moveTo>
                  <a:cubicBezTo>
                    <a:pt x="50572" y="72029"/>
                    <a:pt x="50194" y="72407"/>
                    <a:pt x="50383" y="72879"/>
                  </a:cubicBezTo>
                  <a:cubicBezTo>
                    <a:pt x="50383" y="73397"/>
                    <a:pt x="50620" y="73837"/>
                    <a:pt x="51237" y="73837"/>
                  </a:cubicBezTo>
                  <a:cubicBezTo>
                    <a:pt x="51295" y="73837"/>
                    <a:pt x="51357" y="73833"/>
                    <a:pt x="51423" y="73825"/>
                  </a:cubicBezTo>
                  <a:cubicBezTo>
                    <a:pt x="51895" y="73730"/>
                    <a:pt x="52273" y="73352"/>
                    <a:pt x="52084" y="72879"/>
                  </a:cubicBezTo>
                  <a:cubicBezTo>
                    <a:pt x="51990" y="72312"/>
                    <a:pt x="51612" y="71934"/>
                    <a:pt x="51045" y="71934"/>
                  </a:cubicBezTo>
                  <a:close/>
                  <a:moveTo>
                    <a:pt x="36308" y="72384"/>
                  </a:moveTo>
                  <a:cubicBezTo>
                    <a:pt x="36215" y="72384"/>
                    <a:pt x="36117" y="72392"/>
                    <a:pt x="36015" y="72407"/>
                  </a:cubicBezTo>
                  <a:cubicBezTo>
                    <a:pt x="35542" y="72501"/>
                    <a:pt x="35259" y="72879"/>
                    <a:pt x="35353" y="73352"/>
                  </a:cubicBezTo>
                  <a:cubicBezTo>
                    <a:pt x="35436" y="73931"/>
                    <a:pt x="35736" y="74220"/>
                    <a:pt x="36253" y="74220"/>
                  </a:cubicBezTo>
                  <a:cubicBezTo>
                    <a:pt x="36327" y="74220"/>
                    <a:pt x="36405" y="74214"/>
                    <a:pt x="36488" y="74203"/>
                  </a:cubicBezTo>
                  <a:cubicBezTo>
                    <a:pt x="36960" y="74014"/>
                    <a:pt x="37244" y="73730"/>
                    <a:pt x="37244" y="73257"/>
                  </a:cubicBezTo>
                  <a:cubicBezTo>
                    <a:pt x="37164" y="72618"/>
                    <a:pt x="36814" y="72384"/>
                    <a:pt x="36308" y="72384"/>
                  </a:cubicBezTo>
                  <a:close/>
                  <a:moveTo>
                    <a:pt x="72596" y="72501"/>
                  </a:moveTo>
                  <a:cubicBezTo>
                    <a:pt x="71935" y="72690"/>
                    <a:pt x="71557" y="73163"/>
                    <a:pt x="71746" y="73730"/>
                  </a:cubicBezTo>
                  <a:cubicBezTo>
                    <a:pt x="71840" y="74203"/>
                    <a:pt x="72124" y="74581"/>
                    <a:pt x="72691" y="74581"/>
                  </a:cubicBezTo>
                  <a:cubicBezTo>
                    <a:pt x="73258" y="74581"/>
                    <a:pt x="73636" y="74203"/>
                    <a:pt x="73731" y="73446"/>
                  </a:cubicBezTo>
                  <a:cubicBezTo>
                    <a:pt x="73542" y="72879"/>
                    <a:pt x="73164" y="72501"/>
                    <a:pt x="72596" y="72501"/>
                  </a:cubicBezTo>
                  <a:close/>
                  <a:moveTo>
                    <a:pt x="30344" y="72785"/>
                  </a:moveTo>
                  <a:cubicBezTo>
                    <a:pt x="30060" y="72879"/>
                    <a:pt x="29398" y="73163"/>
                    <a:pt x="29398" y="73825"/>
                  </a:cubicBezTo>
                  <a:cubicBezTo>
                    <a:pt x="29398" y="74297"/>
                    <a:pt x="29776" y="74675"/>
                    <a:pt x="30344" y="74675"/>
                  </a:cubicBezTo>
                  <a:cubicBezTo>
                    <a:pt x="31100" y="74675"/>
                    <a:pt x="31478" y="74297"/>
                    <a:pt x="31478" y="73730"/>
                  </a:cubicBezTo>
                  <a:cubicBezTo>
                    <a:pt x="31478" y="73257"/>
                    <a:pt x="31100" y="72879"/>
                    <a:pt x="30344" y="72785"/>
                  </a:cubicBezTo>
                  <a:close/>
                  <a:moveTo>
                    <a:pt x="13991" y="72974"/>
                  </a:moveTo>
                  <a:cubicBezTo>
                    <a:pt x="13234" y="72974"/>
                    <a:pt x="12951" y="73352"/>
                    <a:pt x="12951" y="74014"/>
                  </a:cubicBezTo>
                  <a:cubicBezTo>
                    <a:pt x="12951" y="74675"/>
                    <a:pt x="13424" y="74770"/>
                    <a:pt x="13991" y="74864"/>
                  </a:cubicBezTo>
                  <a:cubicBezTo>
                    <a:pt x="14463" y="74770"/>
                    <a:pt x="15030" y="74581"/>
                    <a:pt x="14936" y="73825"/>
                  </a:cubicBezTo>
                  <a:cubicBezTo>
                    <a:pt x="14747" y="73352"/>
                    <a:pt x="14558" y="72974"/>
                    <a:pt x="13991" y="72974"/>
                  </a:cubicBezTo>
                  <a:close/>
                  <a:moveTo>
                    <a:pt x="8603" y="73163"/>
                  </a:moveTo>
                  <a:cubicBezTo>
                    <a:pt x="8130" y="73163"/>
                    <a:pt x="7847" y="73446"/>
                    <a:pt x="7847" y="73919"/>
                  </a:cubicBezTo>
                  <a:cubicBezTo>
                    <a:pt x="7847" y="74581"/>
                    <a:pt x="8036" y="75053"/>
                    <a:pt x="8792" y="75053"/>
                  </a:cubicBezTo>
                  <a:cubicBezTo>
                    <a:pt x="9075" y="74864"/>
                    <a:pt x="9453" y="74675"/>
                    <a:pt x="9548" y="74203"/>
                  </a:cubicBezTo>
                  <a:cubicBezTo>
                    <a:pt x="9548" y="73446"/>
                    <a:pt x="9264" y="73163"/>
                    <a:pt x="8603" y="73163"/>
                  </a:cubicBezTo>
                  <a:close/>
                  <a:moveTo>
                    <a:pt x="3425" y="73239"/>
                  </a:moveTo>
                  <a:cubicBezTo>
                    <a:pt x="3358" y="73239"/>
                    <a:pt x="3288" y="73245"/>
                    <a:pt x="3215" y="73257"/>
                  </a:cubicBezTo>
                  <a:cubicBezTo>
                    <a:pt x="2648" y="73352"/>
                    <a:pt x="2270" y="73825"/>
                    <a:pt x="2364" y="74392"/>
                  </a:cubicBezTo>
                  <a:cubicBezTo>
                    <a:pt x="2459" y="74864"/>
                    <a:pt x="2837" y="75148"/>
                    <a:pt x="3309" y="75148"/>
                  </a:cubicBezTo>
                  <a:cubicBezTo>
                    <a:pt x="4066" y="75148"/>
                    <a:pt x="4255" y="74675"/>
                    <a:pt x="4255" y="73919"/>
                  </a:cubicBezTo>
                  <a:cubicBezTo>
                    <a:pt x="4172" y="73507"/>
                    <a:pt x="3875" y="73239"/>
                    <a:pt x="3425" y="73239"/>
                  </a:cubicBezTo>
                  <a:close/>
                  <a:moveTo>
                    <a:pt x="61056" y="73121"/>
                  </a:moveTo>
                  <a:cubicBezTo>
                    <a:pt x="60972" y="73121"/>
                    <a:pt x="60881" y="73134"/>
                    <a:pt x="60781" y="73163"/>
                  </a:cubicBezTo>
                  <a:cubicBezTo>
                    <a:pt x="60119" y="73257"/>
                    <a:pt x="59741" y="73541"/>
                    <a:pt x="59930" y="74297"/>
                  </a:cubicBezTo>
                  <a:cubicBezTo>
                    <a:pt x="60025" y="74770"/>
                    <a:pt x="60403" y="75148"/>
                    <a:pt x="60875" y="75148"/>
                  </a:cubicBezTo>
                  <a:cubicBezTo>
                    <a:pt x="61442" y="75148"/>
                    <a:pt x="61820" y="74770"/>
                    <a:pt x="61915" y="74108"/>
                  </a:cubicBezTo>
                  <a:cubicBezTo>
                    <a:pt x="61755" y="73546"/>
                    <a:pt x="61526" y="73121"/>
                    <a:pt x="61056" y="73121"/>
                  </a:cubicBezTo>
                  <a:close/>
                  <a:moveTo>
                    <a:pt x="55865" y="73352"/>
                  </a:moveTo>
                  <a:cubicBezTo>
                    <a:pt x="55204" y="73352"/>
                    <a:pt x="54826" y="73730"/>
                    <a:pt x="54920" y="74392"/>
                  </a:cubicBezTo>
                  <a:cubicBezTo>
                    <a:pt x="55109" y="74864"/>
                    <a:pt x="55298" y="75242"/>
                    <a:pt x="55865" y="75242"/>
                  </a:cubicBezTo>
                  <a:cubicBezTo>
                    <a:pt x="56622" y="75242"/>
                    <a:pt x="57000" y="74864"/>
                    <a:pt x="57000" y="74297"/>
                  </a:cubicBezTo>
                  <a:cubicBezTo>
                    <a:pt x="57000" y="73635"/>
                    <a:pt x="56527" y="73352"/>
                    <a:pt x="55865" y="73352"/>
                  </a:cubicBezTo>
                  <a:close/>
                  <a:moveTo>
                    <a:pt x="78551" y="73446"/>
                  </a:moveTo>
                  <a:cubicBezTo>
                    <a:pt x="78079" y="73446"/>
                    <a:pt x="77795" y="73919"/>
                    <a:pt x="77890" y="74392"/>
                  </a:cubicBezTo>
                  <a:cubicBezTo>
                    <a:pt x="77890" y="74971"/>
                    <a:pt x="78252" y="75260"/>
                    <a:pt x="78722" y="75260"/>
                  </a:cubicBezTo>
                  <a:cubicBezTo>
                    <a:pt x="78789" y="75260"/>
                    <a:pt x="78859" y="75254"/>
                    <a:pt x="78930" y="75242"/>
                  </a:cubicBezTo>
                  <a:cubicBezTo>
                    <a:pt x="79402" y="75148"/>
                    <a:pt x="79780" y="74864"/>
                    <a:pt x="79780" y="74297"/>
                  </a:cubicBezTo>
                  <a:cubicBezTo>
                    <a:pt x="79497" y="73730"/>
                    <a:pt x="79213" y="73446"/>
                    <a:pt x="78551" y="73446"/>
                  </a:cubicBezTo>
                  <a:close/>
                  <a:moveTo>
                    <a:pt x="90469" y="74059"/>
                  </a:moveTo>
                  <a:cubicBezTo>
                    <a:pt x="90376" y="74059"/>
                    <a:pt x="90279" y="74075"/>
                    <a:pt x="90178" y="74108"/>
                  </a:cubicBezTo>
                  <a:cubicBezTo>
                    <a:pt x="89705" y="74203"/>
                    <a:pt x="89327" y="74581"/>
                    <a:pt x="89422" y="75053"/>
                  </a:cubicBezTo>
                  <a:cubicBezTo>
                    <a:pt x="89422" y="75610"/>
                    <a:pt x="89891" y="75832"/>
                    <a:pt x="90377" y="75832"/>
                  </a:cubicBezTo>
                  <a:cubicBezTo>
                    <a:pt x="90469" y="75832"/>
                    <a:pt x="90561" y="75825"/>
                    <a:pt x="90651" y="75810"/>
                  </a:cubicBezTo>
                  <a:cubicBezTo>
                    <a:pt x="91123" y="75715"/>
                    <a:pt x="91501" y="75337"/>
                    <a:pt x="91312" y="74864"/>
                  </a:cubicBezTo>
                  <a:cubicBezTo>
                    <a:pt x="91235" y="74398"/>
                    <a:pt x="90901" y="74059"/>
                    <a:pt x="90469" y="74059"/>
                  </a:cubicBezTo>
                  <a:close/>
                  <a:moveTo>
                    <a:pt x="84412" y="74108"/>
                  </a:moveTo>
                  <a:cubicBezTo>
                    <a:pt x="83656" y="74203"/>
                    <a:pt x="83561" y="74675"/>
                    <a:pt x="83656" y="75242"/>
                  </a:cubicBezTo>
                  <a:cubicBezTo>
                    <a:pt x="83750" y="75715"/>
                    <a:pt x="84128" y="75999"/>
                    <a:pt x="84507" y="75999"/>
                  </a:cubicBezTo>
                  <a:cubicBezTo>
                    <a:pt x="85168" y="75810"/>
                    <a:pt x="85452" y="75337"/>
                    <a:pt x="85452" y="75053"/>
                  </a:cubicBezTo>
                  <a:cubicBezTo>
                    <a:pt x="85452" y="74392"/>
                    <a:pt x="85074" y="74108"/>
                    <a:pt x="84412" y="74108"/>
                  </a:cubicBezTo>
                  <a:close/>
                  <a:moveTo>
                    <a:pt x="101238" y="74203"/>
                  </a:moveTo>
                  <a:cubicBezTo>
                    <a:pt x="100670" y="74203"/>
                    <a:pt x="100292" y="74675"/>
                    <a:pt x="100292" y="75242"/>
                  </a:cubicBezTo>
                  <a:cubicBezTo>
                    <a:pt x="100292" y="75715"/>
                    <a:pt x="100670" y="76093"/>
                    <a:pt x="101238" y="76093"/>
                  </a:cubicBezTo>
                  <a:cubicBezTo>
                    <a:pt x="101303" y="76101"/>
                    <a:pt x="101364" y="76105"/>
                    <a:pt x="101421" y="76105"/>
                  </a:cubicBezTo>
                  <a:cubicBezTo>
                    <a:pt x="102026" y="76105"/>
                    <a:pt x="102199" y="75666"/>
                    <a:pt x="102372" y="75148"/>
                  </a:cubicBezTo>
                  <a:cubicBezTo>
                    <a:pt x="102183" y="74675"/>
                    <a:pt x="101899" y="74203"/>
                    <a:pt x="101238" y="74203"/>
                  </a:cubicBezTo>
                  <a:close/>
                  <a:moveTo>
                    <a:pt x="95765" y="74283"/>
                  </a:moveTo>
                  <a:cubicBezTo>
                    <a:pt x="95701" y="74283"/>
                    <a:pt x="95634" y="74287"/>
                    <a:pt x="95566" y="74297"/>
                  </a:cubicBezTo>
                  <a:cubicBezTo>
                    <a:pt x="95093" y="74392"/>
                    <a:pt x="94810" y="74770"/>
                    <a:pt x="94810" y="75242"/>
                  </a:cubicBezTo>
                  <a:cubicBezTo>
                    <a:pt x="94810" y="75761"/>
                    <a:pt x="95204" y="76200"/>
                    <a:pt x="95705" y="76200"/>
                  </a:cubicBezTo>
                  <a:cubicBezTo>
                    <a:pt x="95752" y="76200"/>
                    <a:pt x="95801" y="76196"/>
                    <a:pt x="95850" y="76188"/>
                  </a:cubicBezTo>
                  <a:cubicBezTo>
                    <a:pt x="96417" y="76188"/>
                    <a:pt x="96795" y="75715"/>
                    <a:pt x="96795" y="75148"/>
                  </a:cubicBezTo>
                  <a:cubicBezTo>
                    <a:pt x="96710" y="74639"/>
                    <a:pt x="96321" y="74283"/>
                    <a:pt x="95765" y="74283"/>
                  </a:cubicBezTo>
                  <a:close/>
                  <a:moveTo>
                    <a:pt x="106625" y="74486"/>
                  </a:moveTo>
                  <a:cubicBezTo>
                    <a:pt x="105869" y="74486"/>
                    <a:pt x="105680" y="74864"/>
                    <a:pt x="105680" y="75431"/>
                  </a:cubicBezTo>
                  <a:cubicBezTo>
                    <a:pt x="105680" y="75904"/>
                    <a:pt x="105964" y="76282"/>
                    <a:pt x="106436" y="76282"/>
                  </a:cubicBezTo>
                  <a:cubicBezTo>
                    <a:pt x="107193" y="76282"/>
                    <a:pt x="107571" y="75904"/>
                    <a:pt x="107571" y="75337"/>
                  </a:cubicBezTo>
                  <a:cubicBezTo>
                    <a:pt x="107571" y="74864"/>
                    <a:pt x="107193" y="74486"/>
                    <a:pt x="106625" y="74486"/>
                  </a:cubicBezTo>
                  <a:close/>
                  <a:moveTo>
                    <a:pt x="111446" y="74675"/>
                  </a:moveTo>
                  <a:cubicBezTo>
                    <a:pt x="111352" y="74675"/>
                    <a:pt x="110974" y="75053"/>
                    <a:pt x="110974" y="75715"/>
                  </a:cubicBezTo>
                  <a:cubicBezTo>
                    <a:pt x="110974" y="76188"/>
                    <a:pt x="111352" y="76566"/>
                    <a:pt x="111919" y="76566"/>
                  </a:cubicBezTo>
                  <a:cubicBezTo>
                    <a:pt x="112581" y="76566"/>
                    <a:pt x="112864" y="76188"/>
                    <a:pt x="112864" y="75526"/>
                  </a:cubicBezTo>
                  <a:cubicBezTo>
                    <a:pt x="112864" y="75053"/>
                    <a:pt x="112486" y="74675"/>
                    <a:pt x="111446" y="74675"/>
                  </a:cubicBezTo>
                  <a:close/>
                  <a:moveTo>
                    <a:pt x="45828" y="74755"/>
                  </a:moveTo>
                  <a:cubicBezTo>
                    <a:pt x="45773" y="74755"/>
                    <a:pt x="45716" y="74760"/>
                    <a:pt x="45657" y="74770"/>
                  </a:cubicBezTo>
                  <a:cubicBezTo>
                    <a:pt x="44995" y="74864"/>
                    <a:pt x="44806" y="75242"/>
                    <a:pt x="44900" y="75904"/>
                  </a:cubicBezTo>
                  <a:cubicBezTo>
                    <a:pt x="44985" y="76327"/>
                    <a:pt x="45297" y="76675"/>
                    <a:pt x="45701" y="76675"/>
                  </a:cubicBezTo>
                  <a:cubicBezTo>
                    <a:pt x="45748" y="76675"/>
                    <a:pt x="45796" y="76670"/>
                    <a:pt x="45846" y="76660"/>
                  </a:cubicBezTo>
                  <a:cubicBezTo>
                    <a:pt x="46602" y="76566"/>
                    <a:pt x="46791" y="76093"/>
                    <a:pt x="46696" y="75526"/>
                  </a:cubicBezTo>
                  <a:cubicBezTo>
                    <a:pt x="46612" y="75103"/>
                    <a:pt x="46300" y="74755"/>
                    <a:pt x="45828" y="74755"/>
                  </a:cubicBezTo>
                  <a:close/>
                  <a:moveTo>
                    <a:pt x="25901" y="75053"/>
                  </a:moveTo>
                  <a:cubicBezTo>
                    <a:pt x="25428" y="75053"/>
                    <a:pt x="25050" y="75242"/>
                    <a:pt x="24956" y="75810"/>
                  </a:cubicBezTo>
                  <a:cubicBezTo>
                    <a:pt x="24956" y="76471"/>
                    <a:pt x="25145" y="76944"/>
                    <a:pt x="25901" y="76944"/>
                  </a:cubicBezTo>
                  <a:cubicBezTo>
                    <a:pt x="26468" y="76944"/>
                    <a:pt x="26657" y="76566"/>
                    <a:pt x="26846" y="76093"/>
                  </a:cubicBezTo>
                  <a:cubicBezTo>
                    <a:pt x="26846" y="75526"/>
                    <a:pt x="26563" y="75053"/>
                    <a:pt x="25901" y="75053"/>
                  </a:cubicBezTo>
                  <a:close/>
                  <a:moveTo>
                    <a:pt x="20369" y="75319"/>
                  </a:moveTo>
                  <a:cubicBezTo>
                    <a:pt x="19834" y="75319"/>
                    <a:pt x="19461" y="75609"/>
                    <a:pt x="19379" y="76188"/>
                  </a:cubicBezTo>
                  <a:cubicBezTo>
                    <a:pt x="19284" y="76755"/>
                    <a:pt x="19662" y="77227"/>
                    <a:pt x="20229" y="77416"/>
                  </a:cubicBezTo>
                  <a:cubicBezTo>
                    <a:pt x="20891" y="77227"/>
                    <a:pt x="21269" y="76755"/>
                    <a:pt x="21269" y="76282"/>
                  </a:cubicBezTo>
                  <a:cubicBezTo>
                    <a:pt x="21269" y="75810"/>
                    <a:pt x="21080" y="75526"/>
                    <a:pt x="20607" y="75337"/>
                  </a:cubicBezTo>
                  <a:cubicBezTo>
                    <a:pt x="20525" y="75325"/>
                    <a:pt x="20445" y="75319"/>
                    <a:pt x="20369" y="75319"/>
                  </a:cubicBezTo>
                  <a:close/>
                  <a:moveTo>
                    <a:pt x="68823" y="75477"/>
                  </a:moveTo>
                  <a:cubicBezTo>
                    <a:pt x="68730" y="75477"/>
                    <a:pt x="68632" y="75492"/>
                    <a:pt x="68532" y="75526"/>
                  </a:cubicBezTo>
                  <a:cubicBezTo>
                    <a:pt x="68059" y="75526"/>
                    <a:pt x="67681" y="75904"/>
                    <a:pt x="67681" y="76377"/>
                  </a:cubicBezTo>
                  <a:cubicBezTo>
                    <a:pt x="67681" y="77038"/>
                    <a:pt x="68059" y="77511"/>
                    <a:pt x="68626" y="77511"/>
                  </a:cubicBezTo>
                  <a:cubicBezTo>
                    <a:pt x="69477" y="77416"/>
                    <a:pt x="69855" y="77038"/>
                    <a:pt x="69761" y="76282"/>
                  </a:cubicBezTo>
                  <a:cubicBezTo>
                    <a:pt x="69605" y="75815"/>
                    <a:pt x="69257" y="75477"/>
                    <a:pt x="68823" y="75477"/>
                  </a:cubicBezTo>
                  <a:close/>
                  <a:moveTo>
                    <a:pt x="39563" y="76036"/>
                  </a:moveTo>
                  <a:cubicBezTo>
                    <a:pt x="39457" y="76036"/>
                    <a:pt x="39345" y="76055"/>
                    <a:pt x="39229" y="76093"/>
                  </a:cubicBezTo>
                  <a:cubicBezTo>
                    <a:pt x="38756" y="76188"/>
                    <a:pt x="38378" y="76377"/>
                    <a:pt x="38378" y="77038"/>
                  </a:cubicBezTo>
                  <a:cubicBezTo>
                    <a:pt x="38378" y="77556"/>
                    <a:pt x="38773" y="77996"/>
                    <a:pt x="39345" y="77996"/>
                  </a:cubicBezTo>
                  <a:cubicBezTo>
                    <a:pt x="39400" y="77996"/>
                    <a:pt x="39455" y="77992"/>
                    <a:pt x="39513" y="77984"/>
                  </a:cubicBezTo>
                  <a:cubicBezTo>
                    <a:pt x="40174" y="77984"/>
                    <a:pt x="40458" y="77511"/>
                    <a:pt x="40458" y="76849"/>
                  </a:cubicBezTo>
                  <a:cubicBezTo>
                    <a:pt x="40307" y="76323"/>
                    <a:pt x="39977" y="76036"/>
                    <a:pt x="39563" y="76036"/>
                  </a:cubicBezTo>
                  <a:close/>
                  <a:moveTo>
                    <a:pt x="33385" y="76740"/>
                  </a:moveTo>
                  <a:cubicBezTo>
                    <a:pt x="32895" y="76740"/>
                    <a:pt x="32488" y="77097"/>
                    <a:pt x="32234" y="77606"/>
                  </a:cubicBezTo>
                  <a:cubicBezTo>
                    <a:pt x="32140" y="78173"/>
                    <a:pt x="32518" y="78645"/>
                    <a:pt x="33179" y="78834"/>
                  </a:cubicBezTo>
                  <a:cubicBezTo>
                    <a:pt x="33841" y="78834"/>
                    <a:pt x="34314" y="78551"/>
                    <a:pt x="34314" y="77889"/>
                  </a:cubicBezTo>
                  <a:cubicBezTo>
                    <a:pt x="34314" y="77416"/>
                    <a:pt x="34030" y="76944"/>
                    <a:pt x="33557" y="76755"/>
                  </a:cubicBezTo>
                  <a:cubicBezTo>
                    <a:pt x="33499" y="76745"/>
                    <a:pt x="33441" y="76740"/>
                    <a:pt x="33385" y="76740"/>
                  </a:cubicBezTo>
                  <a:close/>
                  <a:moveTo>
                    <a:pt x="50099" y="77038"/>
                  </a:moveTo>
                  <a:cubicBezTo>
                    <a:pt x="49532" y="77038"/>
                    <a:pt x="49154" y="77511"/>
                    <a:pt x="49154" y="78078"/>
                  </a:cubicBezTo>
                  <a:cubicBezTo>
                    <a:pt x="49154" y="78510"/>
                    <a:pt x="49469" y="78941"/>
                    <a:pt x="49884" y="78941"/>
                  </a:cubicBezTo>
                  <a:cubicBezTo>
                    <a:pt x="49923" y="78941"/>
                    <a:pt x="49964" y="78937"/>
                    <a:pt x="50005" y="78929"/>
                  </a:cubicBezTo>
                  <a:cubicBezTo>
                    <a:pt x="50572" y="78929"/>
                    <a:pt x="50950" y="78551"/>
                    <a:pt x="50950" y="77889"/>
                  </a:cubicBezTo>
                  <a:cubicBezTo>
                    <a:pt x="50950" y="77227"/>
                    <a:pt x="50572" y="77038"/>
                    <a:pt x="50099" y="77038"/>
                  </a:cubicBezTo>
                  <a:close/>
                  <a:moveTo>
                    <a:pt x="75149" y="77038"/>
                  </a:moveTo>
                  <a:cubicBezTo>
                    <a:pt x="74581" y="77133"/>
                    <a:pt x="74203" y="77511"/>
                    <a:pt x="74298" y="78173"/>
                  </a:cubicBezTo>
                  <a:cubicBezTo>
                    <a:pt x="74487" y="78645"/>
                    <a:pt x="74770" y="79023"/>
                    <a:pt x="75243" y="79023"/>
                  </a:cubicBezTo>
                  <a:cubicBezTo>
                    <a:pt x="75905" y="79023"/>
                    <a:pt x="76377" y="78551"/>
                    <a:pt x="76188" y="77984"/>
                  </a:cubicBezTo>
                  <a:cubicBezTo>
                    <a:pt x="76188" y="77416"/>
                    <a:pt x="75716" y="77038"/>
                    <a:pt x="75149" y="77038"/>
                  </a:cubicBezTo>
                  <a:close/>
                  <a:moveTo>
                    <a:pt x="15703" y="77493"/>
                  </a:moveTo>
                  <a:cubicBezTo>
                    <a:pt x="15316" y="77493"/>
                    <a:pt x="15018" y="77761"/>
                    <a:pt x="14936" y="78173"/>
                  </a:cubicBezTo>
                  <a:cubicBezTo>
                    <a:pt x="14747" y="78834"/>
                    <a:pt x="15030" y="79307"/>
                    <a:pt x="15598" y="79401"/>
                  </a:cubicBezTo>
                  <a:cubicBezTo>
                    <a:pt x="16354" y="79401"/>
                    <a:pt x="16637" y="79118"/>
                    <a:pt x="16637" y="78645"/>
                  </a:cubicBezTo>
                  <a:cubicBezTo>
                    <a:pt x="16826" y="78078"/>
                    <a:pt x="16543" y="77606"/>
                    <a:pt x="15881" y="77511"/>
                  </a:cubicBezTo>
                  <a:cubicBezTo>
                    <a:pt x="15820" y="77499"/>
                    <a:pt x="15761" y="77493"/>
                    <a:pt x="15703" y="77493"/>
                  </a:cubicBezTo>
                  <a:close/>
                  <a:moveTo>
                    <a:pt x="64278" y="77416"/>
                  </a:moveTo>
                  <a:cubicBezTo>
                    <a:pt x="63616" y="77416"/>
                    <a:pt x="63427" y="77889"/>
                    <a:pt x="63333" y="78456"/>
                  </a:cubicBezTo>
                  <a:cubicBezTo>
                    <a:pt x="63588" y="79050"/>
                    <a:pt x="63842" y="79416"/>
                    <a:pt x="64371" y="79416"/>
                  </a:cubicBezTo>
                  <a:cubicBezTo>
                    <a:pt x="64431" y="79416"/>
                    <a:pt x="64494" y="79411"/>
                    <a:pt x="64562" y="79401"/>
                  </a:cubicBezTo>
                  <a:cubicBezTo>
                    <a:pt x="65034" y="79307"/>
                    <a:pt x="65318" y="79023"/>
                    <a:pt x="65318" y="78456"/>
                  </a:cubicBezTo>
                  <a:cubicBezTo>
                    <a:pt x="65318" y="77889"/>
                    <a:pt x="65034" y="77511"/>
                    <a:pt x="64278" y="77416"/>
                  </a:cubicBezTo>
                  <a:close/>
                  <a:moveTo>
                    <a:pt x="10524" y="77839"/>
                  </a:moveTo>
                  <a:cubicBezTo>
                    <a:pt x="10433" y="77839"/>
                    <a:pt x="10329" y="77855"/>
                    <a:pt x="10210" y="77889"/>
                  </a:cubicBezTo>
                  <a:cubicBezTo>
                    <a:pt x="9737" y="77984"/>
                    <a:pt x="9359" y="78173"/>
                    <a:pt x="9453" y="78740"/>
                  </a:cubicBezTo>
                  <a:cubicBezTo>
                    <a:pt x="9453" y="79379"/>
                    <a:pt x="9791" y="79613"/>
                    <a:pt x="10238" y="79613"/>
                  </a:cubicBezTo>
                  <a:cubicBezTo>
                    <a:pt x="10320" y="79613"/>
                    <a:pt x="10406" y="79605"/>
                    <a:pt x="10493" y="79591"/>
                  </a:cubicBezTo>
                  <a:cubicBezTo>
                    <a:pt x="11155" y="79591"/>
                    <a:pt x="11249" y="79118"/>
                    <a:pt x="11249" y="78551"/>
                  </a:cubicBezTo>
                  <a:cubicBezTo>
                    <a:pt x="11094" y="78163"/>
                    <a:pt x="10939" y="77839"/>
                    <a:pt x="10524" y="77839"/>
                  </a:cubicBezTo>
                  <a:close/>
                  <a:moveTo>
                    <a:pt x="81387" y="77889"/>
                  </a:moveTo>
                  <a:cubicBezTo>
                    <a:pt x="80726" y="77984"/>
                    <a:pt x="80442" y="78456"/>
                    <a:pt x="80442" y="79023"/>
                  </a:cubicBezTo>
                  <a:cubicBezTo>
                    <a:pt x="80442" y="79496"/>
                    <a:pt x="80820" y="79874"/>
                    <a:pt x="81387" y="79874"/>
                  </a:cubicBezTo>
                  <a:cubicBezTo>
                    <a:pt x="82049" y="79874"/>
                    <a:pt x="82522" y="79496"/>
                    <a:pt x="82522" y="78834"/>
                  </a:cubicBezTo>
                  <a:cubicBezTo>
                    <a:pt x="82522" y="78078"/>
                    <a:pt x="82049" y="77889"/>
                    <a:pt x="81387" y="77889"/>
                  </a:cubicBezTo>
                  <a:close/>
                  <a:moveTo>
                    <a:pt x="5011" y="77984"/>
                  </a:moveTo>
                  <a:cubicBezTo>
                    <a:pt x="4538" y="77984"/>
                    <a:pt x="4160" y="78267"/>
                    <a:pt x="3971" y="78834"/>
                  </a:cubicBezTo>
                  <a:cubicBezTo>
                    <a:pt x="3876" y="79401"/>
                    <a:pt x="4255" y="79874"/>
                    <a:pt x="4822" y="79969"/>
                  </a:cubicBezTo>
                  <a:cubicBezTo>
                    <a:pt x="4870" y="79977"/>
                    <a:pt x="4918" y="79981"/>
                    <a:pt x="4964" y="79981"/>
                  </a:cubicBezTo>
                  <a:cubicBezTo>
                    <a:pt x="5453" y="79981"/>
                    <a:pt x="5791" y="79534"/>
                    <a:pt x="6051" y="78929"/>
                  </a:cubicBezTo>
                  <a:cubicBezTo>
                    <a:pt x="5767" y="78456"/>
                    <a:pt x="5672" y="77984"/>
                    <a:pt x="5011" y="77984"/>
                  </a:cubicBezTo>
                  <a:close/>
                  <a:moveTo>
                    <a:pt x="54806" y="78158"/>
                  </a:moveTo>
                  <a:cubicBezTo>
                    <a:pt x="54752" y="78158"/>
                    <a:pt x="54695" y="78163"/>
                    <a:pt x="54637" y="78173"/>
                  </a:cubicBezTo>
                  <a:cubicBezTo>
                    <a:pt x="54164" y="78362"/>
                    <a:pt x="53786" y="78551"/>
                    <a:pt x="53786" y="79118"/>
                  </a:cubicBezTo>
                  <a:cubicBezTo>
                    <a:pt x="53786" y="79780"/>
                    <a:pt x="54164" y="80063"/>
                    <a:pt x="54826" y="80063"/>
                  </a:cubicBezTo>
                  <a:cubicBezTo>
                    <a:pt x="55582" y="80063"/>
                    <a:pt x="55676" y="79591"/>
                    <a:pt x="55771" y="79023"/>
                  </a:cubicBezTo>
                  <a:cubicBezTo>
                    <a:pt x="55601" y="78515"/>
                    <a:pt x="55280" y="78158"/>
                    <a:pt x="54806" y="78158"/>
                  </a:cubicBezTo>
                  <a:close/>
                  <a:moveTo>
                    <a:pt x="87815" y="78267"/>
                  </a:moveTo>
                  <a:cubicBezTo>
                    <a:pt x="87342" y="78267"/>
                    <a:pt x="86870" y="78456"/>
                    <a:pt x="86870" y="79023"/>
                  </a:cubicBezTo>
                  <a:cubicBezTo>
                    <a:pt x="86775" y="79591"/>
                    <a:pt x="87059" y="80063"/>
                    <a:pt x="87720" y="80063"/>
                  </a:cubicBezTo>
                  <a:cubicBezTo>
                    <a:pt x="87806" y="80097"/>
                    <a:pt x="87885" y="80113"/>
                    <a:pt x="87958" y="80113"/>
                  </a:cubicBezTo>
                  <a:cubicBezTo>
                    <a:pt x="88292" y="80113"/>
                    <a:pt x="88511" y="79789"/>
                    <a:pt x="88666" y="79401"/>
                  </a:cubicBezTo>
                  <a:cubicBezTo>
                    <a:pt x="88760" y="78740"/>
                    <a:pt x="88382" y="78267"/>
                    <a:pt x="87815" y="78267"/>
                  </a:cubicBezTo>
                  <a:close/>
                  <a:moveTo>
                    <a:pt x="59552" y="78456"/>
                  </a:moveTo>
                  <a:cubicBezTo>
                    <a:pt x="59079" y="78551"/>
                    <a:pt x="58701" y="78834"/>
                    <a:pt x="58701" y="79307"/>
                  </a:cubicBezTo>
                  <a:cubicBezTo>
                    <a:pt x="58701" y="79874"/>
                    <a:pt x="59079" y="80252"/>
                    <a:pt x="59646" y="80252"/>
                  </a:cubicBezTo>
                  <a:cubicBezTo>
                    <a:pt x="60308" y="80252"/>
                    <a:pt x="60403" y="79780"/>
                    <a:pt x="60403" y="79307"/>
                  </a:cubicBezTo>
                  <a:cubicBezTo>
                    <a:pt x="60403" y="78834"/>
                    <a:pt x="60025" y="78456"/>
                    <a:pt x="59552" y="78456"/>
                  </a:cubicBezTo>
                  <a:close/>
                  <a:moveTo>
                    <a:pt x="93614" y="78608"/>
                  </a:moveTo>
                  <a:cubicBezTo>
                    <a:pt x="93543" y="78608"/>
                    <a:pt x="93469" y="78619"/>
                    <a:pt x="93392" y="78645"/>
                  </a:cubicBezTo>
                  <a:cubicBezTo>
                    <a:pt x="92730" y="78834"/>
                    <a:pt x="92447" y="79307"/>
                    <a:pt x="92541" y="79874"/>
                  </a:cubicBezTo>
                  <a:cubicBezTo>
                    <a:pt x="92619" y="80262"/>
                    <a:pt x="92887" y="80586"/>
                    <a:pt x="93241" y="80586"/>
                  </a:cubicBezTo>
                  <a:cubicBezTo>
                    <a:pt x="93319" y="80586"/>
                    <a:pt x="93401" y="80570"/>
                    <a:pt x="93486" y="80536"/>
                  </a:cubicBezTo>
                  <a:cubicBezTo>
                    <a:pt x="94054" y="80536"/>
                    <a:pt x="94432" y="80063"/>
                    <a:pt x="94526" y="79401"/>
                  </a:cubicBezTo>
                  <a:cubicBezTo>
                    <a:pt x="94363" y="79075"/>
                    <a:pt x="94059" y="78608"/>
                    <a:pt x="93614" y="78608"/>
                  </a:cubicBezTo>
                  <a:close/>
                  <a:moveTo>
                    <a:pt x="99347" y="78645"/>
                  </a:moveTo>
                  <a:cubicBezTo>
                    <a:pt x="98780" y="78645"/>
                    <a:pt x="98402" y="79023"/>
                    <a:pt x="98402" y="79496"/>
                  </a:cubicBezTo>
                  <a:cubicBezTo>
                    <a:pt x="98402" y="80063"/>
                    <a:pt x="98685" y="80536"/>
                    <a:pt x="99347" y="80630"/>
                  </a:cubicBezTo>
                  <a:cubicBezTo>
                    <a:pt x="99820" y="80630"/>
                    <a:pt x="100198" y="80347"/>
                    <a:pt x="100292" y="79874"/>
                  </a:cubicBezTo>
                  <a:cubicBezTo>
                    <a:pt x="100481" y="79118"/>
                    <a:pt x="100009" y="78740"/>
                    <a:pt x="99347" y="78645"/>
                  </a:cubicBezTo>
                  <a:close/>
                  <a:moveTo>
                    <a:pt x="28737" y="79023"/>
                  </a:moveTo>
                  <a:cubicBezTo>
                    <a:pt x="28169" y="79023"/>
                    <a:pt x="27791" y="79401"/>
                    <a:pt x="27791" y="79969"/>
                  </a:cubicBezTo>
                  <a:cubicBezTo>
                    <a:pt x="27791" y="80536"/>
                    <a:pt x="28169" y="80819"/>
                    <a:pt x="28548" y="80819"/>
                  </a:cubicBezTo>
                  <a:cubicBezTo>
                    <a:pt x="29209" y="80819"/>
                    <a:pt x="29587" y="80441"/>
                    <a:pt x="29587" y="79591"/>
                  </a:cubicBezTo>
                  <a:cubicBezTo>
                    <a:pt x="29587" y="79401"/>
                    <a:pt x="29209" y="79118"/>
                    <a:pt x="28737" y="79023"/>
                  </a:cubicBezTo>
                  <a:close/>
                  <a:moveTo>
                    <a:pt x="104640" y="79023"/>
                  </a:moveTo>
                  <a:cubicBezTo>
                    <a:pt x="104168" y="79023"/>
                    <a:pt x="103884" y="79307"/>
                    <a:pt x="103695" y="79780"/>
                  </a:cubicBezTo>
                  <a:cubicBezTo>
                    <a:pt x="103601" y="80441"/>
                    <a:pt x="103979" y="80630"/>
                    <a:pt x="104640" y="80819"/>
                  </a:cubicBezTo>
                  <a:cubicBezTo>
                    <a:pt x="105208" y="80819"/>
                    <a:pt x="105680" y="80630"/>
                    <a:pt x="105680" y="80063"/>
                  </a:cubicBezTo>
                  <a:cubicBezTo>
                    <a:pt x="105680" y="79496"/>
                    <a:pt x="105397" y="79023"/>
                    <a:pt x="104640" y="79023"/>
                  </a:cubicBezTo>
                  <a:close/>
                  <a:moveTo>
                    <a:pt x="43229" y="79103"/>
                  </a:moveTo>
                  <a:cubicBezTo>
                    <a:pt x="43161" y="79103"/>
                    <a:pt x="43088" y="79108"/>
                    <a:pt x="43010" y="79118"/>
                  </a:cubicBezTo>
                  <a:cubicBezTo>
                    <a:pt x="42443" y="79307"/>
                    <a:pt x="42065" y="79780"/>
                    <a:pt x="42159" y="80347"/>
                  </a:cubicBezTo>
                  <a:cubicBezTo>
                    <a:pt x="42314" y="80734"/>
                    <a:pt x="42533" y="81058"/>
                    <a:pt x="42971" y="81058"/>
                  </a:cubicBezTo>
                  <a:cubicBezTo>
                    <a:pt x="43067" y="81058"/>
                    <a:pt x="43174" y="81042"/>
                    <a:pt x="43294" y="81008"/>
                  </a:cubicBezTo>
                  <a:cubicBezTo>
                    <a:pt x="43861" y="80914"/>
                    <a:pt x="44239" y="80725"/>
                    <a:pt x="44239" y="79969"/>
                  </a:cubicBezTo>
                  <a:cubicBezTo>
                    <a:pt x="44069" y="79460"/>
                    <a:pt x="43824" y="79103"/>
                    <a:pt x="43229" y="79103"/>
                  </a:cubicBezTo>
                  <a:close/>
                  <a:moveTo>
                    <a:pt x="110217" y="79307"/>
                  </a:moveTo>
                  <a:cubicBezTo>
                    <a:pt x="109650" y="79307"/>
                    <a:pt x="109178" y="79591"/>
                    <a:pt x="109178" y="80252"/>
                  </a:cubicBezTo>
                  <a:cubicBezTo>
                    <a:pt x="109178" y="80819"/>
                    <a:pt x="109556" y="81292"/>
                    <a:pt x="110123" y="81292"/>
                  </a:cubicBezTo>
                  <a:cubicBezTo>
                    <a:pt x="110690" y="81292"/>
                    <a:pt x="111068" y="80914"/>
                    <a:pt x="111163" y="80347"/>
                  </a:cubicBezTo>
                  <a:cubicBezTo>
                    <a:pt x="111163" y="79591"/>
                    <a:pt x="110879" y="79307"/>
                    <a:pt x="110217" y="79307"/>
                  </a:cubicBezTo>
                  <a:close/>
                  <a:moveTo>
                    <a:pt x="22827" y="79573"/>
                  </a:moveTo>
                  <a:cubicBezTo>
                    <a:pt x="22753" y="79573"/>
                    <a:pt x="22675" y="79579"/>
                    <a:pt x="22592" y="79591"/>
                  </a:cubicBezTo>
                  <a:cubicBezTo>
                    <a:pt x="22120" y="79780"/>
                    <a:pt x="21742" y="80063"/>
                    <a:pt x="21742" y="80536"/>
                  </a:cubicBezTo>
                  <a:cubicBezTo>
                    <a:pt x="21742" y="81054"/>
                    <a:pt x="22136" y="81493"/>
                    <a:pt x="22637" y="81493"/>
                  </a:cubicBezTo>
                  <a:cubicBezTo>
                    <a:pt x="22684" y="81493"/>
                    <a:pt x="22733" y="81489"/>
                    <a:pt x="22782" y="81481"/>
                  </a:cubicBezTo>
                  <a:cubicBezTo>
                    <a:pt x="23443" y="81481"/>
                    <a:pt x="23727" y="81008"/>
                    <a:pt x="23727" y="80441"/>
                  </a:cubicBezTo>
                  <a:cubicBezTo>
                    <a:pt x="23644" y="79862"/>
                    <a:pt x="23344" y="79573"/>
                    <a:pt x="22827" y="79573"/>
                  </a:cubicBezTo>
                  <a:close/>
                  <a:moveTo>
                    <a:pt x="71273" y="79591"/>
                  </a:moveTo>
                  <a:cubicBezTo>
                    <a:pt x="70800" y="79969"/>
                    <a:pt x="70328" y="80252"/>
                    <a:pt x="70328" y="80819"/>
                  </a:cubicBezTo>
                  <a:cubicBezTo>
                    <a:pt x="70328" y="81292"/>
                    <a:pt x="70706" y="81670"/>
                    <a:pt x="71178" y="81765"/>
                  </a:cubicBezTo>
                  <a:cubicBezTo>
                    <a:pt x="71236" y="81774"/>
                    <a:pt x="71293" y="81779"/>
                    <a:pt x="71349" y="81779"/>
                  </a:cubicBezTo>
                  <a:cubicBezTo>
                    <a:pt x="71838" y="81779"/>
                    <a:pt x="72228" y="81413"/>
                    <a:pt x="72313" y="80819"/>
                  </a:cubicBezTo>
                  <a:cubicBezTo>
                    <a:pt x="72407" y="80252"/>
                    <a:pt x="71935" y="79874"/>
                    <a:pt x="71273" y="79591"/>
                  </a:cubicBezTo>
                  <a:close/>
                  <a:moveTo>
                    <a:pt x="36677" y="80441"/>
                  </a:moveTo>
                  <a:cubicBezTo>
                    <a:pt x="36204" y="80536"/>
                    <a:pt x="35826" y="80914"/>
                    <a:pt x="35921" y="81387"/>
                  </a:cubicBezTo>
                  <a:cubicBezTo>
                    <a:pt x="35921" y="81954"/>
                    <a:pt x="36299" y="82332"/>
                    <a:pt x="36960" y="82332"/>
                  </a:cubicBezTo>
                  <a:cubicBezTo>
                    <a:pt x="37717" y="82332"/>
                    <a:pt x="37811" y="81859"/>
                    <a:pt x="37811" y="81292"/>
                  </a:cubicBezTo>
                  <a:cubicBezTo>
                    <a:pt x="37622" y="80630"/>
                    <a:pt x="37149" y="80441"/>
                    <a:pt x="36677" y="80441"/>
                  </a:cubicBezTo>
                  <a:close/>
                  <a:moveTo>
                    <a:pt x="47557" y="81372"/>
                  </a:moveTo>
                  <a:cubicBezTo>
                    <a:pt x="47493" y="81372"/>
                    <a:pt x="47426" y="81377"/>
                    <a:pt x="47358" y="81387"/>
                  </a:cubicBezTo>
                  <a:cubicBezTo>
                    <a:pt x="46885" y="81481"/>
                    <a:pt x="46602" y="81859"/>
                    <a:pt x="46602" y="82332"/>
                  </a:cubicBezTo>
                  <a:cubicBezTo>
                    <a:pt x="46602" y="82993"/>
                    <a:pt x="47075" y="83277"/>
                    <a:pt x="47642" y="83372"/>
                  </a:cubicBezTo>
                  <a:cubicBezTo>
                    <a:pt x="48209" y="83277"/>
                    <a:pt x="48681" y="82899"/>
                    <a:pt x="48587" y="82237"/>
                  </a:cubicBezTo>
                  <a:cubicBezTo>
                    <a:pt x="48502" y="81729"/>
                    <a:pt x="48113" y="81372"/>
                    <a:pt x="47557" y="81372"/>
                  </a:cubicBezTo>
                  <a:close/>
                  <a:moveTo>
                    <a:pt x="77963" y="81372"/>
                  </a:moveTo>
                  <a:cubicBezTo>
                    <a:pt x="77909" y="81372"/>
                    <a:pt x="77853" y="81377"/>
                    <a:pt x="77795" y="81387"/>
                  </a:cubicBezTo>
                  <a:cubicBezTo>
                    <a:pt x="77323" y="81481"/>
                    <a:pt x="76945" y="81859"/>
                    <a:pt x="76945" y="82332"/>
                  </a:cubicBezTo>
                  <a:cubicBezTo>
                    <a:pt x="76945" y="82993"/>
                    <a:pt x="77323" y="83372"/>
                    <a:pt x="77984" y="83372"/>
                  </a:cubicBezTo>
                  <a:cubicBezTo>
                    <a:pt x="78741" y="83372"/>
                    <a:pt x="78930" y="82899"/>
                    <a:pt x="78930" y="82332"/>
                  </a:cubicBezTo>
                  <a:cubicBezTo>
                    <a:pt x="78760" y="81738"/>
                    <a:pt x="78438" y="81372"/>
                    <a:pt x="77963" y="81372"/>
                  </a:cubicBezTo>
                  <a:close/>
                  <a:moveTo>
                    <a:pt x="18084" y="81742"/>
                  </a:moveTo>
                  <a:cubicBezTo>
                    <a:pt x="17637" y="81742"/>
                    <a:pt x="17299" y="81976"/>
                    <a:pt x="17299" y="82615"/>
                  </a:cubicBezTo>
                  <a:cubicBezTo>
                    <a:pt x="17299" y="83088"/>
                    <a:pt x="17488" y="83372"/>
                    <a:pt x="17961" y="83561"/>
                  </a:cubicBezTo>
                  <a:cubicBezTo>
                    <a:pt x="18019" y="83570"/>
                    <a:pt x="18077" y="83575"/>
                    <a:pt x="18133" y="83575"/>
                  </a:cubicBezTo>
                  <a:cubicBezTo>
                    <a:pt x="18622" y="83575"/>
                    <a:pt x="19020" y="83218"/>
                    <a:pt x="19190" y="82710"/>
                  </a:cubicBezTo>
                  <a:cubicBezTo>
                    <a:pt x="19001" y="82237"/>
                    <a:pt x="18906" y="81859"/>
                    <a:pt x="18339" y="81765"/>
                  </a:cubicBezTo>
                  <a:cubicBezTo>
                    <a:pt x="18251" y="81750"/>
                    <a:pt x="18166" y="81742"/>
                    <a:pt x="18084" y="81742"/>
                  </a:cubicBezTo>
                  <a:close/>
                  <a:moveTo>
                    <a:pt x="84672" y="81847"/>
                  </a:moveTo>
                  <a:cubicBezTo>
                    <a:pt x="84619" y="81847"/>
                    <a:pt x="84564" y="81851"/>
                    <a:pt x="84507" y="81859"/>
                  </a:cubicBezTo>
                  <a:cubicBezTo>
                    <a:pt x="84034" y="81954"/>
                    <a:pt x="83656" y="82237"/>
                    <a:pt x="83656" y="82804"/>
                  </a:cubicBezTo>
                  <a:cubicBezTo>
                    <a:pt x="83656" y="83561"/>
                    <a:pt x="84034" y="83750"/>
                    <a:pt x="84601" y="83844"/>
                  </a:cubicBezTo>
                  <a:cubicBezTo>
                    <a:pt x="85168" y="83844"/>
                    <a:pt x="85641" y="83561"/>
                    <a:pt x="85641" y="82804"/>
                  </a:cubicBezTo>
                  <a:cubicBezTo>
                    <a:pt x="85555" y="82286"/>
                    <a:pt x="85232" y="81847"/>
                    <a:pt x="84672" y="81847"/>
                  </a:cubicBezTo>
                  <a:close/>
                  <a:moveTo>
                    <a:pt x="66925" y="81859"/>
                  </a:moveTo>
                  <a:cubicBezTo>
                    <a:pt x="66263" y="81859"/>
                    <a:pt x="66074" y="82143"/>
                    <a:pt x="65980" y="82615"/>
                  </a:cubicBezTo>
                  <a:cubicBezTo>
                    <a:pt x="65791" y="83182"/>
                    <a:pt x="66074" y="83750"/>
                    <a:pt x="66641" y="83844"/>
                  </a:cubicBezTo>
                  <a:cubicBezTo>
                    <a:pt x="66739" y="83877"/>
                    <a:pt x="66830" y="83892"/>
                    <a:pt x="66917" y="83892"/>
                  </a:cubicBezTo>
                  <a:cubicBezTo>
                    <a:pt x="67335" y="83892"/>
                    <a:pt x="67635" y="83525"/>
                    <a:pt x="67870" y="82899"/>
                  </a:cubicBezTo>
                  <a:cubicBezTo>
                    <a:pt x="67870" y="82426"/>
                    <a:pt x="67587" y="81954"/>
                    <a:pt x="66925" y="81859"/>
                  </a:cubicBezTo>
                  <a:close/>
                  <a:moveTo>
                    <a:pt x="12667" y="82237"/>
                  </a:moveTo>
                  <a:cubicBezTo>
                    <a:pt x="12100" y="82237"/>
                    <a:pt x="11722" y="82426"/>
                    <a:pt x="11722" y="83182"/>
                  </a:cubicBezTo>
                  <a:cubicBezTo>
                    <a:pt x="11722" y="83761"/>
                    <a:pt x="12084" y="84051"/>
                    <a:pt x="12554" y="84051"/>
                  </a:cubicBezTo>
                  <a:cubicBezTo>
                    <a:pt x="12622" y="84051"/>
                    <a:pt x="12691" y="84045"/>
                    <a:pt x="12762" y="84033"/>
                  </a:cubicBezTo>
                  <a:cubicBezTo>
                    <a:pt x="13329" y="84033"/>
                    <a:pt x="13424" y="83561"/>
                    <a:pt x="13424" y="83088"/>
                  </a:cubicBezTo>
                  <a:cubicBezTo>
                    <a:pt x="13424" y="82615"/>
                    <a:pt x="13140" y="82237"/>
                    <a:pt x="12667" y="82237"/>
                  </a:cubicBezTo>
                  <a:close/>
                  <a:moveTo>
                    <a:pt x="7090" y="82426"/>
                  </a:moveTo>
                  <a:cubicBezTo>
                    <a:pt x="6618" y="82426"/>
                    <a:pt x="6240" y="82804"/>
                    <a:pt x="6145" y="83277"/>
                  </a:cubicBezTo>
                  <a:cubicBezTo>
                    <a:pt x="6051" y="83844"/>
                    <a:pt x="6523" y="84317"/>
                    <a:pt x="7090" y="84506"/>
                  </a:cubicBezTo>
                  <a:cubicBezTo>
                    <a:pt x="7563" y="84506"/>
                    <a:pt x="7941" y="84128"/>
                    <a:pt x="7941" y="83561"/>
                  </a:cubicBezTo>
                  <a:cubicBezTo>
                    <a:pt x="7941" y="82899"/>
                    <a:pt x="7657" y="82426"/>
                    <a:pt x="7090" y="82426"/>
                  </a:cubicBezTo>
                  <a:close/>
                  <a:moveTo>
                    <a:pt x="31761" y="82804"/>
                  </a:moveTo>
                  <a:cubicBezTo>
                    <a:pt x="31194" y="82804"/>
                    <a:pt x="31005" y="83182"/>
                    <a:pt x="31005" y="83655"/>
                  </a:cubicBezTo>
                  <a:cubicBezTo>
                    <a:pt x="31005" y="84222"/>
                    <a:pt x="31289" y="84600"/>
                    <a:pt x="32045" y="84600"/>
                  </a:cubicBezTo>
                  <a:cubicBezTo>
                    <a:pt x="32612" y="84600"/>
                    <a:pt x="32896" y="84222"/>
                    <a:pt x="32896" y="83655"/>
                  </a:cubicBezTo>
                  <a:cubicBezTo>
                    <a:pt x="32707" y="83182"/>
                    <a:pt x="32423" y="82804"/>
                    <a:pt x="31761" y="82804"/>
                  </a:cubicBezTo>
                  <a:close/>
                  <a:moveTo>
                    <a:pt x="90962" y="82695"/>
                  </a:moveTo>
                  <a:cubicBezTo>
                    <a:pt x="90895" y="82695"/>
                    <a:pt x="90822" y="82700"/>
                    <a:pt x="90745" y="82710"/>
                  </a:cubicBezTo>
                  <a:cubicBezTo>
                    <a:pt x="90273" y="82804"/>
                    <a:pt x="89895" y="82993"/>
                    <a:pt x="89895" y="83655"/>
                  </a:cubicBezTo>
                  <a:cubicBezTo>
                    <a:pt x="89895" y="84317"/>
                    <a:pt x="90273" y="84600"/>
                    <a:pt x="90840" y="84695"/>
                  </a:cubicBezTo>
                  <a:cubicBezTo>
                    <a:pt x="91501" y="84600"/>
                    <a:pt x="91974" y="84222"/>
                    <a:pt x="91974" y="83655"/>
                  </a:cubicBezTo>
                  <a:cubicBezTo>
                    <a:pt x="91804" y="83061"/>
                    <a:pt x="91558" y="82695"/>
                    <a:pt x="90962" y="82695"/>
                  </a:cubicBezTo>
                  <a:close/>
                  <a:moveTo>
                    <a:pt x="96795" y="82899"/>
                  </a:moveTo>
                  <a:cubicBezTo>
                    <a:pt x="96322" y="82899"/>
                    <a:pt x="95944" y="83182"/>
                    <a:pt x="95755" y="83655"/>
                  </a:cubicBezTo>
                  <a:cubicBezTo>
                    <a:pt x="95566" y="84222"/>
                    <a:pt x="95944" y="84695"/>
                    <a:pt x="96511" y="84789"/>
                  </a:cubicBezTo>
                  <a:cubicBezTo>
                    <a:pt x="96612" y="84823"/>
                    <a:pt x="96709" y="84839"/>
                    <a:pt x="96803" y="84839"/>
                  </a:cubicBezTo>
                  <a:cubicBezTo>
                    <a:pt x="97237" y="84839"/>
                    <a:pt x="97585" y="84500"/>
                    <a:pt x="97740" y="84033"/>
                  </a:cubicBezTo>
                  <a:cubicBezTo>
                    <a:pt x="97740" y="83372"/>
                    <a:pt x="97457" y="82899"/>
                    <a:pt x="96795" y="82899"/>
                  </a:cubicBezTo>
                  <a:close/>
                  <a:moveTo>
                    <a:pt x="52258" y="82876"/>
                  </a:moveTo>
                  <a:cubicBezTo>
                    <a:pt x="51758" y="82876"/>
                    <a:pt x="51423" y="83098"/>
                    <a:pt x="51423" y="83655"/>
                  </a:cubicBezTo>
                  <a:cubicBezTo>
                    <a:pt x="51328" y="84222"/>
                    <a:pt x="51517" y="84695"/>
                    <a:pt x="52273" y="84789"/>
                  </a:cubicBezTo>
                  <a:cubicBezTo>
                    <a:pt x="52372" y="84829"/>
                    <a:pt x="52471" y="84848"/>
                    <a:pt x="52566" y="84848"/>
                  </a:cubicBezTo>
                  <a:cubicBezTo>
                    <a:pt x="52927" y="84848"/>
                    <a:pt x="53238" y="84577"/>
                    <a:pt x="53313" y="84128"/>
                  </a:cubicBezTo>
                  <a:cubicBezTo>
                    <a:pt x="53408" y="83466"/>
                    <a:pt x="53219" y="82993"/>
                    <a:pt x="52557" y="82899"/>
                  </a:cubicBezTo>
                  <a:cubicBezTo>
                    <a:pt x="52452" y="82884"/>
                    <a:pt x="52352" y="82876"/>
                    <a:pt x="52258" y="82876"/>
                  </a:cubicBezTo>
                  <a:close/>
                  <a:moveTo>
                    <a:pt x="62104" y="82993"/>
                  </a:moveTo>
                  <a:cubicBezTo>
                    <a:pt x="61442" y="83182"/>
                    <a:pt x="61064" y="83561"/>
                    <a:pt x="61064" y="84128"/>
                  </a:cubicBezTo>
                  <a:cubicBezTo>
                    <a:pt x="61064" y="84600"/>
                    <a:pt x="61442" y="84978"/>
                    <a:pt x="61915" y="85073"/>
                  </a:cubicBezTo>
                  <a:cubicBezTo>
                    <a:pt x="61974" y="85083"/>
                    <a:pt x="62031" y="85087"/>
                    <a:pt x="62087" y="85087"/>
                  </a:cubicBezTo>
                  <a:cubicBezTo>
                    <a:pt x="62577" y="85087"/>
                    <a:pt x="62974" y="84731"/>
                    <a:pt x="63144" y="84222"/>
                  </a:cubicBezTo>
                  <a:cubicBezTo>
                    <a:pt x="63238" y="83655"/>
                    <a:pt x="62766" y="83182"/>
                    <a:pt x="62104" y="82993"/>
                  </a:cubicBezTo>
                  <a:close/>
                  <a:moveTo>
                    <a:pt x="40741" y="83372"/>
                  </a:moveTo>
                  <a:cubicBezTo>
                    <a:pt x="40174" y="83561"/>
                    <a:pt x="39796" y="83750"/>
                    <a:pt x="39796" y="84222"/>
                  </a:cubicBezTo>
                  <a:cubicBezTo>
                    <a:pt x="39702" y="84789"/>
                    <a:pt x="40080" y="85262"/>
                    <a:pt x="40741" y="85262"/>
                  </a:cubicBezTo>
                  <a:cubicBezTo>
                    <a:pt x="41214" y="85262"/>
                    <a:pt x="41592" y="85073"/>
                    <a:pt x="41687" y="84411"/>
                  </a:cubicBezTo>
                  <a:cubicBezTo>
                    <a:pt x="41687" y="83844"/>
                    <a:pt x="41498" y="83372"/>
                    <a:pt x="40741" y="83372"/>
                  </a:cubicBezTo>
                  <a:close/>
                  <a:moveTo>
                    <a:pt x="102422" y="83354"/>
                  </a:moveTo>
                  <a:cubicBezTo>
                    <a:pt x="102345" y="83354"/>
                    <a:pt x="102266" y="83360"/>
                    <a:pt x="102183" y="83372"/>
                  </a:cubicBezTo>
                  <a:cubicBezTo>
                    <a:pt x="101710" y="83561"/>
                    <a:pt x="101427" y="83844"/>
                    <a:pt x="101427" y="84317"/>
                  </a:cubicBezTo>
                  <a:cubicBezTo>
                    <a:pt x="101427" y="84978"/>
                    <a:pt x="101899" y="85262"/>
                    <a:pt x="102466" y="85262"/>
                  </a:cubicBezTo>
                  <a:cubicBezTo>
                    <a:pt x="103034" y="85262"/>
                    <a:pt x="103412" y="84978"/>
                    <a:pt x="103412" y="84222"/>
                  </a:cubicBezTo>
                  <a:cubicBezTo>
                    <a:pt x="103329" y="83643"/>
                    <a:pt x="102957" y="83354"/>
                    <a:pt x="102422" y="83354"/>
                  </a:cubicBezTo>
                  <a:close/>
                  <a:moveTo>
                    <a:pt x="57333" y="83503"/>
                  </a:moveTo>
                  <a:cubicBezTo>
                    <a:pt x="57227" y="83503"/>
                    <a:pt x="57115" y="83522"/>
                    <a:pt x="57000" y="83561"/>
                  </a:cubicBezTo>
                  <a:cubicBezTo>
                    <a:pt x="56338" y="83655"/>
                    <a:pt x="56149" y="84128"/>
                    <a:pt x="56244" y="84695"/>
                  </a:cubicBezTo>
                  <a:cubicBezTo>
                    <a:pt x="56338" y="85168"/>
                    <a:pt x="56716" y="85451"/>
                    <a:pt x="57189" y="85451"/>
                  </a:cubicBezTo>
                  <a:cubicBezTo>
                    <a:pt x="57756" y="85451"/>
                    <a:pt x="58134" y="84978"/>
                    <a:pt x="58134" y="84317"/>
                  </a:cubicBezTo>
                  <a:cubicBezTo>
                    <a:pt x="58059" y="83790"/>
                    <a:pt x="57744" y="83503"/>
                    <a:pt x="57333" y="83503"/>
                  </a:cubicBezTo>
                  <a:close/>
                  <a:moveTo>
                    <a:pt x="25619" y="83512"/>
                  </a:moveTo>
                  <a:cubicBezTo>
                    <a:pt x="25185" y="83512"/>
                    <a:pt x="24861" y="83879"/>
                    <a:pt x="24861" y="84506"/>
                  </a:cubicBezTo>
                  <a:cubicBezTo>
                    <a:pt x="24861" y="85073"/>
                    <a:pt x="25145" y="85546"/>
                    <a:pt x="25901" y="85640"/>
                  </a:cubicBezTo>
                  <a:cubicBezTo>
                    <a:pt x="26279" y="85357"/>
                    <a:pt x="26752" y="85168"/>
                    <a:pt x="26752" y="84506"/>
                  </a:cubicBezTo>
                  <a:cubicBezTo>
                    <a:pt x="26752" y="84033"/>
                    <a:pt x="26374" y="83655"/>
                    <a:pt x="25901" y="83561"/>
                  </a:cubicBezTo>
                  <a:cubicBezTo>
                    <a:pt x="25804" y="83528"/>
                    <a:pt x="25709" y="83512"/>
                    <a:pt x="25619" y="83512"/>
                  </a:cubicBezTo>
                  <a:close/>
                  <a:moveTo>
                    <a:pt x="108043" y="83750"/>
                  </a:moveTo>
                  <a:cubicBezTo>
                    <a:pt x="107571" y="83750"/>
                    <a:pt x="107004" y="84128"/>
                    <a:pt x="107004" y="84600"/>
                  </a:cubicBezTo>
                  <a:cubicBezTo>
                    <a:pt x="106909" y="85168"/>
                    <a:pt x="107287" y="85640"/>
                    <a:pt x="107854" y="85735"/>
                  </a:cubicBezTo>
                  <a:cubicBezTo>
                    <a:pt x="107952" y="85767"/>
                    <a:pt x="108046" y="85783"/>
                    <a:pt x="108136" y="85783"/>
                  </a:cubicBezTo>
                  <a:cubicBezTo>
                    <a:pt x="108570" y="85783"/>
                    <a:pt x="108894" y="85416"/>
                    <a:pt x="108894" y="84789"/>
                  </a:cubicBezTo>
                  <a:cubicBezTo>
                    <a:pt x="109083" y="84128"/>
                    <a:pt x="108611" y="83750"/>
                    <a:pt x="108043" y="83750"/>
                  </a:cubicBezTo>
                  <a:close/>
                  <a:moveTo>
                    <a:pt x="73825" y="84222"/>
                  </a:moveTo>
                  <a:cubicBezTo>
                    <a:pt x="73164" y="84222"/>
                    <a:pt x="73069" y="84695"/>
                    <a:pt x="72880" y="85262"/>
                  </a:cubicBezTo>
                  <a:cubicBezTo>
                    <a:pt x="73053" y="85693"/>
                    <a:pt x="73225" y="86125"/>
                    <a:pt x="73685" y="86125"/>
                  </a:cubicBezTo>
                  <a:cubicBezTo>
                    <a:pt x="73729" y="86125"/>
                    <a:pt x="73776" y="86121"/>
                    <a:pt x="73825" y="86113"/>
                  </a:cubicBezTo>
                  <a:cubicBezTo>
                    <a:pt x="74487" y="86018"/>
                    <a:pt x="74770" y="85640"/>
                    <a:pt x="74770" y="85073"/>
                  </a:cubicBezTo>
                  <a:cubicBezTo>
                    <a:pt x="74770" y="84600"/>
                    <a:pt x="74298" y="84222"/>
                    <a:pt x="73825" y="84222"/>
                  </a:cubicBezTo>
                  <a:close/>
                  <a:moveTo>
                    <a:pt x="80820" y="85262"/>
                  </a:moveTo>
                  <a:cubicBezTo>
                    <a:pt x="80253" y="85451"/>
                    <a:pt x="79969" y="85735"/>
                    <a:pt x="80158" y="86207"/>
                  </a:cubicBezTo>
                  <a:cubicBezTo>
                    <a:pt x="80158" y="86769"/>
                    <a:pt x="80363" y="87195"/>
                    <a:pt x="80887" y="87195"/>
                  </a:cubicBezTo>
                  <a:cubicBezTo>
                    <a:pt x="80981" y="87195"/>
                    <a:pt x="81084" y="87181"/>
                    <a:pt x="81198" y="87153"/>
                  </a:cubicBezTo>
                  <a:cubicBezTo>
                    <a:pt x="81765" y="87058"/>
                    <a:pt x="81860" y="86680"/>
                    <a:pt x="82049" y="86018"/>
                  </a:cubicBezTo>
                  <a:cubicBezTo>
                    <a:pt x="81765" y="85735"/>
                    <a:pt x="81576" y="85262"/>
                    <a:pt x="80820" y="85262"/>
                  </a:cubicBezTo>
                  <a:close/>
                  <a:moveTo>
                    <a:pt x="45017" y="85723"/>
                  </a:moveTo>
                  <a:cubicBezTo>
                    <a:pt x="44444" y="85723"/>
                    <a:pt x="44050" y="86162"/>
                    <a:pt x="44050" y="86680"/>
                  </a:cubicBezTo>
                  <a:cubicBezTo>
                    <a:pt x="44050" y="87342"/>
                    <a:pt x="44428" y="87625"/>
                    <a:pt x="44995" y="87720"/>
                  </a:cubicBezTo>
                  <a:cubicBezTo>
                    <a:pt x="45751" y="87625"/>
                    <a:pt x="46129" y="87436"/>
                    <a:pt x="45940" y="86680"/>
                  </a:cubicBezTo>
                  <a:cubicBezTo>
                    <a:pt x="45940" y="86207"/>
                    <a:pt x="45562" y="85829"/>
                    <a:pt x="45184" y="85735"/>
                  </a:cubicBezTo>
                  <a:cubicBezTo>
                    <a:pt x="45127" y="85726"/>
                    <a:pt x="45071" y="85723"/>
                    <a:pt x="45017" y="85723"/>
                  </a:cubicBezTo>
                  <a:close/>
                  <a:moveTo>
                    <a:pt x="21097" y="85720"/>
                  </a:moveTo>
                  <a:cubicBezTo>
                    <a:pt x="20608" y="85720"/>
                    <a:pt x="20220" y="86077"/>
                    <a:pt x="20135" y="86585"/>
                  </a:cubicBezTo>
                  <a:cubicBezTo>
                    <a:pt x="19946" y="87153"/>
                    <a:pt x="20324" y="87531"/>
                    <a:pt x="20891" y="87814"/>
                  </a:cubicBezTo>
                  <a:cubicBezTo>
                    <a:pt x="21553" y="87625"/>
                    <a:pt x="22025" y="87436"/>
                    <a:pt x="22025" y="86680"/>
                  </a:cubicBezTo>
                  <a:cubicBezTo>
                    <a:pt x="22025" y="86207"/>
                    <a:pt x="21742" y="85735"/>
                    <a:pt x="21269" y="85735"/>
                  </a:cubicBezTo>
                  <a:cubicBezTo>
                    <a:pt x="21211" y="85725"/>
                    <a:pt x="21153" y="85720"/>
                    <a:pt x="21097" y="85720"/>
                  </a:cubicBezTo>
                  <a:close/>
                  <a:moveTo>
                    <a:pt x="35493" y="86001"/>
                  </a:moveTo>
                  <a:cubicBezTo>
                    <a:pt x="34958" y="86001"/>
                    <a:pt x="34585" y="86290"/>
                    <a:pt x="34503" y="86869"/>
                  </a:cubicBezTo>
                  <a:cubicBezTo>
                    <a:pt x="34408" y="87436"/>
                    <a:pt x="34786" y="87909"/>
                    <a:pt x="35448" y="88003"/>
                  </a:cubicBezTo>
                  <a:cubicBezTo>
                    <a:pt x="36015" y="87909"/>
                    <a:pt x="36393" y="87531"/>
                    <a:pt x="36488" y="86963"/>
                  </a:cubicBezTo>
                  <a:cubicBezTo>
                    <a:pt x="36488" y="86396"/>
                    <a:pt x="36110" y="86018"/>
                    <a:pt x="35732" y="86018"/>
                  </a:cubicBezTo>
                  <a:cubicBezTo>
                    <a:pt x="35649" y="86006"/>
                    <a:pt x="35569" y="86001"/>
                    <a:pt x="35493" y="86001"/>
                  </a:cubicBezTo>
                  <a:close/>
                  <a:moveTo>
                    <a:pt x="15125" y="86396"/>
                  </a:moveTo>
                  <a:cubicBezTo>
                    <a:pt x="14652" y="86396"/>
                    <a:pt x="14274" y="86680"/>
                    <a:pt x="14274" y="87153"/>
                  </a:cubicBezTo>
                  <a:cubicBezTo>
                    <a:pt x="14274" y="87814"/>
                    <a:pt x="14652" y="88287"/>
                    <a:pt x="15220" y="88287"/>
                  </a:cubicBezTo>
                  <a:cubicBezTo>
                    <a:pt x="15976" y="88287"/>
                    <a:pt x="16165" y="87909"/>
                    <a:pt x="16354" y="87058"/>
                  </a:cubicBezTo>
                  <a:cubicBezTo>
                    <a:pt x="16070" y="86680"/>
                    <a:pt x="15692" y="86396"/>
                    <a:pt x="15125" y="86396"/>
                  </a:cubicBezTo>
                  <a:close/>
                  <a:moveTo>
                    <a:pt x="87248" y="86396"/>
                  </a:moveTo>
                  <a:cubicBezTo>
                    <a:pt x="86775" y="86491"/>
                    <a:pt x="86397" y="86680"/>
                    <a:pt x="86397" y="87342"/>
                  </a:cubicBezTo>
                  <a:cubicBezTo>
                    <a:pt x="86397" y="87909"/>
                    <a:pt x="86586" y="88381"/>
                    <a:pt x="87342" y="88381"/>
                  </a:cubicBezTo>
                  <a:cubicBezTo>
                    <a:pt x="88004" y="88381"/>
                    <a:pt x="88288" y="87909"/>
                    <a:pt x="88382" y="87342"/>
                  </a:cubicBezTo>
                  <a:cubicBezTo>
                    <a:pt x="88193" y="86680"/>
                    <a:pt x="87909" y="86396"/>
                    <a:pt x="87248" y="86396"/>
                  </a:cubicBezTo>
                  <a:close/>
                  <a:moveTo>
                    <a:pt x="69383" y="86396"/>
                  </a:moveTo>
                  <a:cubicBezTo>
                    <a:pt x="68815" y="86396"/>
                    <a:pt x="68532" y="86680"/>
                    <a:pt x="68437" y="87153"/>
                  </a:cubicBezTo>
                  <a:cubicBezTo>
                    <a:pt x="68343" y="87814"/>
                    <a:pt x="68626" y="88287"/>
                    <a:pt x="69193" y="88381"/>
                  </a:cubicBezTo>
                  <a:cubicBezTo>
                    <a:pt x="69261" y="88391"/>
                    <a:pt x="69326" y="88396"/>
                    <a:pt x="69387" y="88396"/>
                  </a:cubicBezTo>
                  <a:cubicBezTo>
                    <a:pt x="69929" y="88396"/>
                    <a:pt x="70243" y="88030"/>
                    <a:pt x="70328" y="87436"/>
                  </a:cubicBezTo>
                  <a:cubicBezTo>
                    <a:pt x="70328" y="86680"/>
                    <a:pt x="69950" y="86396"/>
                    <a:pt x="69383" y="86396"/>
                  </a:cubicBezTo>
                  <a:close/>
                  <a:moveTo>
                    <a:pt x="93763" y="86820"/>
                  </a:moveTo>
                  <a:cubicBezTo>
                    <a:pt x="93334" y="86820"/>
                    <a:pt x="93014" y="87158"/>
                    <a:pt x="93014" y="87625"/>
                  </a:cubicBezTo>
                  <a:cubicBezTo>
                    <a:pt x="92919" y="88098"/>
                    <a:pt x="93203" y="88476"/>
                    <a:pt x="93676" y="88570"/>
                  </a:cubicBezTo>
                  <a:cubicBezTo>
                    <a:pt x="93791" y="88603"/>
                    <a:pt x="93900" y="88619"/>
                    <a:pt x="94003" y="88619"/>
                  </a:cubicBezTo>
                  <a:cubicBezTo>
                    <a:pt x="94488" y="88619"/>
                    <a:pt x="94810" y="88266"/>
                    <a:pt x="94810" y="87720"/>
                  </a:cubicBezTo>
                  <a:cubicBezTo>
                    <a:pt x="94621" y="87342"/>
                    <a:pt x="94526" y="86963"/>
                    <a:pt x="94054" y="86869"/>
                  </a:cubicBezTo>
                  <a:cubicBezTo>
                    <a:pt x="93953" y="86835"/>
                    <a:pt x="93856" y="86820"/>
                    <a:pt x="93763" y="86820"/>
                  </a:cubicBezTo>
                  <a:close/>
                  <a:moveTo>
                    <a:pt x="9548" y="86680"/>
                  </a:moveTo>
                  <a:cubicBezTo>
                    <a:pt x="8981" y="86680"/>
                    <a:pt x="8697" y="87058"/>
                    <a:pt x="8603" y="87531"/>
                  </a:cubicBezTo>
                  <a:cubicBezTo>
                    <a:pt x="8508" y="88098"/>
                    <a:pt x="8886" y="88476"/>
                    <a:pt x="9548" y="88759"/>
                  </a:cubicBezTo>
                  <a:cubicBezTo>
                    <a:pt x="9926" y="88570"/>
                    <a:pt x="10493" y="88476"/>
                    <a:pt x="10493" y="87720"/>
                  </a:cubicBezTo>
                  <a:cubicBezTo>
                    <a:pt x="10493" y="87153"/>
                    <a:pt x="10115" y="86869"/>
                    <a:pt x="9548" y="86680"/>
                  </a:cubicBezTo>
                  <a:close/>
                  <a:moveTo>
                    <a:pt x="28926" y="87342"/>
                  </a:moveTo>
                  <a:cubicBezTo>
                    <a:pt x="28642" y="87342"/>
                    <a:pt x="28264" y="87625"/>
                    <a:pt x="28264" y="88098"/>
                  </a:cubicBezTo>
                  <a:cubicBezTo>
                    <a:pt x="28264" y="88677"/>
                    <a:pt x="28626" y="88966"/>
                    <a:pt x="29096" y="88966"/>
                  </a:cubicBezTo>
                  <a:cubicBezTo>
                    <a:pt x="29163" y="88966"/>
                    <a:pt x="29233" y="88960"/>
                    <a:pt x="29304" y="88949"/>
                  </a:cubicBezTo>
                  <a:cubicBezTo>
                    <a:pt x="29871" y="88854"/>
                    <a:pt x="30060" y="88476"/>
                    <a:pt x="29871" y="88003"/>
                  </a:cubicBezTo>
                  <a:cubicBezTo>
                    <a:pt x="29871" y="87436"/>
                    <a:pt x="29398" y="87342"/>
                    <a:pt x="28926" y="87342"/>
                  </a:cubicBezTo>
                  <a:close/>
                  <a:moveTo>
                    <a:pt x="49798" y="87422"/>
                  </a:moveTo>
                  <a:cubicBezTo>
                    <a:pt x="49743" y="87422"/>
                    <a:pt x="49686" y="87426"/>
                    <a:pt x="49627" y="87436"/>
                  </a:cubicBezTo>
                  <a:cubicBezTo>
                    <a:pt x="49154" y="87531"/>
                    <a:pt x="48776" y="87720"/>
                    <a:pt x="48776" y="88381"/>
                  </a:cubicBezTo>
                  <a:cubicBezTo>
                    <a:pt x="48776" y="89043"/>
                    <a:pt x="49249" y="89421"/>
                    <a:pt x="49910" y="89421"/>
                  </a:cubicBezTo>
                  <a:cubicBezTo>
                    <a:pt x="50477" y="89421"/>
                    <a:pt x="50856" y="88949"/>
                    <a:pt x="50950" y="88192"/>
                  </a:cubicBezTo>
                  <a:cubicBezTo>
                    <a:pt x="50611" y="87769"/>
                    <a:pt x="50273" y="87422"/>
                    <a:pt x="49798" y="87422"/>
                  </a:cubicBezTo>
                  <a:close/>
                  <a:moveTo>
                    <a:pt x="99725" y="87436"/>
                  </a:moveTo>
                  <a:cubicBezTo>
                    <a:pt x="99158" y="87531"/>
                    <a:pt x="98685" y="87720"/>
                    <a:pt x="98685" y="88476"/>
                  </a:cubicBezTo>
                  <a:cubicBezTo>
                    <a:pt x="98685" y="88949"/>
                    <a:pt x="99063" y="89421"/>
                    <a:pt x="99536" y="89421"/>
                  </a:cubicBezTo>
                  <a:cubicBezTo>
                    <a:pt x="99595" y="89431"/>
                    <a:pt x="99652" y="89436"/>
                    <a:pt x="99708" y="89436"/>
                  </a:cubicBezTo>
                  <a:cubicBezTo>
                    <a:pt x="100197" y="89436"/>
                    <a:pt x="100586" y="89079"/>
                    <a:pt x="100670" y="88570"/>
                  </a:cubicBezTo>
                  <a:cubicBezTo>
                    <a:pt x="100765" y="88003"/>
                    <a:pt x="100292" y="87625"/>
                    <a:pt x="99725" y="87436"/>
                  </a:cubicBezTo>
                  <a:close/>
                  <a:moveTo>
                    <a:pt x="64656" y="87909"/>
                  </a:moveTo>
                  <a:cubicBezTo>
                    <a:pt x="63900" y="87909"/>
                    <a:pt x="63711" y="88192"/>
                    <a:pt x="63711" y="88949"/>
                  </a:cubicBezTo>
                  <a:cubicBezTo>
                    <a:pt x="63711" y="89421"/>
                    <a:pt x="64089" y="89799"/>
                    <a:pt x="64656" y="89799"/>
                  </a:cubicBezTo>
                  <a:cubicBezTo>
                    <a:pt x="65318" y="89799"/>
                    <a:pt x="65602" y="89421"/>
                    <a:pt x="65602" y="88854"/>
                  </a:cubicBezTo>
                  <a:cubicBezTo>
                    <a:pt x="65318" y="88098"/>
                    <a:pt x="65129" y="87909"/>
                    <a:pt x="64656" y="87909"/>
                  </a:cubicBezTo>
                  <a:close/>
                  <a:moveTo>
                    <a:pt x="76850" y="88098"/>
                  </a:moveTo>
                  <a:cubicBezTo>
                    <a:pt x="76377" y="88287"/>
                    <a:pt x="75999" y="88570"/>
                    <a:pt x="75999" y="89043"/>
                  </a:cubicBezTo>
                  <a:cubicBezTo>
                    <a:pt x="75999" y="89637"/>
                    <a:pt x="76304" y="90003"/>
                    <a:pt x="76845" y="90003"/>
                  </a:cubicBezTo>
                  <a:cubicBezTo>
                    <a:pt x="76907" y="90003"/>
                    <a:pt x="76972" y="89998"/>
                    <a:pt x="77039" y="89988"/>
                  </a:cubicBezTo>
                  <a:cubicBezTo>
                    <a:pt x="77606" y="89988"/>
                    <a:pt x="77984" y="89516"/>
                    <a:pt x="77984" y="88949"/>
                  </a:cubicBezTo>
                  <a:cubicBezTo>
                    <a:pt x="77890" y="88381"/>
                    <a:pt x="77417" y="88098"/>
                    <a:pt x="76850" y="88098"/>
                  </a:cubicBezTo>
                  <a:close/>
                  <a:moveTo>
                    <a:pt x="105491" y="88003"/>
                  </a:moveTo>
                  <a:cubicBezTo>
                    <a:pt x="105019" y="88003"/>
                    <a:pt x="104735" y="88381"/>
                    <a:pt x="104546" y="88854"/>
                  </a:cubicBezTo>
                  <a:cubicBezTo>
                    <a:pt x="104451" y="89421"/>
                    <a:pt x="104640" y="89894"/>
                    <a:pt x="105397" y="89988"/>
                  </a:cubicBezTo>
                  <a:cubicBezTo>
                    <a:pt x="105495" y="90016"/>
                    <a:pt x="105586" y="90030"/>
                    <a:pt x="105668" y="90030"/>
                  </a:cubicBezTo>
                  <a:cubicBezTo>
                    <a:pt x="106139" y="90030"/>
                    <a:pt x="106356" y="89592"/>
                    <a:pt x="106436" y="88949"/>
                  </a:cubicBezTo>
                  <a:cubicBezTo>
                    <a:pt x="106342" y="88476"/>
                    <a:pt x="106153" y="88003"/>
                    <a:pt x="105491" y="88003"/>
                  </a:cubicBezTo>
                  <a:close/>
                  <a:moveTo>
                    <a:pt x="54614" y="88453"/>
                  </a:moveTo>
                  <a:cubicBezTo>
                    <a:pt x="54530" y="88453"/>
                    <a:pt x="54443" y="88461"/>
                    <a:pt x="54353" y="88476"/>
                  </a:cubicBezTo>
                  <a:cubicBezTo>
                    <a:pt x="53880" y="88570"/>
                    <a:pt x="53691" y="88949"/>
                    <a:pt x="53691" y="89421"/>
                  </a:cubicBezTo>
                  <a:cubicBezTo>
                    <a:pt x="53761" y="89910"/>
                    <a:pt x="54037" y="90192"/>
                    <a:pt x="54405" y="90192"/>
                  </a:cubicBezTo>
                  <a:cubicBezTo>
                    <a:pt x="54536" y="90192"/>
                    <a:pt x="54677" y="90157"/>
                    <a:pt x="54826" y="90083"/>
                  </a:cubicBezTo>
                  <a:cubicBezTo>
                    <a:pt x="55298" y="89988"/>
                    <a:pt x="55582" y="89705"/>
                    <a:pt x="55582" y="89232"/>
                  </a:cubicBezTo>
                  <a:cubicBezTo>
                    <a:pt x="55423" y="88675"/>
                    <a:pt x="55063" y="88453"/>
                    <a:pt x="54614" y="88453"/>
                  </a:cubicBezTo>
                  <a:close/>
                  <a:moveTo>
                    <a:pt x="59720" y="88462"/>
                  </a:moveTo>
                  <a:cubicBezTo>
                    <a:pt x="59666" y="88462"/>
                    <a:pt x="59610" y="88466"/>
                    <a:pt x="59552" y="88476"/>
                  </a:cubicBezTo>
                  <a:cubicBezTo>
                    <a:pt x="59079" y="88476"/>
                    <a:pt x="58701" y="88854"/>
                    <a:pt x="58701" y="89327"/>
                  </a:cubicBezTo>
                  <a:cubicBezTo>
                    <a:pt x="58701" y="89894"/>
                    <a:pt x="58985" y="90366"/>
                    <a:pt x="59646" y="90366"/>
                  </a:cubicBezTo>
                  <a:cubicBezTo>
                    <a:pt x="60308" y="90366"/>
                    <a:pt x="60592" y="89988"/>
                    <a:pt x="60592" y="89421"/>
                  </a:cubicBezTo>
                  <a:cubicBezTo>
                    <a:pt x="60507" y="88827"/>
                    <a:pt x="60193" y="88462"/>
                    <a:pt x="59720" y="88462"/>
                  </a:cubicBezTo>
                  <a:close/>
                  <a:moveTo>
                    <a:pt x="39607" y="88759"/>
                  </a:moveTo>
                  <a:cubicBezTo>
                    <a:pt x="39040" y="88759"/>
                    <a:pt x="38662" y="89232"/>
                    <a:pt x="38756" y="89799"/>
                  </a:cubicBezTo>
                  <a:cubicBezTo>
                    <a:pt x="38756" y="90272"/>
                    <a:pt x="39134" y="90650"/>
                    <a:pt x="39607" y="90650"/>
                  </a:cubicBezTo>
                  <a:cubicBezTo>
                    <a:pt x="40174" y="90650"/>
                    <a:pt x="40552" y="90177"/>
                    <a:pt x="40552" y="89799"/>
                  </a:cubicBezTo>
                  <a:cubicBezTo>
                    <a:pt x="40458" y="89043"/>
                    <a:pt x="40080" y="88759"/>
                    <a:pt x="39607" y="88759"/>
                  </a:cubicBezTo>
                  <a:close/>
                  <a:moveTo>
                    <a:pt x="24239" y="89498"/>
                  </a:moveTo>
                  <a:cubicBezTo>
                    <a:pt x="24167" y="89498"/>
                    <a:pt x="24091" y="89504"/>
                    <a:pt x="24010" y="89516"/>
                  </a:cubicBezTo>
                  <a:cubicBezTo>
                    <a:pt x="23538" y="89705"/>
                    <a:pt x="23254" y="89988"/>
                    <a:pt x="23254" y="90461"/>
                  </a:cubicBezTo>
                  <a:cubicBezTo>
                    <a:pt x="23254" y="91217"/>
                    <a:pt x="23727" y="91312"/>
                    <a:pt x="24388" y="91312"/>
                  </a:cubicBezTo>
                  <a:cubicBezTo>
                    <a:pt x="24861" y="91217"/>
                    <a:pt x="25050" y="90839"/>
                    <a:pt x="25050" y="90555"/>
                  </a:cubicBezTo>
                  <a:cubicBezTo>
                    <a:pt x="25050" y="89808"/>
                    <a:pt x="24758" y="89498"/>
                    <a:pt x="24239" y="89498"/>
                  </a:cubicBezTo>
                  <a:close/>
                  <a:moveTo>
                    <a:pt x="83722" y="89662"/>
                  </a:moveTo>
                  <a:cubicBezTo>
                    <a:pt x="83640" y="89662"/>
                    <a:pt x="83555" y="89675"/>
                    <a:pt x="83467" y="89705"/>
                  </a:cubicBezTo>
                  <a:cubicBezTo>
                    <a:pt x="82805" y="89799"/>
                    <a:pt x="82522" y="90272"/>
                    <a:pt x="82616" y="90839"/>
                  </a:cubicBezTo>
                  <a:cubicBezTo>
                    <a:pt x="82701" y="91262"/>
                    <a:pt x="83013" y="91610"/>
                    <a:pt x="83485" y="91610"/>
                  </a:cubicBezTo>
                  <a:cubicBezTo>
                    <a:pt x="83540" y="91610"/>
                    <a:pt x="83597" y="91605"/>
                    <a:pt x="83656" y="91595"/>
                  </a:cubicBezTo>
                  <a:cubicBezTo>
                    <a:pt x="84223" y="91406"/>
                    <a:pt x="84601" y="91123"/>
                    <a:pt x="84601" y="90461"/>
                  </a:cubicBezTo>
                  <a:cubicBezTo>
                    <a:pt x="84521" y="90061"/>
                    <a:pt x="84171" y="89662"/>
                    <a:pt x="83722" y="89662"/>
                  </a:cubicBezTo>
                  <a:close/>
                  <a:moveTo>
                    <a:pt x="32846" y="90354"/>
                  </a:moveTo>
                  <a:cubicBezTo>
                    <a:pt x="32345" y="90354"/>
                    <a:pt x="31950" y="90794"/>
                    <a:pt x="31950" y="91312"/>
                  </a:cubicBezTo>
                  <a:cubicBezTo>
                    <a:pt x="31950" y="91784"/>
                    <a:pt x="32140" y="92162"/>
                    <a:pt x="32423" y="92162"/>
                  </a:cubicBezTo>
                  <a:cubicBezTo>
                    <a:pt x="32625" y="92203"/>
                    <a:pt x="32797" y="92222"/>
                    <a:pt x="32944" y="92222"/>
                  </a:cubicBezTo>
                  <a:cubicBezTo>
                    <a:pt x="33485" y="92222"/>
                    <a:pt x="33692" y="91967"/>
                    <a:pt x="33841" y="91595"/>
                  </a:cubicBezTo>
                  <a:cubicBezTo>
                    <a:pt x="33936" y="90934"/>
                    <a:pt x="33652" y="90461"/>
                    <a:pt x="32990" y="90366"/>
                  </a:cubicBezTo>
                  <a:cubicBezTo>
                    <a:pt x="32941" y="90358"/>
                    <a:pt x="32893" y="90354"/>
                    <a:pt x="32846" y="90354"/>
                  </a:cubicBezTo>
                  <a:close/>
                  <a:moveTo>
                    <a:pt x="90367" y="90461"/>
                  </a:moveTo>
                  <a:cubicBezTo>
                    <a:pt x="89895" y="90461"/>
                    <a:pt x="89611" y="90839"/>
                    <a:pt x="89611" y="91312"/>
                  </a:cubicBezTo>
                  <a:cubicBezTo>
                    <a:pt x="89611" y="91879"/>
                    <a:pt x="89895" y="92257"/>
                    <a:pt x="90556" y="92257"/>
                  </a:cubicBezTo>
                  <a:cubicBezTo>
                    <a:pt x="91029" y="92257"/>
                    <a:pt x="91312" y="91879"/>
                    <a:pt x="91312" y="91406"/>
                  </a:cubicBezTo>
                  <a:cubicBezTo>
                    <a:pt x="91312" y="90839"/>
                    <a:pt x="91029" y="90461"/>
                    <a:pt x="90367" y="90461"/>
                  </a:cubicBezTo>
                  <a:close/>
                  <a:moveTo>
                    <a:pt x="18398" y="90235"/>
                  </a:moveTo>
                  <a:cubicBezTo>
                    <a:pt x="18320" y="90235"/>
                    <a:pt x="18238" y="90247"/>
                    <a:pt x="18150" y="90272"/>
                  </a:cubicBezTo>
                  <a:cubicBezTo>
                    <a:pt x="17677" y="90272"/>
                    <a:pt x="17394" y="90555"/>
                    <a:pt x="17205" y="91123"/>
                  </a:cubicBezTo>
                  <a:cubicBezTo>
                    <a:pt x="17110" y="91690"/>
                    <a:pt x="17488" y="92162"/>
                    <a:pt x="18055" y="92257"/>
                  </a:cubicBezTo>
                  <a:cubicBezTo>
                    <a:pt x="18121" y="92265"/>
                    <a:pt x="18182" y="92269"/>
                    <a:pt x="18239" y="92269"/>
                  </a:cubicBezTo>
                  <a:cubicBezTo>
                    <a:pt x="18843" y="92269"/>
                    <a:pt x="19009" y="91830"/>
                    <a:pt x="19095" y="91312"/>
                  </a:cubicBezTo>
                  <a:cubicBezTo>
                    <a:pt x="19177" y="90738"/>
                    <a:pt x="18904" y="90235"/>
                    <a:pt x="18398" y="90235"/>
                  </a:cubicBezTo>
                  <a:close/>
                  <a:moveTo>
                    <a:pt x="72708" y="90446"/>
                  </a:moveTo>
                  <a:cubicBezTo>
                    <a:pt x="72219" y="90446"/>
                    <a:pt x="71830" y="90803"/>
                    <a:pt x="71746" y="91312"/>
                  </a:cubicBezTo>
                  <a:cubicBezTo>
                    <a:pt x="71651" y="91784"/>
                    <a:pt x="71935" y="92257"/>
                    <a:pt x="72407" y="92257"/>
                  </a:cubicBezTo>
                  <a:cubicBezTo>
                    <a:pt x="72510" y="92272"/>
                    <a:pt x="72608" y="92279"/>
                    <a:pt x="72700" y="92279"/>
                  </a:cubicBezTo>
                  <a:cubicBezTo>
                    <a:pt x="73206" y="92279"/>
                    <a:pt x="73556" y="92045"/>
                    <a:pt x="73636" y="91406"/>
                  </a:cubicBezTo>
                  <a:cubicBezTo>
                    <a:pt x="73731" y="90934"/>
                    <a:pt x="73353" y="90650"/>
                    <a:pt x="72880" y="90461"/>
                  </a:cubicBezTo>
                  <a:cubicBezTo>
                    <a:pt x="72821" y="90451"/>
                    <a:pt x="72764" y="90446"/>
                    <a:pt x="72708" y="90446"/>
                  </a:cubicBezTo>
                  <a:close/>
                  <a:moveTo>
                    <a:pt x="43955" y="90839"/>
                  </a:moveTo>
                  <a:cubicBezTo>
                    <a:pt x="43483" y="90839"/>
                    <a:pt x="43104" y="91312"/>
                    <a:pt x="43104" y="91784"/>
                  </a:cubicBezTo>
                  <a:cubicBezTo>
                    <a:pt x="43104" y="92257"/>
                    <a:pt x="43294" y="92730"/>
                    <a:pt x="43861" y="92730"/>
                  </a:cubicBezTo>
                  <a:cubicBezTo>
                    <a:pt x="43918" y="92739"/>
                    <a:pt x="43974" y="92744"/>
                    <a:pt x="44029" y="92744"/>
                  </a:cubicBezTo>
                  <a:cubicBezTo>
                    <a:pt x="44519" y="92744"/>
                    <a:pt x="44910" y="92370"/>
                    <a:pt x="44995" y="91690"/>
                  </a:cubicBezTo>
                  <a:cubicBezTo>
                    <a:pt x="44900" y="91312"/>
                    <a:pt x="44522" y="90839"/>
                    <a:pt x="43955" y="90839"/>
                  </a:cubicBezTo>
                  <a:close/>
                  <a:moveTo>
                    <a:pt x="12195" y="90839"/>
                  </a:moveTo>
                  <a:cubicBezTo>
                    <a:pt x="11628" y="91123"/>
                    <a:pt x="11060" y="91406"/>
                    <a:pt x="11344" y="92068"/>
                  </a:cubicBezTo>
                  <a:cubicBezTo>
                    <a:pt x="11427" y="92563"/>
                    <a:pt x="11797" y="92842"/>
                    <a:pt x="12330" y="92842"/>
                  </a:cubicBezTo>
                  <a:cubicBezTo>
                    <a:pt x="12408" y="92842"/>
                    <a:pt x="12489" y="92836"/>
                    <a:pt x="12573" y="92824"/>
                  </a:cubicBezTo>
                  <a:cubicBezTo>
                    <a:pt x="13045" y="92730"/>
                    <a:pt x="13329" y="92351"/>
                    <a:pt x="13234" y="91784"/>
                  </a:cubicBezTo>
                  <a:cubicBezTo>
                    <a:pt x="13140" y="91217"/>
                    <a:pt x="12762" y="90839"/>
                    <a:pt x="12195" y="90839"/>
                  </a:cubicBezTo>
                  <a:close/>
                  <a:moveTo>
                    <a:pt x="96656" y="91297"/>
                  </a:moveTo>
                  <a:cubicBezTo>
                    <a:pt x="96609" y="91297"/>
                    <a:pt x="96561" y="91302"/>
                    <a:pt x="96511" y="91312"/>
                  </a:cubicBezTo>
                  <a:cubicBezTo>
                    <a:pt x="96039" y="91406"/>
                    <a:pt x="95755" y="91690"/>
                    <a:pt x="95755" y="92162"/>
                  </a:cubicBezTo>
                  <a:cubicBezTo>
                    <a:pt x="95755" y="92730"/>
                    <a:pt x="96039" y="93202"/>
                    <a:pt x="96700" y="93202"/>
                  </a:cubicBezTo>
                  <a:cubicBezTo>
                    <a:pt x="97267" y="93202"/>
                    <a:pt x="97646" y="92635"/>
                    <a:pt x="97457" y="92068"/>
                  </a:cubicBezTo>
                  <a:cubicBezTo>
                    <a:pt x="97372" y="91645"/>
                    <a:pt x="97060" y="91297"/>
                    <a:pt x="96656" y="91297"/>
                  </a:cubicBezTo>
                  <a:close/>
                  <a:moveTo>
                    <a:pt x="67965" y="92162"/>
                  </a:moveTo>
                  <a:cubicBezTo>
                    <a:pt x="67492" y="92162"/>
                    <a:pt x="67114" y="92446"/>
                    <a:pt x="67114" y="93013"/>
                  </a:cubicBezTo>
                  <a:cubicBezTo>
                    <a:pt x="67114" y="93580"/>
                    <a:pt x="67492" y="93958"/>
                    <a:pt x="67965" y="93958"/>
                  </a:cubicBezTo>
                  <a:cubicBezTo>
                    <a:pt x="68626" y="93958"/>
                    <a:pt x="69004" y="93580"/>
                    <a:pt x="69004" y="93108"/>
                  </a:cubicBezTo>
                  <a:cubicBezTo>
                    <a:pt x="69004" y="92351"/>
                    <a:pt x="68532" y="92162"/>
                    <a:pt x="67965" y="92162"/>
                  </a:cubicBezTo>
                  <a:close/>
                  <a:moveTo>
                    <a:pt x="102639" y="92139"/>
                  </a:moveTo>
                  <a:cubicBezTo>
                    <a:pt x="102553" y="92139"/>
                    <a:pt x="102464" y="92147"/>
                    <a:pt x="102372" y="92162"/>
                  </a:cubicBezTo>
                  <a:cubicBezTo>
                    <a:pt x="101899" y="92257"/>
                    <a:pt x="101616" y="92635"/>
                    <a:pt x="101710" y="93108"/>
                  </a:cubicBezTo>
                  <a:cubicBezTo>
                    <a:pt x="101880" y="93616"/>
                    <a:pt x="102125" y="93973"/>
                    <a:pt x="102720" y="93973"/>
                  </a:cubicBezTo>
                  <a:cubicBezTo>
                    <a:pt x="102788" y="93973"/>
                    <a:pt x="102861" y="93968"/>
                    <a:pt x="102939" y="93958"/>
                  </a:cubicBezTo>
                  <a:cubicBezTo>
                    <a:pt x="103412" y="93769"/>
                    <a:pt x="103601" y="93486"/>
                    <a:pt x="103506" y="92824"/>
                  </a:cubicBezTo>
                  <a:cubicBezTo>
                    <a:pt x="103427" y="92349"/>
                    <a:pt x="103082" y="92139"/>
                    <a:pt x="102639" y="92139"/>
                  </a:cubicBezTo>
                  <a:close/>
                  <a:moveTo>
                    <a:pt x="48776" y="92351"/>
                  </a:moveTo>
                  <a:cubicBezTo>
                    <a:pt x="48209" y="92351"/>
                    <a:pt x="47736" y="92730"/>
                    <a:pt x="47736" y="93297"/>
                  </a:cubicBezTo>
                  <a:cubicBezTo>
                    <a:pt x="47642" y="94053"/>
                    <a:pt x="48114" y="94242"/>
                    <a:pt x="48681" y="94431"/>
                  </a:cubicBezTo>
                  <a:cubicBezTo>
                    <a:pt x="49249" y="94242"/>
                    <a:pt x="49627" y="93958"/>
                    <a:pt x="49627" y="93297"/>
                  </a:cubicBezTo>
                  <a:cubicBezTo>
                    <a:pt x="49627" y="92824"/>
                    <a:pt x="49438" y="92446"/>
                    <a:pt x="48776" y="92351"/>
                  </a:cubicBezTo>
                  <a:close/>
                  <a:moveTo>
                    <a:pt x="79497" y="92446"/>
                  </a:moveTo>
                  <a:cubicBezTo>
                    <a:pt x="78930" y="92446"/>
                    <a:pt x="78741" y="92824"/>
                    <a:pt x="78551" y="93297"/>
                  </a:cubicBezTo>
                  <a:cubicBezTo>
                    <a:pt x="78457" y="93958"/>
                    <a:pt x="78646" y="94525"/>
                    <a:pt x="79402" y="94525"/>
                  </a:cubicBezTo>
                  <a:cubicBezTo>
                    <a:pt x="79451" y="94534"/>
                    <a:pt x="79498" y="94538"/>
                    <a:pt x="79544" y="94538"/>
                  </a:cubicBezTo>
                  <a:cubicBezTo>
                    <a:pt x="80033" y="94538"/>
                    <a:pt x="80364" y="94091"/>
                    <a:pt x="80537" y="93486"/>
                  </a:cubicBezTo>
                  <a:cubicBezTo>
                    <a:pt x="80442" y="93108"/>
                    <a:pt x="80253" y="92446"/>
                    <a:pt x="79497" y="92446"/>
                  </a:cubicBezTo>
                  <a:close/>
                  <a:moveTo>
                    <a:pt x="27886" y="92824"/>
                  </a:moveTo>
                  <a:cubicBezTo>
                    <a:pt x="27319" y="92824"/>
                    <a:pt x="26941" y="93202"/>
                    <a:pt x="26941" y="93675"/>
                  </a:cubicBezTo>
                  <a:cubicBezTo>
                    <a:pt x="26941" y="94242"/>
                    <a:pt x="27319" y="94620"/>
                    <a:pt x="27886" y="94620"/>
                  </a:cubicBezTo>
                  <a:cubicBezTo>
                    <a:pt x="28359" y="94620"/>
                    <a:pt x="28737" y="94336"/>
                    <a:pt x="28737" y="93769"/>
                  </a:cubicBezTo>
                  <a:cubicBezTo>
                    <a:pt x="28737" y="93202"/>
                    <a:pt x="28359" y="92824"/>
                    <a:pt x="27886" y="92824"/>
                  </a:cubicBezTo>
                  <a:close/>
                  <a:moveTo>
                    <a:pt x="53408" y="93297"/>
                  </a:moveTo>
                  <a:cubicBezTo>
                    <a:pt x="52935" y="93486"/>
                    <a:pt x="52557" y="93675"/>
                    <a:pt x="52557" y="94147"/>
                  </a:cubicBezTo>
                  <a:cubicBezTo>
                    <a:pt x="52557" y="94904"/>
                    <a:pt x="52935" y="95093"/>
                    <a:pt x="53502" y="95093"/>
                  </a:cubicBezTo>
                  <a:cubicBezTo>
                    <a:pt x="54164" y="95093"/>
                    <a:pt x="54258" y="94715"/>
                    <a:pt x="54258" y="94147"/>
                  </a:cubicBezTo>
                  <a:cubicBezTo>
                    <a:pt x="54258" y="93675"/>
                    <a:pt x="53880" y="93297"/>
                    <a:pt x="53408" y="93297"/>
                  </a:cubicBezTo>
                  <a:close/>
                  <a:moveTo>
                    <a:pt x="37149" y="93108"/>
                  </a:moveTo>
                  <a:cubicBezTo>
                    <a:pt x="36488" y="93108"/>
                    <a:pt x="36015" y="93391"/>
                    <a:pt x="36015" y="94147"/>
                  </a:cubicBezTo>
                  <a:cubicBezTo>
                    <a:pt x="36015" y="94620"/>
                    <a:pt x="36393" y="94998"/>
                    <a:pt x="36866" y="95093"/>
                  </a:cubicBezTo>
                  <a:cubicBezTo>
                    <a:pt x="36924" y="95102"/>
                    <a:pt x="36981" y="95107"/>
                    <a:pt x="37036" y="95107"/>
                  </a:cubicBezTo>
                  <a:cubicBezTo>
                    <a:pt x="37526" y="95107"/>
                    <a:pt x="37915" y="94742"/>
                    <a:pt x="38000" y="94147"/>
                  </a:cubicBezTo>
                  <a:cubicBezTo>
                    <a:pt x="38095" y="93580"/>
                    <a:pt x="37811" y="93108"/>
                    <a:pt x="37149" y="93108"/>
                  </a:cubicBezTo>
                  <a:close/>
                  <a:moveTo>
                    <a:pt x="63493" y="93180"/>
                  </a:moveTo>
                  <a:cubicBezTo>
                    <a:pt x="63412" y="93180"/>
                    <a:pt x="63326" y="93188"/>
                    <a:pt x="63238" y="93202"/>
                  </a:cubicBezTo>
                  <a:cubicBezTo>
                    <a:pt x="62766" y="93202"/>
                    <a:pt x="62388" y="93675"/>
                    <a:pt x="62388" y="94147"/>
                  </a:cubicBezTo>
                  <a:cubicBezTo>
                    <a:pt x="62388" y="94715"/>
                    <a:pt x="62766" y="95093"/>
                    <a:pt x="63616" y="95187"/>
                  </a:cubicBezTo>
                  <a:cubicBezTo>
                    <a:pt x="63900" y="94998"/>
                    <a:pt x="64278" y="94620"/>
                    <a:pt x="64278" y="94053"/>
                  </a:cubicBezTo>
                  <a:cubicBezTo>
                    <a:pt x="64278" y="93414"/>
                    <a:pt x="63940" y="93180"/>
                    <a:pt x="63493" y="93180"/>
                  </a:cubicBezTo>
                  <a:close/>
                  <a:moveTo>
                    <a:pt x="58441" y="93568"/>
                  </a:moveTo>
                  <a:cubicBezTo>
                    <a:pt x="57882" y="93568"/>
                    <a:pt x="57567" y="94007"/>
                    <a:pt x="57567" y="94525"/>
                  </a:cubicBezTo>
                  <a:cubicBezTo>
                    <a:pt x="57567" y="94998"/>
                    <a:pt x="57661" y="95471"/>
                    <a:pt x="58229" y="95471"/>
                  </a:cubicBezTo>
                  <a:cubicBezTo>
                    <a:pt x="58890" y="95471"/>
                    <a:pt x="59174" y="95093"/>
                    <a:pt x="59363" y="94525"/>
                  </a:cubicBezTo>
                  <a:cubicBezTo>
                    <a:pt x="59363" y="94053"/>
                    <a:pt x="59079" y="93675"/>
                    <a:pt x="58607" y="93580"/>
                  </a:cubicBezTo>
                  <a:cubicBezTo>
                    <a:pt x="58549" y="93572"/>
                    <a:pt x="58494" y="93568"/>
                    <a:pt x="58441" y="93568"/>
                  </a:cubicBezTo>
                  <a:close/>
                  <a:moveTo>
                    <a:pt x="86664" y="93660"/>
                  </a:moveTo>
                  <a:cubicBezTo>
                    <a:pt x="86608" y="93660"/>
                    <a:pt x="86550" y="93665"/>
                    <a:pt x="86492" y="93675"/>
                  </a:cubicBezTo>
                  <a:cubicBezTo>
                    <a:pt x="86019" y="93769"/>
                    <a:pt x="85641" y="94053"/>
                    <a:pt x="85830" y="94620"/>
                  </a:cubicBezTo>
                  <a:cubicBezTo>
                    <a:pt x="85830" y="95187"/>
                    <a:pt x="86114" y="95565"/>
                    <a:pt x="86775" y="95565"/>
                  </a:cubicBezTo>
                  <a:cubicBezTo>
                    <a:pt x="87437" y="95471"/>
                    <a:pt x="87815" y="95093"/>
                    <a:pt x="87720" y="94525"/>
                  </a:cubicBezTo>
                  <a:cubicBezTo>
                    <a:pt x="87551" y="94017"/>
                    <a:pt x="87153" y="93660"/>
                    <a:pt x="86664" y="93660"/>
                  </a:cubicBezTo>
                  <a:close/>
                  <a:moveTo>
                    <a:pt x="21364" y="93958"/>
                  </a:moveTo>
                  <a:cubicBezTo>
                    <a:pt x="20797" y="94053"/>
                    <a:pt x="20607" y="94431"/>
                    <a:pt x="20607" y="94998"/>
                  </a:cubicBezTo>
                  <a:cubicBezTo>
                    <a:pt x="20702" y="95565"/>
                    <a:pt x="21080" y="95660"/>
                    <a:pt x="21553" y="95660"/>
                  </a:cubicBezTo>
                  <a:cubicBezTo>
                    <a:pt x="22214" y="95660"/>
                    <a:pt x="22498" y="95187"/>
                    <a:pt x="22309" y="94620"/>
                  </a:cubicBezTo>
                  <a:cubicBezTo>
                    <a:pt x="22214" y="94147"/>
                    <a:pt x="21836" y="93958"/>
                    <a:pt x="21364" y="93958"/>
                  </a:cubicBezTo>
                  <a:close/>
                  <a:moveTo>
                    <a:pt x="15409" y="94620"/>
                  </a:moveTo>
                  <a:cubicBezTo>
                    <a:pt x="14747" y="94715"/>
                    <a:pt x="14463" y="95187"/>
                    <a:pt x="14558" y="95849"/>
                  </a:cubicBezTo>
                  <a:cubicBezTo>
                    <a:pt x="14652" y="96321"/>
                    <a:pt x="14936" y="96605"/>
                    <a:pt x="15503" y="96605"/>
                  </a:cubicBezTo>
                  <a:cubicBezTo>
                    <a:pt x="16165" y="96605"/>
                    <a:pt x="16448" y="96132"/>
                    <a:pt x="16543" y="95660"/>
                  </a:cubicBezTo>
                  <a:cubicBezTo>
                    <a:pt x="16354" y="94998"/>
                    <a:pt x="15976" y="94620"/>
                    <a:pt x="15409" y="94620"/>
                  </a:cubicBezTo>
                  <a:close/>
                  <a:moveTo>
                    <a:pt x="75132" y="94795"/>
                  </a:moveTo>
                  <a:cubicBezTo>
                    <a:pt x="75076" y="94795"/>
                    <a:pt x="75018" y="94799"/>
                    <a:pt x="74960" y="94809"/>
                  </a:cubicBezTo>
                  <a:cubicBezTo>
                    <a:pt x="74487" y="94998"/>
                    <a:pt x="74109" y="95282"/>
                    <a:pt x="74109" y="95754"/>
                  </a:cubicBezTo>
                  <a:cubicBezTo>
                    <a:pt x="74109" y="96511"/>
                    <a:pt x="74487" y="96700"/>
                    <a:pt x="75054" y="96700"/>
                  </a:cubicBezTo>
                  <a:cubicBezTo>
                    <a:pt x="75127" y="96708"/>
                    <a:pt x="75196" y="96712"/>
                    <a:pt x="75261" y="96712"/>
                  </a:cubicBezTo>
                  <a:cubicBezTo>
                    <a:pt x="75951" y="96712"/>
                    <a:pt x="76180" y="96265"/>
                    <a:pt x="76094" y="95660"/>
                  </a:cubicBezTo>
                  <a:cubicBezTo>
                    <a:pt x="76009" y="95151"/>
                    <a:pt x="75620" y="94795"/>
                    <a:pt x="75132" y="94795"/>
                  </a:cubicBezTo>
                  <a:close/>
                  <a:moveTo>
                    <a:pt x="93108" y="94809"/>
                  </a:moveTo>
                  <a:cubicBezTo>
                    <a:pt x="92541" y="94809"/>
                    <a:pt x="92163" y="95187"/>
                    <a:pt x="92163" y="95943"/>
                  </a:cubicBezTo>
                  <a:cubicBezTo>
                    <a:pt x="92163" y="96416"/>
                    <a:pt x="92352" y="96794"/>
                    <a:pt x="93014" y="96794"/>
                  </a:cubicBezTo>
                  <a:cubicBezTo>
                    <a:pt x="93581" y="96794"/>
                    <a:pt x="94054" y="96511"/>
                    <a:pt x="94054" y="95943"/>
                  </a:cubicBezTo>
                  <a:cubicBezTo>
                    <a:pt x="94054" y="95187"/>
                    <a:pt x="93676" y="94809"/>
                    <a:pt x="93108" y="94809"/>
                  </a:cubicBezTo>
                  <a:close/>
                  <a:moveTo>
                    <a:pt x="41498" y="95187"/>
                  </a:moveTo>
                  <a:cubicBezTo>
                    <a:pt x="40930" y="95187"/>
                    <a:pt x="40552" y="95660"/>
                    <a:pt x="40552" y="96321"/>
                  </a:cubicBezTo>
                  <a:cubicBezTo>
                    <a:pt x="40552" y="96889"/>
                    <a:pt x="41025" y="97172"/>
                    <a:pt x="41592" y="97172"/>
                  </a:cubicBezTo>
                  <a:cubicBezTo>
                    <a:pt x="42159" y="97172"/>
                    <a:pt x="42537" y="96794"/>
                    <a:pt x="42537" y="96132"/>
                  </a:cubicBezTo>
                  <a:cubicBezTo>
                    <a:pt x="42443" y="95565"/>
                    <a:pt x="42065" y="95187"/>
                    <a:pt x="41498" y="95187"/>
                  </a:cubicBezTo>
                  <a:close/>
                  <a:moveTo>
                    <a:pt x="99253" y="95660"/>
                  </a:moveTo>
                  <a:cubicBezTo>
                    <a:pt x="98780" y="95849"/>
                    <a:pt x="98402" y="96132"/>
                    <a:pt x="98402" y="96794"/>
                  </a:cubicBezTo>
                  <a:cubicBezTo>
                    <a:pt x="98402" y="97172"/>
                    <a:pt x="98685" y="97550"/>
                    <a:pt x="99158" y="97645"/>
                  </a:cubicBezTo>
                  <a:cubicBezTo>
                    <a:pt x="99258" y="97678"/>
                    <a:pt x="99356" y="97694"/>
                    <a:pt x="99448" y="97694"/>
                  </a:cubicBezTo>
                  <a:cubicBezTo>
                    <a:pt x="99878" y="97694"/>
                    <a:pt x="100198" y="97355"/>
                    <a:pt x="100198" y="96889"/>
                  </a:cubicBezTo>
                  <a:cubicBezTo>
                    <a:pt x="100292" y="96227"/>
                    <a:pt x="100009" y="95754"/>
                    <a:pt x="99253" y="95660"/>
                  </a:cubicBezTo>
                  <a:close/>
                  <a:moveTo>
                    <a:pt x="31761" y="95660"/>
                  </a:moveTo>
                  <a:cubicBezTo>
                    <a:pt x="31194" y="95660"/>
                    <a:pt x="31005" y="96038"/>
                    <a:pt x="30816" y="96511"/>
                  </a:cubicBezTo>
                  <a:cubicBezTo>
                    <a:pt x="30722" y="97078"/>
                    <a:pt x="31100" y="97550"/>
                    <a:pt x="31667" y="97739"/>
                  </a:cubicBezTo>
                  <a:cubicBezTo>
                    <a:pt x="31724" y="97749"/>
                    <a:pt x="31778" y="97754"/>
                    <a:pt x="31831" y="97754"/>
                  </a:cubicBezTo>
                  <a:cubicBezTo>
                    <a:pt x="32308" y="97754"/>
                    <a:pt x="32631" y="97371"/>
                    <a:pt x="32801" y="96605"/>
                  </a:cubicBezTo>
                  <a:cubicBezTo>
                    <a:pt x="32612" y="96321"/>
                    <a:pt x="32518" y="95660"/>
                    <a:pt x="31761" y="95660"/>
                  </a:cubicBezTo>
                  <a:close/>
                  <a:moveTo>
                    <a:pt x="82616" y="96511"/>
                  </a:moveTo>
                  <a:cubicBezTo>
                    <a:pt x="82238" y="96605"/>
                    <a:pt x="81860" y="96794"/>
                    <a:pt x="81860" y="97361"/>
                  </a:cubicBezTo>
                  <a:cubicBezTo>
                    <a:pt x="81860" y="97928"/>
                    <a:pt x="82143" y="98401"/>
                    <a:pt x="82711" y="98401"/>
                  </a:cubicBezTo>
                  <a:cubicBezTo>
                    <a:pt x="83183" y="98401"/>
                    <a:pt x="83561" y="98117"/>
                    <a:pt x="83561" y="97550"/>
                  </a:cubicBezTo>
                  <a:cubicBezTo>
                    <a:pt x="83656" y="96889"/>
                    <a:pt x="83278" y="96605"/>
                    <a:pt x="82616" y="96511"/>
                  </a:cubicBezTo>
                  <a:close/>
                  <a:moveTo>
                    <a:pt x="70422" y="96605"/>
                  </a:moveTo>
                  <a:cubicBezTo>
                    <a:pt x="69855" y="96605"/>
                    <a:pt x="69761" y="96983"/>
                    <a:pt x="69761" y="97550"/>
                  </a:cubicBezTo>
                  <a:cubicBezTo>
                    <a:pt x="69761" y="98129"/>
                    <a:pt x="69978" y="98419"/>
                    <a:pt x="70349" y="98419"/>
                  </a:cubicBezTo>
                  <a:cubicBezTo>
                    <a:pt x="70402" y="98419"/>
                    <a:pt x="70458" y="98413"/>
                    <a:pt x="70517" y="98401"/>
                  </a:cubicBezTo>
                  <a:cubicBezTo>
                    <a:pt x="71273" y="98401"/>
                    <a:pt x="71462" y="97928"/>
                    <a:pt x="71368" y="97361"/>
                  </a:cubicBezTo>
                  <a:cubicBezTo>
                    <a:pt x="71273" y="96794"/>
                    <a:pt x="70895" y="96605"/>
                    <a:pt x="70422" y="96605"/>
                  </a:cubicBezTo>
                  <a:close/>
                  <a:moveTo>
                    <a:pt x="46162" y="96874"/>
                  </a:moveTo>
                  <a:cubicBezTo>
                    <a:pt x="46092" y="96874"/>
                    <a:pt x="46018" y="96879"/>
                    <a:pt x="45940" y="96889"/>
                  </a:cubicBezTo>
                  <a:cubicBezTo>
                    <a:pt x="45373" y="96983"/>
                    <a:pt x="44995" y="97456"/>
                    <a:pt x="45184" y="98023"/>
                  </a:cubicBezTo>
                  <a:cubicBezTo>
                    <a:pt x="45269" y="98446"/>
                    <a:pt x="45581" y="98794"/>
                    <a:pt x="46053" y="98794"/>
                  </a:cubicBezTo>
                  <a:cubicBezTo>
                    <a:pt x="46108" y="98794"/>
                    <a:pt x="46165" y="98789"/>
                    <a:pt x="46224" y="98779"/>
                  </a:cubicBezTo>
                  <a:cubicBezTo>
                    <a:pt x="46885" y="98779"/>
                    <a:pt x="47169" y="98306"/>
                    <a:pt x="47169" y="97739"/>
                  </a:cubicBezTo>
                  <a:cubicBezTo>
                    <a:pt x="47084" y="97231"/>
                    <a:pt x="46771" y="96874"/>
                    <a:pt x="46162" y="96874"/>
                  </a:cubicBezTo>
                  <a:close/>
                  <a:moveTo>
                    <a:pt x="25080" y="97290"/>
                  </a:moveTo>
                  <a:cubicBezTo>
                    <a:pt x="24743" y="97290"/>
                    <a:pt x="24459" y="97503"/>
                    <a:pt x="24388" y="97928"/>
                  </a:cubicBezTo>
                  <a:cubicBezTo>
                    <a:pt x="24199" y="98496"/>
                    <a:pt x="24483" y="98968"/>
                    <a:pt x="25050" y="99157"/>
                  </a:cubicBezTo>
                  <a:cubicBezTo>
                    <a:pt x="25523" y="99157"/>
                    <a:pt x="25901" y="98874"/>
                    <a:pt x="25995" y="98401"/>
                  </a:cubicBezTo>
                  <a:cubicBezTo>
                    <a:pt x="26090" y="97834"/>
                    <a:pt x="25995" y="97361"/>
                    <a:pt x="25428" y="97361"/>
                  </a:cubicBezTo>
                  <a:cubicBezTo>
                    <a:pt x="25310" y="97314"/>
                    <a:pt x="25192" y="97290"/>
                    <a:pt x="25080" y="97290"/>
                  </a:cubicBezTo>
                  <a:close/>
                  <a:moveTo>
                    <a:pt x="65528" y="97914"/>
                  </a:moveTo>
                  <a:cubicBezTo>
                    <a:pt x="65056" y="97914"/>
                    <a:pt x="64751" y="98280"/>
                    <a:pt x="64751" y="98874"/>
                  </a:cubicBezTo>
                  <a:cubicBezTo>
                    <a:pt x="64751" y="99630"/>
                    <a:pt x="65223" y="99819"/>
                    <a:pt x="65791" y="99819"/>
                  </a:cubicBezTo>
                  <a:cubicBezTo>
                    <a:pt x="66263" y="99819"/>
                    <a:pt x="66641" y="99441"/>
                    <a:pt x="66641" y="98968"/>
                  </a:cubicBezTo>
                  <a:cubicBezTo>
                    <a:pt x="66641" y="98401"/>
                    <a:pt x="66452" y="97928"/>
                    <a:pt x="65696" y="97928"/>
                  </a:cubicBezTo>
                  <a:cubicBezTo>
                    <a:pt x="65638" y="97919"/>
                    <a:pt x="65582" y="97914"/>
                    <a:pt x="65528" y="97914"/>
                  </a:cubicBezTo>
                  <a:close/>
                  <a:moveTo>
                    <a:pt x="89479" y="97981"/>
                  </a:moveTo>
                  <a:cubicBezTo>
                    <a:pt x="89402" y="97981"/>
                    <a:pt x="89320" y="97994"/>
                    <a:pt x="89233" y="98023"/>
                  </a:cubicBezTo>
                  <a:cubicBezTo>
                    <a:pt x="88666" y="98212"/>
                    <a:pt x="88382" y="98685"/>
                    <a:pt x="88477" y="99252"/>
                  </a:cubicBezTo>
                  <a:cubicBezTo>
                    <a:pt x="88632" y="99639"/>
                    <a:pt x="88850" y="99963"/>
                    <a:pt x="89184" y="99963"/>
                  </a:cubicBezTo>
                  <a:cubicBezTo>
                    <a:pt x="89258" y="99963"/>
                    <a:pt x="89337" y="99947"/>
                    <a:pt x="89422" y="99913"/>
                  </a:cubicBezTo>
                  <a:cubicBezTo>
                    <a:pt x="90084" y="99819"/>
                    <a:pt x="90367" y="99441"/>
                    <a:pt x="90273" y="98874"/>
                  </a:cubicBezTo>
                  <a:cubicBezTo>
                    <a:pt x="90193" y="98393"/>
                    <a:pt x="89909" y="97981"/>
                    <a:pt x="89479" y="97981"/>
                  </a:cubicBezTo>
                  <a:close/>
                  <a:moveTo>
                    <a:pt x="50967" y="98008"/>
                  </a:moveTo>
                  <a:cubicBezTo>
                    <a:pt x="50478" y="98008"/>
                    <a:pt x="50090" y="98365"/>
                    <a:pt x="50005" y="98874"/>
                  </a:cubicBezTo>
                  <a:cubicBezTo>
                    <a:pt x="49910" y="99441"/>
                    <a:pt x="50194" y="99819"/>
                    <a:pt x="51045" y="100102"/>
                  </a:cubicBezTo>
                  <a:cubicBezTo>
                    <a:pt x="51423" y="99819"/>
                    <a:pt x="51990" y="99724"/>
                    <a:pt x="51990" y="98968"/>
                  </a:cubicBezTo>
                  <a:cubicBezTo>
                    <a:pt x="51990" y="98401"/>
                    <a:pt x="51612" y="98117"/>
                    <a:pt x="51139" y="98023"/>
                  </a:cubicBezTo>
                  <a:cubicBezTo>
                    <a:pt x="51081" y="98013"/>
                    <a:pt x="51023" y="98008"/>
                    <a:pt x="50967" y="98008"/>
                  </a:cubicBezTo>
                  <a:close/>
                  <a:moveTo>
                    <a:pt x="36076" y="98379"/>
                  </a:moveTo>
                  <a:cubicBezTo>
                    <a:pt x="35997" y="98379"/>
                    <a:pt x="35914" y="98386"/>
                    <a:pt x="35826" y="98401"/>
                  </a:cubicBezTo>
                  <a:cubicBezTo>
                    <a:pt x="35353" y="98496"/>
                    <a:pt x="34975" y="98874"/>
                    <a:pt x="35070" y="99346"/>
                  </a:cubicBezTo>
                  <a:cubicBezTo>
                    <a:pt x="35239" y="99855"/>
                    <a:pt x="35637" y="100211"/>
                    <a:pt x="36126" y="100211"/>
                  </a:cubicBezTo>
                  <a:cubicBezTo>
                    <a:pt x="36183" y="100211"/>
                    <a:pt x="36240" y="100207"/>
                    <a:pt x="36299" y="100197"/>
                  </a:cubicBezTo>
                  <a:cubicBezTo>
                    <a:pt x="36771" y="100008"/>
                    <a:pt x="36960" y="99724"/>
                    <a:pt x="37149" y="99252"/>
                  </a:cubicBezTo>
                  <a:cubicBezTo>
                    <a:pt x="36830" y="98613"/>
                    <a:pt x="36510" y="98379"/>
                    <a:pt x="36076" y="98379"/>
                  </a:cubicBezTo>
                  <a:close/>
                  <a:moveTo>
                    <a:pt x="18906" y="98306"/>
                  </a:moveTo>
                  <a:cubicBezTo>
                    <a:pt x="18433" y="98306"/>
                    <a:pt x="18055" y="98401"/>
                    <a:pt x="17866" y="98968"/>
                  </a:cubicBezTo>
                  <a:cubicBezTo>
                    <a:pt x="17772" y="99630"/>
                    <a:pt x="18055" y="100102"/>
                    <a:pt x="18717" y="100197"/>
                  </a:cubicBezTo>
                  <a:cubicBezTo>
                    <a:pt x="18805" y="100212"/>
                    <a:pt x="18890" y="100219"/>
                    <a:pt x="18972" y="100219"/>
                  </a:cubicBezTo>
                  <a:cubicBezTo>
                    <a:pt x="19421" y="100219"/>
                    <a:pt x="19771" y="99985"/>
                    <a:pt x="19851" y="99346"/>
                  </a:cubicBezTo>
                  <a:cubicBezTo>
                    <a:pt x="19946" y="98779"/>
                    <a:pt x="19662" y="98401"/>
                    <a:pt x="18906" y="98306"/>
                  </a:cubicBezTo>
                  <a:close/>
                  <a:moveTo>
                    <a:pt x="60924" y="98389"/>
                  </a:moveTo>
                  <a:cubicBezTo>
                    <a:pt x="60877" y="98389"/>
                    <a:pt x="60830" y="98393"/>
                    <a:pt x="60781" y="98401"/>
                  </a:cubicBezTo>
                  <a:cubicBezTo>
                    <a:pt x="60119" y="98496"/>
                    <a:pt x="59741" y="98968"/>
                    <a:pt x="59930" y="99535"/>
                  </a:cubicBezTo>
                  <a:cubicBezTo>
                    <a:pt x="60025" y="100008"/>
                    <a:pt x="60403" y="100386"/>
                    <a:pt x="60970" y="100386"/>
                  </a:cubicBezTo>
                  <a:cubicBezTo>
                    <a:pt x="61537" y="100386"/>
                    <a:pt x="61915" y="99913"/>
                    <a:pt x="61915" y="99346"/>
                  </a:cubicBezTo>
                  <a:cubicBezTo>
                    <a:pt x="61742" y="98828"/>
                    <a:pt x="61412" y="98389"/>
                    <a:pt x="60924" y="98389"/>
                  </a:cubicBezTo>
                  <a:close/>
                  <a:moveTo>
                    <a:pt x="55865" y="98401"/>
                  </a:moveTo>
                  <a:cubicBezTo>
                    <a:pt x="55204" y="98685"/>
                    <a:pt x="54826" y="99157"/>
                    <a:pt x="54920" y="99724"/>
                  </a:cubicBezTo>
                  <a:cubicBezTo>
                    <a:pt x="55065" y="100159"/>
                    <a:pt x="55376" y="100482"/>
                    <a:pt x="55812" y="100482"/>
                  </a:cubicBezTo>
                  <a:cubicBezTo>
                    <a:pt x="55944" y="100482"/>
                    <a:pt x="56089" y="100452"/>
                    <a:pt x="56244" y="100386"/>
                  </a:cubicBezTo>
                  <a:cubicBezTo>
                    <a:pt x="56716" y="100292"/>
                    <a:pt x="57094" y="99913"/>
                    <a:pt x="57000" y="99346"/>
                  </a:cubicBezTo>
                  <a:cubicBezTo>
                    <a:pt x="56811" y="98779"/>
                    <a:pt x="56527" y="98401"/>
                    <a:pt x="55865" y="98401"/>
                  </a:cubicBezTo>
                  <a:close/>
                  <a:moveTo>
                    <a:pt x="78457" y="98874"/>
                  </a:moveTo>
                  <a:cubicBezTo>
                    <a:pt x="77984" y="98874"/>
                    <a:pt x="77606" y="99157"/>
                    <a:pt x="77512" y="99724"/>
                  </a:cubicBezTo>
                  <a:cubicBezTo>
                    <a:pt x="77512" y="100197"/>
                    <a:pt x="77606" y="100575"/>
                    <a:pt x="78173" y="100670"/>
                  </a:cubicBezTo>
                  <a:cubicBezTo>
                    <a:pt x="78276" y="100684"/>
                    <a:pt x="78374" y="100692"/>
                    <a:pt x="78466" y="100692"/>
                  </a:cubicBezTo>
                  <a:cubicBezTo>
                    <a:pt x="78972" y="100692"/>
                    <a:pt x="79322" y="100458"/>
                    <a:pt x="79402" y="99819"/>
                  </a:cubicBezTo>
                  <a:cubicBezTo>
                    <a:pt x="79308" y="99346"/>
                    <a:pt x="79024" y="98874"/>
                    <a:pt x="78457" y="98874"/>
                  </a:cubicBezTo>
                  <a:close/>
                  <a:moveTo>
                    <a:pt x="95785" y="99237"/>
                  </a:moveTo>
                  <a:cubicBezTo>
                    <a:pt x="95718" y="99237"/>
                    <a:pt x="95645" y="99242"/>
                    <a:pt x="95566" y="99252"/>
                  </a:cubicBezTo>
                  <a:cubicBezTo>
                    <a:pt x="95093" y="99346"/>
                    <a:pt x="94810" y="99535"/>
                    <a:pt x="94810" y="100197"/>
                  </a:cubicBezTo>
                  <a:cubicBezTo>
                    <a:pt x="94810" y="100764"/>
                    <a:pt x="95093" y="101237"/>
                    <a:pt x="95850" y="101237"/>
                  </a:cubicBezTo>
                  <a:cubicBezTo>
                    <a:pt x="96511" y="101237"/>
                    <a:pt x="96795" y="100764"/>
                    <a:pt x="96889" y="100008"/>
                  </a:cubicBezTo>
                  <a:cubicBezTo>
                    <a:pt x="96551" y="99585"/>
                    <a:pt x="96364" y="99237"/>
                    <a:pt x="95785" y="99237"/>
                  </a:cubicBezTo>
                  <a:close/>
                  <a:moveTo>
                    <a:pt x="29209" y="100102"/>
                  </a:moveTo>
                  <a:cubicBezTo>
                    <a:pt x="28642" y="100197"/>
                    <a:pt x="28264" y="100575"/>
                    <a:pt x="28359" y="101142"/>
                  </a:cubicBezTo>
                  <a:cubicBezTo>
                    <a:pt x="28359" y="101615"/>
                    <a:pt x="28737" y="101993"/>
                    <a:pt x="29209" y="101993"/>
                  </a:cubicBezTo>
                  <a:cubicBezTo>
                    <a:pt x="29776" y="101993"/>
                    <a:pt x="30155" y="101615"/>
                    <a:pt x="30249" y="100859"/>
                  </a:cubicBezTo>
                  <a:cubicBezTo>
                    <a:pt x="30060" y="100575"/>
                    <a:pt x="29776" y="100102"/>
                    <a:pt x="29209" y="100102"/>
                  </a:cubicBezTo>
                  <a:close/>
                  <a:moveTo>
                    <a:pt x="40552" y="100292"/>
                  </a:moveTo>
                  <a:cubicBezTo>
                    <a:pt x="39985" y="100292"/>
                    <a:pt x="39513" y="100670"/>
                    <a:pt x="39513" y="101331"/>
                  </a:cubicBezTo>
                  <a:cubicBezTo>
                    <a:pt x="39513" y="101804"/>
                    <a:pt x="39796" y="102182"/>
                    <a:pt x="40269" y="102277"/>
                  </a:cubicBezTo>
                  <a:cubicBezTo>
                    <a:pt x="40318" y="102285"/>
                    <a:pt x="40365" y="102289"/>
                    <a:pt x="40412" y="102289"/>
                  </a:cubicBezTo>
                  <a:cubicBezTo>
                    <a:pt x="40901" y="102289"/>
                    <a:pt x="41238" y="101849"/>
                    <a:pt x="41498" y="101331"/>
                  </a:cubicBezTo>
                  <a:cubicBezTo>
                    <a:pt x="41498" y="100764"/>
                    <a:pt x="41119" y="100292"/>
                    <a:pt x="40552" y="100292"/>
                  </a:cubicBezTo>
                  <a:close/>
                  <a:moveTo>
                    <a:pt x="74109" y="100764"/>
                  </a:moveTo>
                  <a:cubicBezTo>
                    <a:pt x="73542" y="100764"/>
                    <a:pt x="73069" y="101142"/>
                    <a:pt x="73069" y="101709"/>
                  </a:cubicBezTo>
                  <a:cubicBezTo>
                    <a:pt x="73069" y="102371"/>
                    <a:pt x="73542" y="102655"/>
                    <a:pt x="74109" y="102655"/>
                  </a:cubicBezTo>
                  <a:cubicBezTo>
                    <a:pt x="74676" y="102655"/>
                    <a:pt x="74770" y="102182"/>
                    <a:pt x="74960" y="101615"/>
                  </a:cubicBezTo>
                  <a:cubicBezTo>
                    <a:pt x="74770" y="101237"/>
                    <a:pt x="74676" y="100764"/>
                    <a:pt x="74109" y="100764"/>
                  </a:cubicBezTo>
                  <a:close/>
                  <a:moveTo>
                    <a:pt x="85168" y="100764"/>
                  </a:moveTo>
                  <a:cubicBezTo>
                    <a:pt x="84885" y="100859"/>
                    <a:pt x="84223" y="101142"/>
                    <a:pt x="84223" y="101804"/>
                  </a:cubicBezTo>
                  <a:cubicBezTo>
                    <a:pt x="84223" y="102277"/>
                    <a:pt x="84601" y="102655"/>
                    <a:pt x="85074" y="102749"/>
                  </a:cubicBezTo>
                  <a:cubicBezTo>
                    <a:pt x="85173" y="102782"/>
                    <a:pt x="85269" y="102798"/>
                    <a:pt x="85361" y="102798"/>
                  </a:cubicBezTo>
                  <a:cubicBezTo>
                    <a:pt x="85797" y="102798"/>
                    <a:pt x="86146" y="102445"/>
                    <a:pt x="86303" y="101898"/>
                  </a:cubicBezTo>
                  <a:cubicBezTo>
                    <a:pt x="86397" y="101237"/>
                    <a:pt x="85924" y="101048"/>
                    <a:pt x="85168" y="100764"/>
                  </a:cubicBezTo>
                  <a:close/>
                  <a:moveTo>
                    <a:pt x="22309" y="101615"/>
                  </a:moveTo>
                  <a:cubicBezTo>
                    <a:pt x="21836" y="101709"/>
                    <a:pt x="21647" y="102087"/>
                    <a:pt x="21647" y="102560"/>
                  </a:cubicBezTo>
                  <a:cubicBezTo>
                    <a:pt x="21742" y="103127"/>
                    <a:pt x="22214" y="103411"/>
                    <a:pt x="22782" y="103411"/>
                  </a:cubicBezTo>
                  <a:cubicBezTo>
                    <a:pt x="23254" y="103222"/>
                    <a:pt x="23538" y="102938"/>
                    <a:pt x="23538" y="102466"/>
                  </a:cubicBezTo>
                  <a:cubicBezTo>
                    <a:pt x="23443" y="101709"/>
                    <a:pt x="22971" y="101615"/>
                    <a:pt x="22309" y="101615"/>
                  </a:cubicBezTo>
                  <a:close/>
                  <a:moveTo>
                    <a:pt x="44995" y="101804"/>
                  </a:moveTo>
                  <a:cubicBezTo>
                    <a:pt x="44428" y="101804"/>
                    <a:pt x="44050" y="102277"/>
                    <a:pt x="44050" y="102938"/>
                  </a:cubicBezTo>
                  <a:cubicBezTo>
                    <a:pt x="44050" y="103411"/>
                    <a:pt x="44428" y="103694"/>
                    <a:pt x="44900" y="103883"/>
                  </a:cubicBezTo>
                  <a:cubicBezTo>
                    <a:pt x="44958" y="103893"/>
                    <a:pt x="45015" y="103898"/>
                    <a:pt x="45071" y="103898"/>
                  </a:cubicBezTo>
                  <a:cubicBezTo>
                    <a:pt x="45559" y="103898"/>
                    <a:pt x="45940" y="103532"/>
                    <a:pt x="45940" y="102938"/>
                  </a:cubicBezTo>
                  <a:cubicBezTo>
                    <a:pt x="45940" y="102277"/>
                    <a:pt x="45751" y="101804"/>
                    <a:pt x="44995" y="101804"/>
                  </a:cubicBezTo>
                  <a:close/>
                  <a:moveTo>
                    <a:pt x="69383" y="102182"/>
                  </a:moveTo>
                  <a:cubicBezTo>
                    <a:pt x="68626" y="102182"/>
                    <a:pt x="68437" y="102655"/>
                    <a:pt x="68437" y="103222"/>
                  </a:cubicBezTo>
                  <a:cubicBezTo>
                    <a:pt x="68437" y="103694"/>
                    <a:pt x="68815" y="103978"/>
                    <a:pt x="69383" y="104073"/>
                  </a:cubicBezTo>
                  <a:cubicBezTo>
                    <a:pt x="69950" y="103978"/>
                    <a:pt x="70328" y="103694"/>
                    <a:pt x="70328" y="103033"/>
                  </a:cubicBezTo>
                  <a:cubicBezTo>
                    <a:pt x="70233" y="102560"/>
                    <a:pt x="69950" y="102182"/>
                    <a:pt x="69383" y="102182"/>
                  </a:cubicBezTo>
                  <a:close/>
                  <a:moveTo>
                    <a:pt x="91690" y="102277"/>
                  </a:moveTo>
                  <a:cubicBezTo>
                    <a:pt x="91218" y="102560"/>
                    <a:pt x="90745" y="102938"/>
                    <a:pt x="90840" y="103505"/>
                  </a:cubicBezTo>
                  <a:cubicBezTo>
                    <a:pt x="91029" y="103978"/>
                    <a:pt x="91312" y="104356"/>
                    <a:pt x="91785" y="104356"/>
                  </a:cubicBezTo>
                  <a:cubicBezTo>
                    <a:pt x="92447" y="104356"/>
                    <a:pt x="92919" y="103978"/>
                    <a:pt x="92919" y="103222"/>
                  </a:cubicBezTo>
                  <a:cubicBezTo>
                    <a:pt x="92919" y="102560"/>
                    <a:pt x="92447" y="102277"/>
                    <a:pt x="91690" y="102277"/>
                  </a:cubicBezTo>
                  <a:close/>
                  <a:moveTo>
                    <a:pt x="33368" y="102655"/>
                  </a:moveTo>
                  <a:cubicBezTo>
                    <a:pt x="32990" y="102655"/>
                    <a:pt x="32518" y="103033"/>
                    <a:pt x="32518" y="103600"/>
                  </a:cubicBezTo>
                  <a:cubicBezTo>
                    <a:pt x="32518" y="104073"/>
                    <a:pt x="32896" y="104451"/>
                    <a:pt x="33368" y="104451"/>
                  </a:cubicBezTo>
                  <a:cubicBezTo>
                    <a:pt x="34030" y="104451"/>
                    <a:pt x="34408" y="104073"/>
                    <a:pt x="34408" y="103505"/>
                  </a:cubicBezTo>
                  <a:cubicBezTo>
                    <a:pt x="34408" y="103033"/>
                    <a:pt x="34030" y="102655"/>
                    <a:pt x="33368" y="102655"/>
                  </a:cubicBezTo>
                  <a:close/>
                  <a:moveTo>
                    <a:pt x="49910" y="102938"/>
                  </a:moveTo>
                  <a:cubicBezTo>
                    <a:pt x="49438" y="102938"/>
                    <a:pt x="49060" y="103222"/>
                    <a:pt x="48965" y="103694"/>
                  </a:cubicBezTo>
                  <a:cubicBezTo>
                    <a:pt x="48776" y="104356"/>
                    <a:pt x="49154" y="104829"/>
                    <a:pt x="49721" y="104923"/>
                  </a:cubicBezTo>
                  <a:cubicBezTo>
                    <a:pt x="49770" y="104931"/>
                    <a:pt x="49817" y="104935"/>
                    <a:pt x="49863" y="104935"/>
                  </a:cubicBezTo>
                  <a:cubicBezTo>
                    <a:pt x="50353" y="104935"/>
                    <a:pt x="50691" y="104488"/>
                    <a:pt x="50950" y="103883"/>
                  </a:cubicBezTo>
                  <a:cubicBezTo>
                    <a:pt x="50667" y="103505"/>
                    <a:pt x="50572" y="102938"/>
                    <a:pt x="49910" y="102938"/>
                  </a:cubicBezTo>
                  <a:close/>
                  <a:moveTo>
                    <a:pt x="64562" y="103127"/>
                  </a:moveTo>
                  <a:cubicBezTo>
                    <a:pt x="64089" y="103222"/>
                    <a:pt x="63711" y="103505"/>
                    <a:pt x="63616" y="103978"/>
                  </a:cubicBezTo>
                  <a:cubicBezTo>
                    <a:pt x="63427" y="104545"/>
                    <a:pt x="63711" y="105018"/>
                    <a:pt x="64373" y="105018"/>
                  </a:cubicBezTo>
                  <a:cubicBezTo>
                    <a:pt x="64845" y="105018"/>
                    <a:pt x="65223" y="104734"/>
                    <a:pt x="65318" y="104262"/>
                  </a:cubicBezTo>
                  <a:cubicBezTo>
                    <a:pt x="65507" y="103694"/>
                    <a:pt x="65129" y="103411"/>
                    <a:pt x="64562" y="103127"/>
                  </a:cubicBezTo>
                  <a:close/>
                  <a:moveTo>
                    <a:pt x="80908" y="103362"/>
                  </a:moveTo>
                  <a:cubicBezTo>
                    <a:pt x="80478" y="103362"/>
                    <a:pt x="80158" y="103700"/>
                    <a:pt x="80158" y="104167"/>
                  </a:cubicBezTo>
                  <a:cubicBezTo>
                    <a:pt x="80158" y="104640"/>
                    <a:pt x="80347" y="105018"/>
                    <a:pt x="80915" y="105112"/>
                  </a:cubicBezTo>
                  <a:cubicBezTo>
                    <a:pt x="81047" y="105150"/>
                    <a:pt x="81172" y="105169"/>
                    <a:pt x="81287" y="105169"/>
                  </a:cubicBezTo>
                  <a:cubicBezTo>
                    <a:pt x="81746" y="105169"/>
                    <a:pt x="82049" y="104867"/>
                    <a:pt x="82049" y="104262"/>
                  </a:cubicBezTo>
                  <a:cubicBezTo>
                    <a:pt x="81860" y="103694"/>
                    <a:pt x="81671" y="103411"/>
                    <a:pt x="81198" y="103411"/>
                  </a:cubicBezTo>
                  <a:cubicBezTo>
                    <a:pt x="81098" y="103377"/>
                    <a:pt x="81000" y="103362"/>
                    <a:pt x="80908" y="103362"/>
                  </a:cubicBezTo>
                  <a:close/>
                  <a:moveTo>
                    <a:pt x="54826" y="103505"/>
                  </a:moveTo>
                  <a:cubicBezTo>
                    <a:pt x="54258" y="103505"/>
                    <a:pt x="53786" y="103883"/>
                    <a:pt x="53786" y="104451"/>
                  </a:cubicBezTo>
                  <a:cubicBezTo>
                    <a:pt x="53786" y="105112"/>
                    <a:pt x="54164" y="105396"/>
                    <a:pt x="54731" y="105490"/>
                  </a:cubicBezTo>
                  <a:cubicBezTo>
                    <a:pt x="55393" y="105396"/>
                    <a:pt x="55676" y="105018"/>
                    <a:pt x="55676" y="104451"/>
                  </a:cubicBezTo>
                  <a:cubicBezTo>
                    <a:pt x="55676" y="103978"/>
                    <a:pt x="55298" y="103600"/>
                    <a:pt x="54826" y="103505"/>
                  </a:cubicBezTo>
                  <a:close/>
                  <a:moveTo>
                    <a:pt x="59693" y="103588"/>
                  </a:moveTo>
                  <a:cubicBezTo>
                    <a:pt x="59648" y="103588"/>
                    <a:pt x="59601" y="103592"/>
                    <a:pt x="59552" y="103600"/>
                  </a:cubicBezTo>
                  <a:cubicBezTo>
                    <a:pt x="58985" y="103694"/>
                    <a:pt x="58607" y="104167"/>
                    <a:pt x="58701" y="104829"/>
                  </a:cubicBezTo>
                  <a:cubicBezTo>
                    <a:pt x="58701" y="105301"/>
                    <a:pt x="59079" y="105585"/>
                    <a:pt x="59552" y="105585"/>
                  </a:cubicBezTo>
                  <a:cubicBezTo>
                    <a:pt x="60119" y="105585"/>
                    <a:pt x="60497" y="105301"/>
                    <a:pt x="60497" y="104545"/>
                  </a:cubicBezTo>
                  <a:cubicBezTo>
                    <a:pt x="60411" y="104027"/>
                    <a:pt x="60167" y="103588"/>
                    <a:pt x="59693" y="103588"/>
                  </a:cubicBezTo>
                  <a:close/>
                  <a:moveTo>
                    <a:pt x="26560" y="104531"/>
                  </a:moveTo>
                  <a:cubicBezTo>
                    <a:pt x="26033" y="104531"/>
                    <a:pt x="25787" y="104896"/>
                    <a:pt x="25617" y="105490"/>
                  </a:cubicBezTo>
                  <a:cubicBezTo>
                    <a:pt x="25617" y="105963"/>
                    <a:pt x="25995" y="106341"/>
                    <a:pt x="26563" y="106341"/>
                  </a:cubicBezTo>
                  <a:cubicBezTo>
                    <a:pt x="27224" y="106341"/>
                    <a:pt x="27697" y="106058"/>
                    <a:pt x="27697" y="105396"/>
                  </a:cubicBezTo>
                  <a:cubicBezTo>
                    <a:pt x="27697" y="104923"/>
                    <a:pt x="27319" y="104545"/>
                    <a:pt x="26752" y="104545"/>
                  </a:cubicBezTo>
                  <a:cubicBezTo>
                    <a:pt x="26684" y="104535"/>
                    <a:pt x="26620" y="104531"/>
                    <a:pt x="26560" y="104531"/>
                  </a:cubicBezTo>
                  <a:close/>
                  <a:moveTo>
                    <a:pt x="37906" y="104829"/>
                  </a:moveTo>
                  <a:cubicBezTo>
                    <a:pt x="37244" y="104829"/>
                    <a:pt x="36866" y="105301"/>
                    <a:pt x="36960" y="105868"/>
                  </a:cubicBezTo>
                  <a:cubicBezTo>
                    <a:pt x="36960" y="106341"/>
                    <a:pt x="37338" y="106719"/>
                    <a:pt x="37906" y="106719"/>
                  </a:cubicBezTo>
                  <a:cubicBezTo>
                    <a:pt x="38662" y="106719"/>
                    <a:pt x="38851" y="106247"/>
                    <a:pt x="38851" y="105585"/>
                  </a:cubicBezTo>
                  <a:cubicBezTo>
                    <a:pt x="38851" y="105018"/>
                    <a:pt x="38567" y="104829"/>
                    <a:pt x="37906" y="104829"/>
                  </a:cubicBezTo>
                  <a:close/>
                  <a:moveTo>
                    <a:pt x="87815" y="105112"/>
                  </a:moveTo>
                  <a:cubicBezTo>
                    <a:pt x="87342" y="105112"/>
                    <a:pt x="86964" y="105490"/>
                    <a:pt x="86870" y="105963"/>
                  </a:cubicBezTo>
                  <a:cubicBezTo>
                    <a:pt x="86775" y="106530"/>
                    <a:pt x="87059" y="107003"/>
                    <a:pt x="87626" y="107192"/>
                  </a:cubicBezTo>
                  <a:cubicBezTo>
                    <a:pt x="87682" y="107200"/>
                    <a:pt x="87737" y="107204"/>
                    <a:pt x="87789" y="107204"/>
                  </a:cubicBezTo>
                  <a:cubicBezTo>
                    <a:pt x="88351" y="107204"/>
                    <a:pt x="88682" y="106749"/>
                    <a:pt x="88855" y="106058"/>
                  </a:cubicBezTo>
                  <a:cubicBezTo>
                    <a:pt x="88666" y="105585"/>
                    <a:pt x="88477" y="105112"/>
                    <a:pt x="87815" y="105112"/>
                  </a:cubicBezTo>
                  <a:close/>
                  <a:moveTo>
                    <a:pt x="76472" y="105112"/>
                  </a:moveTo>
                  <a:cubicBezTo>
                    <a:pt x="75810" y="105112"/>
                    <a:pt x="75527" y="105585"/>
                    <a:pt x="75527" y="106247"/>
                  </a:cubicBezTo>
                  <a:cubicBezTo>
                    <a:pt x="75612" y="106841"/>
                    <a:pt x="75925" y="107206"/>
                    <a:pt x="76467" y="107206"/>
                  </a:cubicBezTo>
                  <a:cubicBezTo>
                    <a:pt x="76529" y="107206"/>
                    <a:pt x="76593" y="107201"/>
                    <a:pt x="76661" y="107192"/>
                  </a:cubicBezTo>
                  <a:cubicBezTo>
                    <a:pt x="77134" y="107003"/>
                    <a:pt x="77512" y="106814"/>
                    <a:pt x="77512" y="106247"/>
                  </a:cubicBezTo>
                  <a:cubicBezTo>
                    <a:pt x="77512" y="105585"/>
                    <a:pt x="77039" y="105112"/>
                    <a:pt x="76472" y="105112"/>
                  </a:cubicBezTo>
                  <a:close/>
                  <a:moveTo>
                    <a:pt x="42537" y="106436"/>
                  </a:moveTo>
                  <a:cubicBezTo>
                    <a:pt x="41970" y="106436"/>
                    <a:pt x="41498" y="106814"/>
                    <a:pt x="41498" y="107381"/>
                  </a:cubicBezTo>
                  <a:cubicBezTo>
                    <a:pt x="41498" y="108043"/>
                    <a:pt x="41876" y="108326"/>
                    <a:pt x="42443" y="108326"/>
                  </a:cubicBezTo>
                  <a:cubicBezTo>
                    <a:pt x="43294" y="108326"/>
                    <a:pt x="43577" y="107854"/>
                    <a:pt x="43483" y="107286"/>
                  </a:cubicBezTo>
                  <a:cubicBezTo>
                    <a:pt x="43483" y="106814"/>
                    <a:pt x="43104" y="106436"/>
                    <a:pt x="42537" y="106436"/>
                  </a:cubicBezTo>
                  <a:close/>
                  <a:moveTo>
                    <a:pt x="71746" y="106625"/>
                  </a:moveTo>
                  <a:cubicBezTo>
                    <a:pt x="71178" y="106625"/>
                    <a:pt x="70895" y="107003"/>
                    <a:pt x="70800" y="107475"/>
                  </a:cubicBezTo>
                  <a:cubicBezTo>
                    <a:pt x="70706" y="108137"/>
                    <a:pt x="70989" y="108610"/>
                    <a:pt x="71557" y="108704"/>
                  </a:cubicBezTo>
                  <a:cubicBezTo>
                    <a:pt x="71613" y="108712"/>
                    <a:pt x="71669" y="108716"/>
                    <a:pt x="71723" y="108716"/>
                  </a:cubicBezTo>
                  <a:cubicBezTo>
                    <a:pt x="72297" y="108716"/>
                    <a:pt x="72699" y="108269"/>
                    <a:pt x="72785" y="107664"/>
                  </a:cubicBezTo>
                  <a:cubicBezTo>
                    <a:pt x="72691" y="107286"/>
                    <a:pt x="72407" y="106625"/>
                    <a:pt x="71746" y="106625"/>
                  </a:cubicBezTo>
                  <a:close/>
                  <a:moveTo>
                    <a:pt x="30911" y="107003"/>
                  </a:moveTo>
                  <a:cubicBezTo>
                    <a:pt x="30344" y="107003"/>
                    <a:pt x="29871" y="107381"/>
                    <a:pt x="30060" y="107948"/>
                  </a:cubicBezTo>
                  <a:cubicBezTo>
                    <a:pt x="30060" y="108610"/>
                    <a:pt x="30344" y="108799"/>
                    <a:pt x="30816" y="108893"/>
                  </a:cubicBezTo>
                  <a:cubicBezTo>
                    <a:pt x="30887" y="108905"/>
                    <a:pt x="30958" y="108911"/>
                    <a:pt x="31028" y="108911"/>
                  </a:cubicBezTo>
                  <a:cubicBezTo>
                    <a:pt x="31516" y="108911"/>
                    <a:pt x="31950" y="108622"/>
                    <a:pt x="31950" y="108043"/>
                  </a:cubicBezTo>
                  <a:cubicBezTo>
                    <a:pt x="32045" y="107381"/>
                    <a:pt x="31572" y="107097"/>
                    <a:pt x="30911" y="107003"/>
                  </a:cubicBezTo>
                  <a:close/>
                  <a:moveTo>
                    <a:pt x="83548" y="107741"/>
                  </a:moveTo>
                  <a:cubicBezTo>
                    <a:pt x="83462" y="107741"/>
                    <a:pt x="83372" y="107747"/>
                    <a:pt x="83278" y="107759"/>
                  </a:cubicBezTo>
                  <a:cubicBezTo>
                    <a:pt x="82805" y="107759"/>
                    <a:pt x="82522" y="108043"/>
                    <a:pt x="82522" y="108610"/>
                  </a:cubicBezTo>
                  <a:cubicBezTo>
                    <a:pt x="82522" y="109177"/>
                    <a:pt x="82994" y="109460"/>
                    <a:pt x="83467" y="109460"/>
                  </a:cubicBezTo>
                  <a:cubicBezTo>
                    <a:pt x="84128" y="109366"/>
                    <a:pt x="84507" y="108988"/>
                    <a:pt x="84507" y="108610"/>
                  </a:cubicBezTo>
                  <a:cubicBezTo>
                    <a:pt x="84507" y="108031"/>
                    <a:pt x="84145" y="107741"/>
                    <a:pt x="83548" y="107741"/>
                  </a:cubicBezTo>
                  <a:close/>
                  <a:moveTo>
                    <a:pt x="47554" y="107822"/>
                  </a:moveTo>
                  <a:cubicBezTo>
                    <a:pt x="47463" y="107822"/>
                    <a:pt x="47365" y="107833"/>
                    <a:pt x="47264" y="107854"/>
                  </a:cubicBezTo>
                  <a:cubicBezTo>
                    <a:pt x="46696" y="107854"/>
                    <a:pt x="46602" y="108232"/>
                    <a:pt x="46602" y="108799"/>
                  </a:cubicBezTo>
                  <a:cubicBezTo>
                    <a:pt x="46602" y="109271"/>
                    <a:pt x="46885" y="109555"/>
                    <a:pt x="47358" y="109555"/>
                  </a:cubicBezTo>
                  <a:cubicBezTo>
                    <a:pt x="48020" y="109555"/>
                    <a:pt x="48303" y="109082"/>
                    <a:pt x="48209" y="108421"/>
                  </a:cubicBezTo>
                  <a:cubicBezTo>
                    <a:pt x="48135" y="107976"/>
                    <a:pt x="47886" y="107822"/>
                    <a:pt x="47554" y="107822"/>
                  </a:cubicBezTo>
                  <a:close/>
                  <a:moveTo>
                    <a:pt x="67114" y="107759"/>
                  </a:moveTo>
                  <a:cubicBezTo>
                    <a:pt x="66452" y="107854"/>
                    <a:pt x="66074" y="108232"/>
                    <a:pt x="66074" y="108799"/>
                  </a:cubicBezTo>
                  <a:cubicBezTo>
                    <a:pt x="66074" y="109271"/>
                    <a:pt x="66452" y="109744"/>
                    <a:pt x="66830" y="109744"/>
                  </a:cubicBezTo>
                  <a:cubicBezTo>
                    <a:pt x="66899" y="109754"/>
                    <a:pt x="66965" y="109758"/>
                    <a:pt x="67029" y="109758"/>
                  </a:cubicBezTo>
                  <a:cubicBezTo>
                    <a:pt x="67586" y="109758"/>
                    <a:pt x="67974" y="109402"/>
                    <a:pt x="68059" y="108893"/>
                  </a:cubicBezTo>
                  <a:cubicBezTo>
                    <a:pt x="68154" y="108326"/>
                    <a:pt x="67681" y="107948"/>
                    <a:pt x="67114" y="107759"/>
                  </a:cubicBezTo>
                  <a:close/>
                  <a:moveTo>
                    <a:pt x="52179" y="108326"/>
                  </a:moveTo>
                  <a:cubicBezTo>
                    <a:pt x="51612" y="108326"/>
                    <a:pt x="51328" y="108704"/>
                    <a:pt x="51328" y="109271"/>
                  </a:cubicBezTo>
                  <a:cubicBezTo>
                    <a:pt x="51328" y="109839"/>
                    <a:pt x="51612" y="110311"/>
                    <a:pt x="52368" y="110311"/>
                  </a:cubicBezTo>
                  <a:cubicBezTo>
                    <a:pt x="52841" y="110311"/>
                    <a:pt x="53219" y="110028"/>
                    <a:pt x="53219" y="109460"/>
                  </a:cubicBezTo>
                  <a:cubicBezTo>
                    <a:pt x="53313" y="108893"/>
                    <a:pt x="52935" y="108421"/>
                    <a:pt x="52179" y="108326"/>
                  </a:cubicBezTo>
                  <a:close/>
                  <a:moveTo>
                    <a:pt x="61866" y="108408"/>
                  </a:moveTo>
                  <a:cubicBezTo>
                    <a:pt x="61379" y="108408"/>
                    <a:pt x="61064" y="108840"/>
                    <a:pt x="61064" y="109271"/>
                  </a:cubicBezTo>
                  <a:cubicBezTo>
                    <a:pt x="60970" y="109839"/>
                    <a:pt x="61348" y="110311"/>
                    <a:pt x="61915" y="110500"/>
                  </a:cubicBezTo>
                  <a:cubicBezTo>
                    <a:pt x="61973" y="110510"/>
                    <a:pt x="62030" y="110515"/>
                    <a:pt x="62086" y="110515"/>
                  </a:cubicBezTo>
                  <a:cubicBezTo>
                    <a:pt x="62576" y="110515"/>
                    <a:pt x="62974" y="110149"/>
                    <a:pt x="63144" y="109555"/>
                  </a:cubicBezTo>
                  <a:cubicBezTo>
                    <a:pt x="63144" y="108893"/>
                    <a:pt x="62671" y="108610"/>
                    <a:pt x="62010" y="108421"/>
                  </a:cubicBezTo>
                  <a:cubicBezTo>
                    <a:pt x="61960" y="108412"/>
                    <a:pt x="61912" y="108408"/>
                    <a:pt x="61866" y="108408"/>
                  </a:cubicBezTo>
                  <a:close/>
                  <a:moveTo>
                    <a:pt x="57094" y="108704"/>
                  </a:moveTo>
                  <a:cubicBezTo>
                    <a:pt x="56527" y="108799"/>
                    <a:pt x="56149" y="109177"/>
                    <a:pt x="56244" y="109744"/>
                  </a:cubicBezTo>
                  <a:cubicBezTo>
                    <a:pt x="56328" y="110253"/>
                    <a:pt x="56717" y="110609"/>
                    <a:pt x="57274" y="110609"/>
                  </a:cubicBezTo>
                  <a:cubicBezTo>
                    <a:pt x="57338" y="110609"/>
                    <a:pt x="57404" y="110604"/>
                    <a:pt x="57472" y="110595"/>
                  </a:cubicBezTo>
                  <a:cubicBezTo>
                    <a:pt x="57945" y="110500"/>
                    <a:pt x="58134" y="110122"/>
                    <a:pt x="58134" y="109649"/>
                  </a:cubicBezTo>
                  <a:cubicBezTo>
                    <a:pt x="58134" y="108893"/>
                    <a:pt x="57661" y="108704"/>
                    <a:pt x="57094" y="108704"/>
                  </a:cubicBezTo>
                  <a:close/>
                  <a:moveTo>
                    <a:pt x="35550" y="109128"/>
                  </a:moveTo>
                  <a:cubicBezTo>
                    <a:pt x="35457" y="109128"/>
                    <a:pt x="35359" y="109143"/>
                    <a:pt x="35259" y="109177"/>
                  </a:cubicBezTo>
                  <a:cubicBezTo>
                    <a:pt x="34786" y="109271"/>
                    <a:pt x="34408" y="109460"/>
                    <a:pt x="34408" y="110122"/>
                  </a:cubicBezTo>
                  <a:cubicBezTo>
                    <a:pt x="34408" y="110640"/>
                    <a:pt x="34724" y="111079"/>
                    <a:pt x="35283" y="111079"/>
                  </a:cubicBezTo>
                  <a:cubicBezTo>
                    <a:pt x="35336" y="111079"/>
                    <a:pt x="35391" y="111076"/>
                    <a:pt x="35448" y="111067"/>
                  </a:cubicBezTo>
                  <a:cubicBezTo>
                    <a:pt x="36015" y="111067"/>
                    <a:pt x="36393" y="110595"/>
                    <a:pt x="36393" y="109933"/>
                  </a:cubicBezTo>
                  <a:cubicBezTo>
                    <a:pt x="36315" y="109466"/>
                    <a:pt x="35982" y="109128"/>
                    <a:pt x="35550" y="109128"/>
                  </a:cubicBezTo>
                  <a:close/>
                  <a:moveTo>
                    <a:pt x="78930" y="109649"/>
                  </a:moveTo>
                  <a:cubicBezTo>
                    <a:pt x="78362" y="109649"/>
                    <a:pt x="77984" y="110122"/>
                    <a:pt x="77984" y="110689"/>
                  </a:cubicBezTo>
                  <a:cubicBezTo>
                    <a:pt x="77984" y="111162"/>
                    <a:pt x="78173" y="111540"/>
                    <a:pt x="78835" y="111635"/>
                  </a:cubicBezTo>
                  <a:cubicBezTo>
                    <a:pt x="78892" y="111644"/>
                    <a:pt x="78949" y="111649"/>
                    <a:pt x="79004" y="111649"/>
                  </a:cubicBezTo>
                  <a:cubicBezTo>
                    <a:pt x="79494" y="111649"/>
                    <a:pt x="79884" y="111275"/>
                    <a:pt x="79969" y="110595"/>
                  </a:cubicBezTo>
                  <a:cubicBezTo>
                    <a:pt x="79875" y="110217"/>
                    <a:pt x="79686" y="109649"/>
                    <a:pt x="78930" y="109649"/>
                  </a:cubicBezTo>
                  <a:close/>
                  <a:moveTo>
                    <a:pt x="40354" y="110925"/>
                  </a:moveTo>
                  <a:cubicBezTo>
                    <a:pt x="40269" y="110925"/>
                    <a:pt x="40177" y="110940"/>
                    <a:pt x="40080" y="110973"/>
                  </a:cubicBezTo>
                  <a:cubicBezTo>
                    <a:pt x="39513" y="110973"/>
                    <a:pt x="39134" y="111351"/>
                    <a:pt x="39229" y="112013"/>
                  </a:cubicBezTo>
                  <a:cubicBezTo>
                    <a:pt x="39229" y="112485"/>
                    <a:pt x="39607" y="112863"/>
                    <a:pt x="40174" y="112863"/>
                  </a:cubicBezTo>
                  <a:cubicBezTo>
                    <a:pt x="40930" y="112863"/>
                    <a:pt x="41119" y="112485"/>
                    <a:pt x="41119" y="111918"/>
                  </a:cubicBezTo>
                  <a:cubicBezTo>
                    <a:pt x="41041" y="111292"/>
                    <a:pt x="40768" y="110925"/>
                    <a:pt x="40354" y="110925"/>
                  </a:cubicBezTo>
                  <a:close/>
                  <a:moveTo>
                    <a:pt x="74203" y="111256"/>
                  </a:moveTo>
                  <a:cubicBezTo>
                    <a:pt x="73636" y="111256"/>
                    <a:pt x="73353" y="111635"/>
                    <a:pt x="73258" y="112107"/>
                  </a:cubicBezTo>
                  <a:cubicBezTo>
                    <a:pt x="73164" y="112674"/>
                    <a:pt x="73447" y="113147"/>
                    <a:pt x="74298" y="113336"/>
                  </a:cubicBezTo>
                  <a:cubicBezTo>
                    <a:pt x="74770" y="113147"/>
                    <a:pt x="75243" y="113052"/>
                    <a:pt x="75243" y="112391"/>
                  </a:cubicBezTo>
                  <a:cubicBezTo>
                    <a:pt x="75243" y="111635"/>
                    <a:pt x="74960" y="111445"/>
                    <a:pt x="74203" y="111256"/>
                  </a:cubicBezTo>
                  <a:close/>
                  <a:moveTo>
                    <a:pt x="44806" y="112202"/>
                  </a:moveTo>
                  <a:cubicBezTo>
                    <a:pt x="44050" y="112202"/>
                    <a:pt x="43861" y="112674"/>
                    <a:pt x="43861" y="113336"/>
                  </a:cubicBezTo>
                  <a:cubicBezTo>
                    <a:pt x="43861" y="113714"/>
                    <a:pt x="44239" y="114092"/>
                    <a:pt x="44617" y="114092"/>
                  </a:cubicBezTo>
                  <a:cubicBezTo>
                    <a:pt x="45279" y="114092"/>
                    <a:pt x="45751" y="113903"/>
                    <a:pt x="45846" y="113147"/>
                  </a:cubicBezTo>
                  <a:cubicBezTo>
                    <a:pt x="45846" y="112580"/>
                    <a:pt x="45468" y="112202"/>
                    <a:pt x="44806" y="112202"/>
                  </a:cubicBezTo>
                  <a:close/>
                  <a:moveTo>
                    <a:pt x="69477" y="112580"/>
                  </a:moveTo>
                  <a:cubicBezTo>
                    <a:pt x="68910" y="112580"/>
                    <a:pt x="68532" y="113052"/>
                    <a:pt x="68532" y="113620"/>
                  </a:cubicBezTo>
                  <a:cubicBezTo>
                    <a:pt x="68532" y="114187"/>
                    <a:pt x="68910" y="114470"/>
                    <a:pt x="69383" y="114470"/>
                  </a:cubicBezTo>
                  <a:cubicBezTo>
                    <a:pt x="69950" y="114470"/>
                    <a:pt x="70328" y="113998"/>
                    <a:pt x="70139" y="113336"/>
                  </a:cubicBezTo>
                  <a:cubicBezTo>
                    <a:pt x="70328" y="112863"/>
                    <a:pt x="69950" y="112580"/>
                    <a:pt x="69477" y="112580"/>
                  </a:cubicBezTo>
                  <a:close/>
                  <a:moveTo>
                    <a:pt x="49721" y="113147"/>
                  </a:moveTo>
                  <a:cubicBezTo>
                    <a:pt x="49154" y="113336"/>
                    <a:pt x="48776" y="113430"/>
                    <a:pt x="48776" y="113998"/>
                  </a:cubicBezTo>
                  <a:cubicBezTo>
                    <a:pt x="48776" y="114565"/>
                    <a:pt x="49060" y="115037"/>
                    <a:pt x="49721" y="115037"/>
                  </a:cubicBezTo>
                  <a:cubicBezTo>
                    <a:pt x="50194" y="115037"/>
                    <a:pt x="50572" y="114848"/>
                    <a:pt x="50667" y="114187"/>
                  </a:cubicBezTo>
                  <a:cubicBezTo>
                    <a:pt x="50856" y="113620"/>
                    <a:pt x="50383" y="113336"/>
                    <a:pt x="49721" y="113147"/>
                  </a:cubicBezTo>
                  <a:close/>
                  <a:moveTo>
                    <a:pt x="64656" y="113430"/>
                  </a:moveTo>
                  <a:cubicBezTo>
                    <a:pt x="64089" y="113430"/>
                    <a:pt x="63616" y="113620"/>
                    <a:pt x="63616" y="114376"/>
                  </a:cubicBezTo>
                  <a:cubicBezTo>
                    <a:pt x="63616" y="114943"/>
                    <a:pt x="63806" y="115226"/>
                    <a:pt x="64373" y="115321"/>
                  </a:cubicBezTo>
                  <a:cubicBezTo>
                    <a:pt x="65034" y="115321"/>
                    <a:pt x="65318" y="114943"/>
                    <a:pt x="65507" y="114376"/>
                  </a:cubicBezTo>
                  <a:cubicBezTo>
                    <a:pt x="65507" y="113714"/>
                    <a:pt x="65223" y="113430"/>
                    <a:pt x="64656" y="113430"/>
                  </a:cubicBezTo>
                  <a:close/>
                  <a:moveTo>
                    <a:pt x="54637" y="113620"/>
                  </a:moveTo>
                  <a:cubicBezTo>
                    <a:pt x="54164" y="113620"/>
                    <a:pt x="53786" y="113903"/>
                    <a:pt x="53786" y="114470"/>
                  </a:cubicBezTo>
                  <a:cubicBezTo>
                    <a:pt x="53786" y="115037"/>
                    <a:pt x="53880" y="115510"/>
                    <a:pt x="54637" y="115510"/>
                  </a:cubicBezTo>
                  <a:cubicBezTo>
                    <a:pt x="55204" y="115510"/>
                    <a:pt x="55676" y="115226"/>
                    <a:pt x="55676" y="114565"/>
                  </a:cubicBezTo>
                  <a:cubicBezTo>
                    <a:pt x="55676" y="113998"/>
                    <a:pt x="55298" y="113620"/>
                    <a:pt x="54637" y="113620"/>
                  </a:cubicBezTo>
                  <a:close/>
                  <a:moveTo>
                    <a:pt x="59342" y="113794"/>
                  </a:moveTo>
                  <a:cubicBezTo>
                    <a:pt x="59006" y="113794"/>
                    <a:pt x="58701" y="114160"/>
                    <a:pt x="58701" y="114754"/>
                  </a:cubicBezTo>
                  <a:cubicBezTo>
                    <a:pt x="58701" y="115226"/>
                    <a:pt x="58985" y="115510"/>
                    <a:pt x="59552" y="115510"/>
                  </a:cubicBezTo>
                  <a:cubicBezTo>
                    <a:pt x="60308" y="115510"/>
                    <a:pt x="60592" y="115226"/>
                    <a:pt x="60592" y="114565"/>
                  </a:cubicBezTo>
                  <a:cubicBezTo>
                    <a:pt x="60592" y="114092"/>
                    <a:pt x="60308" y="113809"/>
                    <a:pt x="59457" y="113809"/>
                  </a:cubicBezTo>
                  <a:cubicBezTo>
                    <a:pt x="59419" y="113799"/>
                    <a:pt x="59380" y="113794"/>
                    <a:pt x="59342" y="11379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33"/>
            <p:cNvGrpSpPr/>
            <p:nvPr/>
          </p:nvGrpSpPr>
          <p:grpSpPr>
            <a:xfrm flipH="1">
              <a:off x="8337330" y="-5658"/>
              <a:ext cx="642048" cy="2577485"/>
              <a:chOff x="3294275" y="272450"/>
              <a:chExt cx="512000" cy="1343700"/>
            </a:xfrm>
          </p:grpSpPr>
          <p:sp>
            <p:nvSpPr>
              <p:cNvPr id="554" name="Google Shape;554;p33"/>
              <p:cNvSpPr/>
              <p:nvPr/>
            </p:nvSpPr>
            <p:spPr>
              <a:xfrm>
                <a:off x="32942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445642"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3"/>
            <p:cNvSpPr/>
            <p:nvPr/>
          </p:nvSpPr>
          <p:spPr>
            <a:xfrm flipH="1">
              <a:off x="4981893" y="-16500"/>
              <a:ext cx="2412657" cy="1247215"/>
            </a:xfrm>
            <a:custGeom>
              <a:avLst/>
              <a:gdLst/>
              <a:ahLst/>
              <a:cxnLst/>
              <a:rect l="l" t="t" r="r" b="b"/>
              <a:pathLst>
                <a:path w="151525" h="75715" extrusionOk="0">
                  <a:moveTo>
                    <a:pt x="1" y="0"/>
                  </a:moveTo>
                  <a:cubicBezTo>
                    <a:pt x="1" y="41875"/>
                    <a:pt x="33935" y="75715"/>
                    <a:pt x="75810" y="75715"/>
                  </a:cubicBezTo>
                  <a:cubicBezTo>
                    <a:pt x="117590" y="75715"/>
                    <a:pt x="151525" y="41875"/>
                    <a:pt x="1515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flipH="1">
              <a:off x="4983259" y="-11821"/>
              <a:ext cx="1202579" cy="1247215"/>
            </a:xfrm>
            <a:custGeom>
              <a:avLst/>
              <a:gdLst/>
              <a:ahLst/>
              <a:cxnLst/>
              <a:rect l="l" t="t" r="r" b="b"/>
              <a:pathLst>
                <a:path w="75527" h="75715" extrusionOk="0">
                  <a:moveTo>
                    <a:pt x="1" y="0"/>
                  </a:moveTo>
                  <a:lnTo>
                    <a:pt x="1" y="75715"/>
                  </a:lnTo>
                  <a:cubicBezTo>
                    <a:pt x="41686" y="75620"/>
                    <a:pt x="75526" y="41686"/>
                    <a:pt x="75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3"/>
            <p:cNvGrpSpPr/>
            <p:nvPr/>
          </p:nvGrpSpPr>
          <p:grpSpPr>
            <a:xfrm rot="-5400000" flipH="1">
              <a:off x="4440268" y="3915879"/>
              <a:ext cx="262420" cy="1640255"/>
              <a:chOff x="3597008" y="272450"/>
              <a:chExt cx="209267" cy="1343700"/>
            </a:xfrm>
          </p:grpSpPr>
          <p:sp>
            <p:nvSpPr>
              <p:cNvPr id="561" name="Google Shape;561;p33"/>
              <p:cNvSpPr/>
              <p:nvPr/>
            </p:nvSpPr>
            <p:spPr>
              <a:xfrm>
                <a:off x="3597008"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748375" y="272450"/>
                <a:ext cx="57900" cy="13437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3"/>
            <p:cNvSpPr/>
            <p:nvPr/>
          </p:nvSpPr>
          <p:spPr>
            <a:xfrm rot="10800000" flipH="1">
              <a:off x="2498275" y="390150"/>
              <a:ext cx="832200" cy="832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rot="10800000" flipH="1">
              <a:off x="2917229" y="420187"/>
              <a:ext cx="1236285" cy="1244013"/>
            </a:xfrm>
            <a:custGeom>
              <a:avLst/>
              <a:gdLst/>
              <a:ahLst/>
              <a:cxnLst/>
              <a:rect l="l" t="t" r="r" b="b"/>
              <a:pathLst>
                <a:path w="73731" h="74203" extrusionOk="0">
                  <a:moveTo>
                    <a:pt x="28358" y="662"/>
                  </a:moveTo>
                  <a:cubicBezTo>
                    <a:pt x="27980" y="851"/>
                    <a:pt x="27602" y="946"/>
                    <a:pt x="27129" y="946"/>
                  </a:cubicBezTo>
                  <a:cubicBezTo>
                    <a:pt x="27224" y="1040"/>
                    <a:pt x="27413" y="1135"/>
                    <a:pt x="27602" y="1135"/>
                  </a:cubicBezTo>
                  <a:cubicBezTo>
                    <a:pt x="27667" y="1151"/>
                    <a:pt x="27726" y="1159"/>
                    <a:pt x="27781" y="1159"/>
                  </a:cubicBezTo>
                  <a:cubicBezTo>
                    <a:pt x="28045" y="1159"/>
                    <a:pt x="28202" y="975"/>
                    <a:pt x="28358" y="662"/>
                  </a:cubicBezTo>
                  <a:close/>
                  <a:moveTo>
                    <a:pt x="34691" y="0"/>
                  </a:moveTo>
                  <a:cubicBezTo>
                    <a:pt x="34313" y="0"/>
                    <a:pt x="33935" y="378"/>
                    <a:pt x="33935" y="662"/>
                  </a:cubicBezTo>
                  <a:cubicBezTo>
                    <a:pt x="33935" y="1040"/>
                    <a:pt x="34219" y="1418"/>
                    <a:pt x="34691" y="1418"/>
                  </a:cubicBezTo>
                  <a:cubicBezTo>
                    <a:pt x="35070" y="1418"/>
                    <a:pt x="35448" y="1040"/>
                    <a:pt x="35448" y="662"/>
                  </a:cubicBezTo>
                  <a:cubicBezTo>
                    <a:pt x="35259" y="189"/>
                    <a:pt x="35070" y="0"/>
                    <a:pt x="34691" y="0"/>
                  </a:cubicBezTo>
                  <a:close/>
                  <a:moveTo>
                    <a:pt x="41686" y="0"/>
                  </a:moveTo>
                  <a:cubicBezTo>
                    <a:pt x="41308" y="0"/>
                    <a:pt x="40930" y="378"/>
                    <a:pt x="40930" y="662"/>
                  </a:cubicBezTo>
                  <a:cubicBezTo>
                    <a:pt x="40930" y="1040"/>
                    <a:pt x="41214" y="1418"/>
                    <a:pt x="41686" y="1418"/>
                  </a:cubicBezTo>
                  <a:cubicBezTo>
                    <a:pt x="42064" y="1418"/>
                    <a:pt x="42348" y="1040"/>
                    <a:pt x="42348" y="662"/>
                  </a:cubicBezTo>
                  <a:cubicBezTo>
                    <a:pt x="42253" y="189"/>
                    <a:pt x="42064" y="0"/>
                    <a:pt x="41686" y="0"/>
                  </a:cubicBezTo>
                  <a:close/>
                  <a:moveTo>
                    <a:pt x="24577" y="1891"/>
                  </a:moveTo>
                  <a:cubicBezTo>
                    <a:pt x="24388" y="1891"/>
                    <a:pt x="24294" y="1891"/>
                    <a:pt x="24199" y="1985"/>
                  </a:cubicBezTo>
                  <a:cubicBezTo>
                    <a:pt x="23916" y="2080"/>
                    <a:pt x="23821" y="2080"/>
                    <a:pt x="23632" y="2269"/>
                  </a:cubicBezTo>
                  <a:lnTo>
                    <a:pt x="23443" y="2363"/>
                  </a:lnTo>
                  <a:cubicBezTo>
                    <a:pt x="23443" y="2742"/>
                    <a:pt x="23726" y="3025"/>
                    <a:pt x="24199" y="3025"/>
                  </a:cubicBezTo>
                  <a:cubicBezTo>
                    <a:pt x="24577" y="3025"/>
                    <a:pt x="24861" y="2742"/>
                    <a:pt x="24861" y="2363"/>
                  </a:cubicBezTo>
                  <a:cubicBezTo>
                    <a:pt x="24861" y="2080"/>
                    <a:pt x="24766" y="1985"/>
                    <a:pt x="24577" y="1891"/>
                  </a:cubicBezTo>
                  <a:close/>
                  <a:moveTo>
                    <a:pt x="31099" y="1607"/>
                  </a:moveTo>
                  <a:cubicBezTo>
                    <a:pt x="30816" y="1607"/>
                    <a:pt x="30438" y="1985"/>
                    <a:pt x="30438" y="2363"/>
                  </a:cubicBezTo>
                  <a:cubicBezTo>
                    <a:pt x="30438" y="2742"/>
                    <a:pt x="30627" y="3025"/>
                    <a:pt x="31099" y="3025"/>
                  </a:cubicBezTo>
                  <a:cubicBezTo>
                    <a:pt x="31478" y="3025"/>
                    <a:pt x="31856" y="2742"/>
                    <a:pt x="31856" y="2363"/>
                  </a:cubicBezTo>
                  <a:cubicBezTo>
                    <a:pt x="31761" y="1985"/>
                    <a:pt x="31478" y="1607"/>
                    <a:pt x="31099" y="1607"/>
                  </a:cubicBezTo>
                  <a:close/>
                  <a:moveTo>
                    <a:pt x="38094" y="1607"/>
                  </a:moveTo>
                  <a:cubicBezTo>
                    <a:pt x="37811" y="1607"/>
                    <a:pt x="37433" y="1985"/>
                    <a:pt x="37433" y="2363"/>
                  </a:cubicBezTo>
                  <a:cubicBezTo>
                    <a:pt x="37433" y="2742"/>
                    <a:pt x="37622" y="3025"/>
                    <a:pt x="38094" y="3025"/>
                  </a:cubicBezTo>
                  <a:cubicBezTo>
                    <a:pt x="38472" y="3025"/>
                    <a:pt x="38851" y="2742"/>
                    <a:pt x="38851" y="2363"/>
                  </a:cubicBezTo>
                  <a:cubicBezTo>
                    <a:pt x="38851" y="1985"/>
                    <a:pt x="38472" y="1607"/>
                    <a:pt x="38094" y="1607"/>
                  </a:cubicBezTo>
                  <a:close/>
                  <a:moveTo>
                    <a:pt x="45089" y="1607"/>
                  </a:moveTo>
                  <a:cubicBezTo>
                    <a:pt x="44711" y="1607"/>
                    <a:pt x="44333" y="1985"/>
                    <a:pt x="44333" y="2363"/>
                  </a:cubicBezTo>
                  <a:cubicBezTo>
                    <a:pt x="44333" y="2742"/>
                    <a:pt x="44617" y="3025"/>
                    <a:pt x="45089" y="3025"/>
                  </a:cubicBezTo>
                  <a:cubicBezTo>
                    <a:pt x="45467" y="3025"/>
                    <a:pt x="45845" y="2742"/>
                    <a:pt x="45845" y="2363"/>
                  </a:cubicBezTo>
                  <a:cubicBezTo>
                    <a:pt x="45845" y="1985"/>
                    <a:pt x="45467" y="1607"/>
                    <a:pt x="45089" y="1607"/>
                  </a:cubicBezTo>
                  <a:close/>
                  <a:moveTo>
                    <a:pt x="51328" y="2363"/>
                  </a:moveTo>
                  <a:cubicBezTo>
                    <a:pt x="51517" y="2742"/>
                    <a:pt x="51706" y="3025"/>
                    <a:pt x="52084" y="3025"/>
                  </a:cubicBezTo>
                  <a:cubicBezTo>
                    <a:pt x="52179" y="3025"/>
                    <a:pt x="52462" y="2931"/>
                    <a:pt x="52557" y="2836"/>
                  </a:cubicBezTo>
                  <a:cubicBezTo>
                    <a:pt x="52368" y="2647"/>
                    <a:pt x="52273" y="2647"/>
                    <a:pt x="52084" y="2553"/>
                  </a:cubicBezTo>
                  <a:cubicBezTo>
                    <a:pt x="51800" y="2458"/>
                    <a:pt x="51611" y="2363"/>
                    <a:pt x="51328" y="2363"/>
                  </a:cubicBezTo>
                  <a:close/>
                  <a:moveTo>
                    <a:pt x="20796" y="3403"/>
                  </a:moveTo>
                  <a:cubicBezTo>
                    <a:pt x="20513" y="3498"/>
                    <a:pt x="20418" y="3687"/>
                    <a:pt x="20135" y="3687"/>
                  </a:cubicBezTo>
                  <a:cubicBezTo>
                    <a:pt x="20040" y="3781"/>
                    <a:pt x="20040" y="3876"/>
                    <a:pt x="20040" y="3970"/>
                  </a:cubicBezTo>
                  <a:cubicBezTo>
                    <a:pt x="20040" y="4349"/>
                    <a:pt x="20324" y="4727"/>
                    <a:pt x="20796" y="4727"/>
                  </a:cubicBezTo>
                  <a:cubicBezTo>
                    <a:pt x="21080" y="4727"/>
                    <a:pt x="21458" y="4349"/>
                    <a:pt x="21458" y="3970"/>
                  </a:cubicBezTo>
                  <a:cubicBezTo>
                    <a:pt x="21363" y="3781"/>
                    <a:pt x="21080" y="3498"/>
                    <a:pt x="20796" y="3403"/>
                  </a:cubicBezTo>
                  <a:close/>
                  <a:moveTo>
                    <a:pt x="54920" y="3970"/>
                  </a:moveTo>
                  <a:lnTo>
                    <a:pt x="54920" y="4159"/>
                  </a:lnTo>
                  <a:cubicBezTo>
                    <a:pt x="54920" y="4443"/>
                    <a:pt x="55298" y="4727"/>
                    <a:pt x="55581" y="4727"/>
                  </a:cubicBezTo>
                  <a:cubicBezTo>
                    <a:pt x="55771" y="4727"/>
                    <a:pt x="55865" y="4632"/>
                    <a:pt x="55960" y="4632"/>
                  </a:cubicBezTo>
                  <a:cubicBezTo>
                    <a:pt x="55771" y="4443"/>
                    <a:pt x="55392" y="4254"/>
                    <a:pt x="55109" y="4159"/>
                  </a:cubicBezTo>
                  <a:cubicBezTo>
                    <a:pt x="55109" y="4159"/>
                    <a:pt x="55014" y="4159"/>
                    <a:pt x="54920" y="3970"/>
                  </a:cubicBezTo>
                  <a:close/>
                  <a:moveTo>
                    <a:pt x="27602" y="3403"/>
                  </a:moveTo>
                  <a:cubicBezTo>
                    <a:pt x="27224" y="3403"/>
                    <a:pt x="26846" y="3781"/>
                    <a:pt x="26846" y="4159"/>
                  </a:cubicBezTo>
                  <a:cubicBezTo>
                    <a:pt x="26846" y="4443"/>
                    <a:pt x="27129" y="4821"/>
                    <a:pt x="27602" y="4821"/>
                  </a:cubicBezTo>
                  <a:cubicBezTo>
                    <a:pt x="27980" y="4821"/>
                    <a:pt x="28358" y="4443"/>
                    <a:pt x="28358" y="4159"/>
                  </a:cubicBezTo>
                  <a:cubicBezTo>
                    <a:pt x="28358" y="3781"/>
                    <a:pt x="28075" y="3403"/>
                    <a:pt x="27602" y="3403"/>
                  </a:cubicBezTo>
                  <a:close/>
                  <a:moveTo>
                    <a:pt x="34691" y="3403"/>
                  </a:moveTo>
                  <a:cubicBezTo>
                    <a:pt x="34313" y="3403"/>
                    <a:pt x="33935" y="3781"/>
                    <a:pt x="33935" y="4159"/>
                  </a:cubicBezTo>
                  <a:cubicBezTo>
                    <a:pt x="33935" y="4443"/>
                    <a:pt x="34219" y="4821"/>
                    <a:pt x="34691" y="4821"/>
                  </a:cubicBezTo>
                  <a:cubicBezTo>
                    <a:pt x="35070" y="4821"/>
                    <a:pt x="35448" y="4443"/>
                    <a:pt x="35448" y="4159"/>
                  </a:cubicBezTo>
                  <a:cubicBezTo>
                    <a:pt x="35259" y="3781"/>
                    <a:pt x="35070" y="3403"/>
                    <a:pt x="34691" y="3403"/>
                  </a:cubicBezTo>
                  <a:close/>
                  <a:moveTo>
                    <a:pt x="41686" y="3403"/>
                  </a:moveTo>
                  <a:cubicBezTo>
                    <a:pt x="41308" y="3403"/>
                    <a:pt x="40930" y="3781"/>
                    <a:pt x="40930" y="4159"/>
                  </a:cubicBezTo>
                  <a:cubicBezTo>
                    <a:pt x="40930" y="4443"/>
                    <a:pt x="41214" y="4821"/>
                    <a:pt x="41686" y="4821"/>
                  </a:cubicBezTo>
                  <a:cubicBezTo>
                    <a:pt x="42064" y="4821"/>
                    <a:pt x="42348" y="4443"/>
                    <a:pt x="42348" y="4159"/>
                  </a:cubicBezTo>
                  <a:cubicBezTo>
                    <a:pt x="42253" y="3781"/>
                    <a:pt x="42064" y="3403"/>
                    <a:pt x="41686" y="3403"/>
                  </a:cubicBezTo>
                  <a:close/>
                  <a:moveTo>
                    <a:pt x="48681" y="3403"/>
                  </a:moveTo>
                  <a:cubicBezTo>
                    <a:pt x="48303" y="3403"/>
                    <a:pt x="47925" y="3781"/>
                    <a:pt x="47925" y="4159"/>
                  </a:cubicBezTo>
                  <a:cubicBezTo>
                    <a:pt x="47925" y="4443"/>
                    <a:pt x="48114" y="4821"/>
                    <a:pt x="48681" y="4821"/>
                  </a:cubicBezTo>
                  <a:cubicBezTo>
                    <a:pt x="48965" y="4821"/>
                    <a:pt x="49343" y="4443"/>
                    <a:pt x="49343" y="4159"/>
                  </a:cubicBezTo>
                  <a:cubicBezTo>
                    <a:pt x="49248" y="3781"/>
                    <a:pt x="48965" y="3403"/>
                    <a:pt x="48681" y="3403"/>
                  </a:cubicBezTo>
                  <a:close/>
                  <a:moveTo>
                    <a:pt x="17488" y="5294"/>
                  </a:moveTo>
                  <a:cubicBezTo>
                    <a:pt x="17299" y="5294"/>
                    <a:pt x="17204" y="5388"/>
                    <a:pt x="17204" y="5388"/>
                  </a:cubicBezTo>
                  <a:lnTo>
                    <a:pt x="16543" y="5766"/>
                  </a:lnTo>
                  <a:cubicBezTo>
                    <a:pt x="16543" y="6144"/>
                    <a:pt x="16732" y="6523"/>
                    <a:pt x="17204" y="6523"/>
                  </a:cubicBezTo>
                  <a:cubicBezTo>
                    <a:pt x="17582" y="6523"/>
                    <a:pt x="17960" y="6144"/>
                    <a:pt x="17960" y="5766"/>
                  </a:cubicBezTo>
                  <a:cubicBezTo>
                    <a:pt x="17771" y="5577"/>
                    <a:pt x="17677" y="5388"/>
                    <a:pt x="17488" y="5294"/>
                  </a:cubicBezTo>
                  <a:close/>
                  <a:moveTo>
                    <a:pt x="24199" y="5199"/>
                  </a:moveTo>
                  <a:cubicBezTo>
                    <a:pt x="23821" y="5199"/>
                    <a:pt x="23443" y="5577"/>
                    <a:pt x="23443" y="5861"/>
                  </a:cubicBezTo>
                  <a:cubicBezTo>
                    <a:pt x="23443" y="6239"/>
                    <a:pt x="23726" y="6617"/>
                    <a:pt x="24199" y="6617"/>
                  </a:cubicBezTo>
                  <a:cubicBezTo>
                    <a:pt x="24577" y="6617"/>
                    <a:pt x="24861" y="6239"/>
                    <a:pt x="24861" y="5861"/>
                  </a:cubicBezTo>
                  <a:cubicBezTo>
                    <a:pt x="24766" y="5388"/>
                    <a:pt x="24577" y="5199"/>
                    <a:pt x="24199" y="5199"/>
                  </a:cubicBezTo>
                  <a:close/>
                  <a:moveTo>
                    <a:pt x="31099" y="5199"/>
                  </a:moveTo>
                  <a:cubicBezTo>
                    <a:pt x="30816" y="5199"/>
                    <a:pt x="30438" y="5577"/>
                    <a:pt x="30438" y="5861"/>
                  </a:cubicBezTo>
                  <a:cubicBezTo>
                    <a:pt x="30438" y="6239"/>
                    <a:pt x="30627" y="6617"/>
                    <a:pt x="31099" y="6617"/>
                  </a:cubicBezTo>
                  <a:cubicBezTo>
                    <a:pt x="31478" y="6617"/>
                    <a:pt x="31856" y="6239"/>
                    <a:pt x="31856" y="5861"/>
                  </a:cubicBezTo>
                  <a:cubicBezTo>
                    <a:pt x="31761" y="5388"/>
                    <a:pt x="31478" y="5199"/>
                    <a:pt x="31099" y="5199"/>
                  </a:cubicBezTo>
                  <a:close/>
                  <a:moveTo>
                    <a:pt x="38094" y="5199"/>
                  </a:moveTo>
                  <a:cubicBezTo>
                    <a:pt x="37811" y="5199"/>
                    <a:pt x="37433" y="5577"/>
                    <a:pt x="37433" y="5861"/>
                  </a:cubicBezTo>
                  <a:cubicBezTo>
                    <a:pt x="37433" y="6239"/>
                    <a:pt x="37622" y="6617"/>
                    <a:pt x="38094" y="6617"/>
                  </a:cubicBezTo>
                  <a:cubicBezTo>
                    <a:pt x="38472" y="6617"/>
                    <a:pt x="38851" y="6239"/>
                    <a:pt x="38851" y="5861"/>
                  </a:cubicBezTo>
                  <a:cubicBezTo>
                    <a:pt x="38851" y="5388"/>
                    <a:pt x="38472" y="5199"/>
                    <a:pt x="38094" y="5199"/>
                  </a:cubicBezTo>
                  <a:close/>
                  <a:moveTo>
                    <a:pt x="45089" y="5199"/>
                  </a:moveTo>
                  <a:cubicBezTo>
                    <a:pt x="44711" y="5199"/>
                    <a:pt x="44333" y="5577"/>
                    <a:pt x="44333" y="5861"/>
                  </a:cubicBezTo>
                  <a:cubicBezTo>
                    <a:pt x="44333" y="6239"/>
                    <a:pt x="44617" y="6617"/>
                    <a:pt x="45089" y="6617"/>
                  </a:cubicBezTo>
                  <a:cubicBezTo>
                    <a:pt x="45467" y="6617"/>
                    <a:pt x="45845" y="6239"/>
                    <a:pt x="45845" y="5861"/>
                  </a:cubicBezTo>
                  <a:cubicBezTo>
                    <a:pt x="45845" y="5388"/>
                    <a:pt x="45467" y="5199"/>
                    <a:pt x="45089" y="5199"/>
                  </a:cubicBezTo>
                  <a:close/>
                  <a:moveTo>
                    <a:pt x="52084" y="5199"/>
                  </a:moveTo>
                  <a:cubicBezTo>
                    <a:pt x="51706" y="5199"/>
                    <a:pt x="51328" y="5577"/>
                    <a:pt x="51328" y="5861"/>
                  </a:cubicBezTo>
                  <a:cubicBezTo>
                    <a:pt x="51328" y="6239"/>
                    <a:pt x="51611" y="6617"/>
                    <a:pt x="52084" y="6617"/>
                  </a:cubicBezTo>
                  <a:cubicBezTo>
                    <a:pt x="52462" y="6617"/>
                    <a:pt x="52746" y="6239"/>
                    <a:pt x="52746" y="5861"/>
                  </a:cubicBezTo>
                  <a:cubicBezTo>
                    <a:pt x="52746" y="5388"/>
                    <a:pt x="52368" y="5199"/>
                    <a:pt x="52084" y="5199"/>
                  </a:cubicBezTo>
                  <a:close/>
                  <a:moveTo>
                    <a:pt x="14368" y="7468"/>
                  </a:moveTo>
                  <a:cubicBezTo>
                    <a:pt x="13990" y="7657"/>
                    <a:pt x="13801" y="7940"/>
                    <a:pt x="13423" y="8130"/>
                  </a:cubicBezTo>
                  <a:cubicBezTo>
                    <a:pt x="13518" y="8130"/>
                    <a:pt x="13518" y="8224"/>
                    <a:pt x="13612" y="8224"/>
                  </a:cubicBezTo>
                  <a:cubicBezTo>
                    <a:pt x="13990" y="8224"/>
                    <a:pt x="14368" y="7940"/>
                    <a:pt x="14368" y="7562"/>
                  </a:cubicBezTo>
                  <a:lnTo>
                    <a:pt x="14368" y="7468"/>
                  </a:lnTo>
                  <a:close/>
                  <a:moveTo>
                    <a:pt x="20607" y="6995"/>
                  </a:moveTo>
                  <a:cubicBezTo>
                    <a:pt x="20324" y="6995"/>
                    <a:pt x="19945" y="7279"/>
                    <a:pt x="19945" y="7657"/>
                  </a:cubicBezTo>
                  <a:cubicBezTo>
                    <a:pt x="19945" y="8035"/>
                    <a:pt x="20135" y="8413"/>
                    <a:pt x="20607" y="8413"/>
                  </a:cubicBezTo>
                  <a:cubicBezTo>
                    <a:pt x="20985" y="8413"/>
                    <a:pt x="21363" y="8035"/>
                    <a:pt x="21363" y="7657"/>
                  </a:cubicBezTo>
                  <a:cubicBezTo>
                    <a:pt x="21363" y="7184"/>
                    <a:pt x="21080" y="6995"/>
                    <a:pt x="20607" y="6995"/>
                  </a:cubicBezTo>
                  <a:close/>
                  <a:moveTo>
                    <a:pt x="27602" y="6995"/>
                  </a:moveTo>
                  <a:cubicBezTo>
                    <a:pt x="27224" y="6995"/>
                    <a:pt x="26846" y="7279"/>
                    <a:pt x="26846" y="7657"/>
                  </a:cubicBezTo>
                  <a:cubicBezTo>
                    <a:pt x="26846" y="8035"/>
                    <a:pt x="27129" y="8413"/>
                    <a:pt x="27602" y="8413"/>
                  </a:cubicBezTo>
                  <a:cubicBezTo>
                    <a:pt x="27980" y="8413"/>
                    <a:pt x="28358" y="8035"/>
                    <a:pt x="28358" y="7657"/>
                  </a:cubicBezTo>
                  <a:cubicBezTo>
                    <a:pt x="28358" y="7184"/>
                    <a:pt x="28075" y="6995"/>
                    <a:pt x="27602" y="6995"/>
                  </a:cubicBezTo>
                  <a:close/>
                  <a:moveTo>
                    <a:pt x="34691" y="6995"/>
                  </a:moveTo>
                  <a:cubicBezTo>
                    <a:pt x="34313" y="6995"/>
                    <a:pt x="33935" y="7279"/>
                    <a:pt x="33935" y="7657"/>
                  </a:cubicBezTo>
                  <a:cubicBezTo>
                    <a:pt x="33935" y="8035"/>
                    <a:pt x="34219" y="8413"/>
                    <a:pt x="34691" y="8413"/>
                  </a:cubicBezTo>
                  <a:cubicBezTo>
                    <a:pt x="35070" y="8413"/>
                    <a:pt x="35448" y="8035"/>
                    <a:pt x="35448" y="7657"/>
                  </a:cubicBezTo>
                  <a:cubicBezTo>
                    <a:pt x="35259" y="7184"/>
                    <a:pt x="35070" y="6995"/>
                    <a:pt x="34691" y="6995"/>
                  </a:cubicBezTo>
                  <a:close/>
                  <a:moveTo>
                    <a:pt x="41686" y="6995"/>
                  </a:moveTo>
                  <a:cubicBezTo>
                    <a:pt x="41308" y="6995"/>
                    <a:pt x="40930" y="7279"/>
                    <a:pt x="40930" y="7657"/>
                  </a:cubicBezTo>
                  <a:cubicBezTo>
                    <a:pt x="40930" y="8035"/>
                    <a:pt x="41214" y="8413"/>
                    <a:pt x="41686" y="8413"/>
                  </a:cubicBezTo>
                  <a:cubicBezTo>
                    <a:pt x="42064" y="8413"/>
                    <a:pt x="42348" y="8035"/>
                    <a:pt x="42348" y="7657"/>
                  </a:cubicBezTo>
                  <a:cubicBezTo>
                    <a:pt x="42253" y="7184"/>
                    <a:pt x="42064" y="6995"/>
                    <a:pt x="41686" y="6995"/>
                  </a:cubicBezTo>
                  <a:close/>
                  <a:moveTo>
                    <a:pt x="48681" y="6995"/>
                  </a:moveTo>
                  <a:cubicBezTo>
                    <a:pt x="48303" y="6995"/>
                    <a:pt x="47925" y="7279"/>
                    <a:pt x="47925" y="7657"/>
                  </a:cubicBezTo>
                  <a:cubicBezTo>
                    <a:pt x="47925" y="8035"/>
                    <a:pt x="48114" y="8413"/>
                    <a:pt x="48681" y="8413"/>
                  </a:cubicBezTo>
                  <a:cubicBezTo>
                    <a:pt x="48965" y="8413"/>
                    <a:pt x="49343" y="8035"/>
                    <a:pt x="49343" y="7657"/>
                  </a:cubicBezTo>
                  <a:cubicBezTo>
                    <a:pt x="49248" y="7184"/>
                    <a:pt x="48965" y="6995"/>
                    <a:pt x="48681" y="6995"/>
                  </a:cubicBezTo>
                  <a:close/>
                  <a:moveTo>
                    <a:pt x="55581" y="6995"/>
                  </a:moveTo>
                  <a:cubicBezTo>
                    <a:pt x="55298" y="6995"/>
                    <a:pt x="54920" y="7279"/>
                    <a:pt x="54920" y="7657"/>
                  </a:cubicBezTo>
                  <a:cubicBezTo>
                    <a:pt x="54920" y="8035"/>
                    <a:pt x="55109" y="8413"/>
                    <a:pt x="55581" y="8413"/>
                  </a:cubicBezTo>
                  <a:cubicBezTo>
                    <a:pt x="55960" y="8413"/>
                    <a:pt x="56338" y="8035"/>
                    <a:pt x="56338" y="7657"/>
                  </a:cubicBezTo>
                  <a:cubicBezTo>
                    <a:pt x="56243" y="7184"/>
                    <a:pt x="55960" y="6995"/>
                    <a:pt x="55581" y="6995"/>
                  </a:cubicBezTo>
                  <a:close/>
                  <a:moveTo>
                    <a:pt x="17204" y="8602"/>
                  </a:moveTo>
                  <a:cubicBezTo>
                    <a:pt x="16826" y="8602"/>
                    <a:pt x="16543" y="8980"/>
                    <a:pt x="16543" y="9358"/>
                  </a:cubicBezTo>
                  <a:cubicBezTo>
                    <a:pt x="16543" y="9642"/>
                    <a:pt x="16732" y="10020"/>
                    <a:pt x="17204" y="10020"/>
                  </a:cubicBezTo>
                  <a:cubicBezTo>
                    <a:pt x="17582" y="10020"/>
                    <a:pt x="17960" y="9642"/>
                    <a:pt x="17960" y="9358"/>
                  </a:cubicBezTo>
                  <a:cubicBezTo>
                    <a:pt x="17771" y="8980"/>
                    <a:pt x="17582" y="8602"/>
                    <a:pt x="17204" y="8602"/>
                  </a:cubicBezTo>
                  <a:close/>
                  <a:moveTo>
                    <a:pt x="24199" y="8602"/>
                  </a:moveTo>
                  <a:cubicBezTo>
                    <a:pt x="23821" y="8602"/>
                    <a:pt x="23443" y="8980"/>
                    <a:pt x="23443" y="9358"/>
                  </a:cubicBezTo>
                  <a:cubicBezTo>
                    <a:pt x="23443" y="9642"/>
                    <a:pt x="23726" y="10020"/>
                    <a:pt x="24199" y="10020"/>
                  </a:cubicBezTo>
                  <a:cubicBezTo>
                    <a:pt x="24577" y="10020"/>
                    <a:pt x="24861" y="9642"/>
                    <a:pt x="24861" y="9358"/>
                  </a:cubicBezTo>
                  <a:cubicBezTo>
                    <a:pt x="24766" y="8980"/>
                    <a:pt x="24577" y="8602"/>
                    <a:pt x="24199" y="8602"/>
                  </a:cubicBezTo>
                  <a:close/>
                  <a:moveTo>
                    <a:pt x="31099" y="8602"/>
                  </a:moveTo>
                  <a:cubicBezTo>
                    <a:pt x="30816" y="8602"/>
                    <a:pt x="30438" y="8980"/>
                    <a:pt x="30438" y="9358"/>
                  </a:cubicBezTo>
                  <a:cubicBezTo>
                    <a:pt x="30438" y="9642"/>
                    <a:pt x="30627" y="10020"/>
                    <a:pt x="31099" y="10020"/>
                  </a:cubicBezTo>
                  <a:cubicBezTo>
                    <a:pt x="31478" y="10020"/>
                    <a:pt x="31856" y="9642"/>
                    <a:pt x="31856" y="9358"/>
                  </a:cubicBezTo>
                  <a:cubicBezTo>
                    <a:pt x="31761" y="8980"/>
                    <a:pt x="31478" y="8602"/>
                    <a:pt x="31099" y="8602"/>
                  </a:cubicBezTo>
                  <a:close/>
                  <a:moveTo>
                    <a:pt x="38094" y="8602"/>
                  </a:moveTo>
                  <a:cubicBezTo>
                    <a:pt x="37811" y="8602"/>
                    <a:pt x="37433" y="8980"/>
                    <a:pt x="37433" y="9358"/>
                  </a:cubicBezTo>
                  <a:cubicBezTo>
                    <a:pt x="37433" y="9642"/>
                    <a:pt x="37622" y="10020"/>
                    <a:pt x="38094" y="10020"/>
                  </a:cubicBezTo>
                  <a:cubicBezTo>
                    <a:pt x="38472" y="10020"/>
                    <a:pt x="38851" y="9642"/>
                    <a:pt x="38851" y="9358"/>
                  </a:cubicBezTo>
                  <a:cubicBezTo>
                    <a:pt x="38851" y="8980"/>
                    <a:pt x="38472" y="8602"/>
                    <a:pt x="38094" y="8602"/>
                  </a:cubicBezTo>
                  <a:close/>
                  <a:moveTo>
                    <a:pt x="45089" y="8602"/>
                  </a:moveTo>
                  <a:cubicBezTo>
                    <a:pt x="44711" y="8602"/>
                    <a:pt x="44333" y="8980"/>
                    <a:pt x="44333" y="9358"/>
                  </a:cubicBezTo>
                  <a:cubicBezTo>
                    <a:pt x="44333" y="9642"/>
                    <a:pt x="44617" y="10020"/>
                    <a:pt x="45089" y="10020"/>
                  </a:cubicBezTo>
                  <a:cubicBezTo>
                    <a:pt x="45467" y="10020"/>
                    <a:pt x="45845" y="9642"/>
                    <a:pt x="45845" y="9358"/>
                  </a:cubicBezTo>
                  <a:cubicBezTo>
                    <a:pt x="45845" y="8980"/>
                    <a:pt x="45467" y="8602"/>
                    <a:pt x="45089" y="8602"/>
                  </a:cubicBezTo>
                  <a:close/>
                  <a:moveTo>
                    <a:pt x="52084" y="8602"/>
                  </a:moveTo>
                  <a:cubicBezTo>
                    <a:pt x="51706" y="8602"/>
                    <a:pt x="51328" y="8980"/>
                    <a:pt x="51328" y="9358"/>
                  </a:cubicBezTo>
                  <a:cubicBezTo>
                    <a:pt x="51328" y="9642"/>
                    <a:pt x="51611" y="10020"/>
                    <a:pt x="52084" y="10020"/>
                  </a:cubicBezTo>
                  <a:cubicBezTo>
                    <a:pt x="52462" y="10020"/>
                    <a:pt x="52746" y="9642"/>
                    <a:pt x="52746" y="9358"/>
                  </a:cubicBezTo>
                  <a:cubicBezTo>
                    <a:pt x="52746" y="8980"/>
                    <a:pt x="52368" y="8602"/>
                    <a:pt x="52084" y="8602"/>
                  </a:cubicBezTo>
                  <a:close/>
                  <a:moveTo>
                    <a:pt x="59079" y="8602"/>
                  </a:moveTo>
                  <a:cubicBezTo>
                    <a:pt x="58701" y="8602"/>
                    <a:pt x="58323" y="8980"/>
                    <a:pt x="58323" y="9358"/>
                  </a:cubicBezTo>
                  <a:cubicBezTo>
                    <a:pt x="58323" y="9642"/>
                    <a:pt x="58512" y="10020"/>
                    <a:pt x="59079" y="10020"/>
                  </a:cubicBezTo>
                  <a:cubicBezTo>
                    <a:pt x="59363" y="10020"/>
                    <a:pt x="59741" y="9642"/>
                    <a:pt x="59741" y="9358"/>
                  </a:cubicBezTo>
                  <a:cubicBezTo>
                    <a:pt x="59741" y="8980"/>
                    <a:pt x="59363" y="8602"/>
                    <a:pt x="59079" y="8602"/>
                  </a:cubicBezTo>
                  <a:close/>
                  <a:moveTo>
                    <a:pt x="13707" y="10398"/>
                  </a:moveTo>
                  <a:cubicBezTo>
                    <a:pt x="13329" y="10398"/>
                    <a:pt x="12951" y="10682"/>
                    <a:pt x="12951" y="11060"/>
                  </a:cubicBezTo>
                  <a:cubicBezTo>
                    <a:pt x="12951" y="11438"/>
                    <a:pt x="13234" y="11816"/>
                    <a:pt x="13707" y="11816"/>
                  </a:cubicBezTo>
                  <a:cubicBezTo>
                    <a:pt x="13990" y="11816"/>
                    <a:pt x="14368" y="11438"/>
                    <a:pt x="14368" y="11060"/>
                  </a:cubicBezTo>
                  <a:cubicBezTo>
                    <a:pt x="14368" y="10682"/>
                    <a:pt x="13990" y="10398"/>
                    <a:pt x="13707" y="10398"/>
                  </a:cubicBezTo>
                  <a:close/>
                  <a:moveTo>
                    <a:pt x="20607" y="10398"/>
                  </a:moveTo>
                  <a:cubicBezTo>
                    <a:pt x="20324" y="10398"/>
                    <a:pt x="19945" y="10682"/>
                    <a:pt x="19945" y="11060"/>
                  </a:cubicBezTo>
                  <a:cubicBezTo>
                    <a:pt x="19945" y="11438"/>
                    <a:pt x="20135" y="11816"/>
                    <a:pt x="20607" y="11816"/>
                  </a:cubicBezTo>
                  <a:cubicBezTo>
                    <a:pt x="20985" y="11816"/>
                    <a:pt x="21363" y="11438"/>
                    <a:pt x="21363" y="11060"/>
                  </a:cubicBezTo>
                  <a:cubicBezTo>
                    <a:pt x="21363" y="10682"/>
                    <a:pt x="21080" y="10398"/>
                    <a:pt x="20607" y="10398"/>
                  </a:cubicBezTo>
                  <a:close/>
                  <a:moveTo>
                    <a:pt x="27602" y="10398"/>
                  </a:moveTo>
                  <a:cubicBezTo>
                    <a:pt x="27224" y="10398"/>
                    <a:pt x="26846" y="10682"/>
                    <a:pt x="26846" y="11060"/>
                  </a:cubicBezTo>
                  <a:cubicBezTo>
                    <a:pt x="26846" y="11438"/>
                    <a:pt x="27129" y="11816"/>
                    <a:pt x="27602" y="11816"/>
                  </a:cubicBezTo>
                  <a:cubicBezTo>
                    <a:pt x="27980" y="11816"/>
                    <a:pt x="28358" y="11438"/>
                    <a:pt x="28358" y="11060"/>
                  </a:cubicBezTo>
                  <a:cubicBezTo>
                    <a:pt x="28358" y="10682"/>
                    <a:pt x="28075" y="10398"/>
                    <a:pt x="27602" y="10398"/>
                  </a:cubicBezTo>
                  <a:close/>
                  <a:moveTo>
                    <a:pt x="34691" y="10398"/>
                  </a:moveTo>
                  <a:cubicBezTo>
                    <a:pt x="34313" y="10398"/>
                    <a:pt x="33935" y="10682"/>
                    <a:pt x="33935" y="11060"/>
                  </a:cubicBezTo>
                  <a:cubicBezTo>
                    <a:pt x="33935" y="11438"/>
                    <a:pt x="34219" y="11816"/>
                    <a:pt x="34691" y="11816"/>
                  </a:cubicBezTo>
                  <a:cubicBezTo>
                    <a:pt x="35070" y="11816"/>
                    <a:pt x="35448" y="11438"/>
                    <a:pt x="35448" y="11060"/>
                  </a:cubicBezTo>
                  <a:cubicBezTo>
                    <a:pt x="35259" y="10682"/>
                    <a:pt x="35070" y="10398"/>
                    <a:pt x="34691" y="10398"/>
                  </a:cubicBezTo>
                  <a:close/>
                  <a:moveTo>
                    <a:pt x="41686" y="10398"/>
                  </a:moveTo>
                  <a:cubicBezTo>
                    <a:pt x="41308" y="10398"/>
                    <a:pt x="40930" y="10682"/>
                    <a:pt x="40930" y="11060"/>
                  </a:cubicBezTo>
                  <a:cubicBezTo>
                    <a:pt x="40930" y="11438"/>
                    <a:pt x="41214" y="11816"/>
                    <a:pt x="41686" y="11816"/>
                  </a:cubicBezTo>
                  <a:cubicBezTo>
                    <a:pt x="42064" y="11816"/>
                    <a:pt x="42348" y="11438"/>
                    <a:pt x="42348" y="11060"/>
                  </a:cubicBezTo>
                  <a:cubicBezTo>
                    <a:pt x="42253" y="10682"/>
                    <a:pt x="42064" y="10398"/>
                    <a:pt x="41686" y="10398"/>
                  </a:cubicBezTo>
                  <a:close/>
                  <a:moveTo>
                    <a:pt x="48681" y="10398"/>
                  </a:moveTo>
                  <a:cubicBezTo>
                    <a:pt x="48303" y="10398"/>
                    <a:pt x="47925" y="10682"/>
                    <a:pt x="47925" y="11060"/>
                  </a:cubicBezTo>
                  <a:cubicBezTo>
                    <a:pt x="47925" y="11438"/>
                    <a:pt x="48114" y="11816"/>
                    <a:pt x="48681" y="11816"/>
                  </a:cubicBezTo>
                  <a:cubicBezTo>
                    <a:pt x="48965" y="11816"/>
                    <a:pt x="49343" y="11438"/>
                    <a:pt x="49343" y="11060"/>
                  </a:cubicBezTo>
                  <a:cubicBezTo>
                    <a:pt x="49248" y="10682"/>
                    <a:pt x="48965" y="10398"/>
                    <a:pt x="48681" y="10398"/>
                  </a:cubicBezTo>
                  <a:close/>
                  <a:moveTo>
                    <a:pt x="55581" y="10398"/>
                  </a:moveTo>
                  <a:cubicBezTo>
                    <a:pt x="55298" y="10398"/>
                    <a:pt x="54920" y="10682"/>
                    <a:pt x="54920" y="11060"/>
                  </a:cubicBezTo>
                  <a:cubicBezTo>
                    <a:pt x="54920" y="11438"/>
                    <a:pt x="55109" y="11816"/>
                    <a:pt x="55581" y="11816"/>
                  </a:cubicBezTo>
                  <a:cubicBezTo>
                    <a:pt x="55960" y="11816"/>
                    <a:pt x="56338" y="11438"/>
                    <a:pt x="56338" y="11060"/>
                  </a:cubicBezTo>
                  <a:cubicBezTo>
                    <a:pt x="56243" y="10682"/>
                    <a:pt x="55960" y="10398"/>
                    <a:pt x="55581" y="10398"/>
                  </a:cubicBezTo>
                  <a:close/>
                  <a:moveTo>
                    <a:pt x="62576" y="10398"/>
                  </a:moveTo>
                  <a:cubicBezTo>
                    <a:pt x="62198" y="10398"/>
                    <a:pt x="61820" y="10682"/>
                    <a:pt x="61820" y="11060"/>
                  </a:cubicBezTo>
                  <a:cubicBezTo>
                    <a:pt x="61820" y="11438"/>
                    <a:pt x="62104" y="11816"/>
                    <a:pt x="62576" y="11816"/>
                  </a:cubicBezTo>
                  <a:cubicBezTo>
                    <a:pt x="62954" y="11816"/>
                    <a:pt x="63333" y="11438"/>
                    <a:pt x="63333" y="11060"/>
                  </a:cubicBezTo>
                  <a:cubicBezTo>
                    <a:pt x="63144" y="10682"/>
                    <a:pt x="62954" y="10398"/>
                    <a:pt x="62576" y="10398"/>
                  </a:cubicBezTo>
                  <a:close/>
                  <a:moveTo>
                    <a:pt x="65412" y="12478"/>
                  </a:moveTo>
                  <a:cubicBezTo>
                    <a:pt x="65318" y="12667"/>
                    <a:pt x="65318" y="12761"/>
                    <a:pt x="65318" y="12856"/>
                  </a:cubicBezTo>
                  <a:cubicBezTo>
                    <a:pt x="65412" y="13045"/>
                    <a:pt x="65696" y="13423"/>
                    <a:pt x="65979" y="13423"/>
                  </a:cubicBezTo>
                  <a:cubicBezTo>
                    <a:pt x="66168" y="13423"/>
                    <a:pt x="66168" y="13328"/>
                    <a:pt x="66263" y="13328"/>
                  </a:cubicBezTo>
                  <a:cubicBezTo>
                    <a:pt x="66074" y="13234"/>
                    <a:pt x="66074" y="13045"/>
                    <a:pt x="65979" y="13045"/>
                  </a:cubicBezTo>
                  <a:cubicBezTo>
                    <a:pt x="65885" y="12856"/>
                    <a:pt x="65601" y="12761"/>
                    <a:pt x="65412" y="12478"/>
                  </a:cubicBezTo>
                  <a:close/>
                  <a:moveTo>
                    <a:pt x="10209" y="12194"/>
                  </a:moveTo>
                  <a:cubicBezTo>
                    <a:pt x="9831" y="12194"/>
                    <a:pt x="9548" y="12478"/>
                    <a:pt x="9548" y="12856"/>
                  </a:cubicBezTo>
                  <a:cubicBezTo>
                    <a:pt x="9548" y="13234"/>
                    <a:pt x="9737" y="13612"/>
                    <a:pt x="10209" y="13612"/>
                  </a:cubicBezTo>
                  <a:cubicBezTo>
                    <a:pt x="10587" y="13612"/>
                    <a:pt x="10966" y="13234"/>
                    <a:pt x="10966" y="12856"/>
                  </a:cubicBezTo>
                  <a:cubicBezTo>
                    <a:pt x="10871" y="12383"/>
                    <a:pt x="10587" y="12194"/>
                    <a:pt x="10209" y="12194"/>
                  </a:cubicBezTo>
                  <a:close/>
                  <a:moveTo>
                    <a:pt x="17204" y="12194"/>
                  </a:moveTo>
                  <a:cubicBezTo>
                    <a:pt x="16826" y="12194"/>
                    <a:pt x="16543" y="12478"/>
                    <a:pt x="16543" y="12856"/>
                  </a:cubicBezTo>
                  <a:cubicBezTo>
                    <a:pt x="16543" y="13234"/>
                    <a:pt x="16732" y="13612"/>
                    <a:pt x="17204" y="13612"/>
                  </a:cubicBezTo>
                  <a:cubicBezTo>
                    <a:pt x="17582" y="13612"/>
                    <a:pt x="17960" y="13234"/>
                    <a:pt x="17960" y="12856"/>
                  </a:cubicBezTo>
                  <a:cubicBezTo>
                    <a:pt x="17771" y="12383"/>
                    <a:pt x="17582" y="12194"/>
                    <a:pt x="17204" y="12194"/>
                  </a:cubicBezTo>
                  <a:close/>
                  <a:moveTo>
                    <a:pt x="24199" y="12194"/>
                  </a:moveTo>
                  <a:cubicBezTo>
                    <a:pt x="23821" y="12194"/>
                    <a:pt x="23443" y="12478"/>
                    <a:pt x="23443" y="12856"/>
                  </a:cubicBezTo>
                  <a:cubicBezTo>
                    <a:pt x="23443" y="13234"/>
                    <a:pt x="23726" y="13612"/>
                    <a:pt x="24199" y="13612"/>
                  </a:cubicBezTo>
                  <a:cubicBezTo>
                    <a:pt x="24577" y="13612"/>
                    <a:pt x="24861" y="13234"/>
                    <a:pt x="24861" y="12856"/>
                  </a:cubicBezTo>
                  <a:cubicBezTo>
                    <a:pt x="24766" y="12383"/>
                    <a:pt x="24577" y="12194"/>
                    <a:pt x="24199" y="12194"/>
                  </a:cubicBezTo>
                  <a:close/>
                  <a:moveTo>
                    <a:pt x="31099" y="12194"/>
                  </a:moveTo>
                  <a:cubicBezTo>
                    <a:pt x="30816" y="12194"/>
                    <a:pt x="30438" y="12478"/>
                    <a:pt x="30438" y="12856"/>
                  </a:cubicBezTo>
                  <a:cubicBezTo>
                    <a:pt x="30438" y="13234"/>
                    <a:pt x="30627" y="13612"/>
                    <a:pt x="31099" y="13612"/>
                  </a:cubicBezTo>
                  <a:cubicBezTo>
                    <a:pt x="31478" y="13612"/>
                    <a:pt x="31856" y="13234"/>
                    <a:pt x="31856" y="12856"/>
                  </a:cubicBezTo>
                  <a:cubicBezTo>
                    <a:pt x="31761" y="12383"/>
                    <a:pt x="31478" y="12194"/>
                    <a:pt x="31099" y="12194"/>
                  </a:cubicBezTo>
                  <a:close/>
                  <a:moveTo>
                    <a:pt x="38094" y="12194"/>
                  </a:moveTo>
                  <a:cubicBezTo>
                    <a:pt x="37811" y="12194"/>
                    <a:pt x="37433" y="12478"/>
                    <a:pt x="37433" y="12856"/>
                  </a:cubicBezTo>
                  <a:cubicBezTo>
                    <a:pt x="37433" y="13234"/>
                    <a:pt x="37622" y="13612"/>
                    <a:pt x="38094" y="13612"/>
                  </a:cubicBezTo>
                  <a:cubicBezTo>
                    <a:pt x="38472" y="13612"/>
                    <a:pt x="38851" y="13234"/>
                    <a:pt x="38851" y="12856"/>
                  </a:cubicBezTo>
                  <a:cubicBezTo>
                    <a:pt x="38851" y="12383"/>
                    <a:pt x="38472" y="12194"/>
                    <a:pt x="38094" y="12194"/>
                  </a:cubicBezTo>
                  <a:close/>
                  <a:moveTo>
                    <a:pt x="45089" y="12194"/>
                  </a:moveTo>
                  <a:cubicBezTo>
                    <a:pt x="44711" y="12194"/>
                    <a:pt x="44333" y="12478"/>
                    <a:pt x="44333" y="12856"/>
                  </a:cubicBezTo>
                  <a:cubicBezTo>
                    <a:pt x="44333" y="13234"/>
                    <a:pt x="44617" y="13612"/>
                    <a:pt x="45089" y="13612"/>
                  </a:cubicBezTo>
                  <a:cubicBezTo>
                    <a:pt x="45467" y="13612"/>
                    <a:pt x="45845" y="13234"/>
                    <a:pt x="45845" y="12856"/>
                  </a:cubicBezTo>
                  <a:cubicBezTo>
                    <a:pt x="45845" y="12383"/>
                    <a:pt x="45467" y="12194"/>
                    <a:pt x="45089" y="12194"/>
                  </a:cubicBezTo>
                  <a:close/>
                  <a:moveTo>
                    <a:pt x="52084" y="12194"/>
                  </a:moveTo>
                  <a:cubicBezTo>
                    <a:pt x="51706" y="12194"/>
                    <a:pt x="51328" y="12478"/>
                    <a:pt x="51328" y="12856"/>
                  </a:cubicBezTo>
                  <a:cubicBezTo>
                    <a:pt x="51328" y="13234"/>
                    <a:pt x="51611" y="13612"/>
                    <a:pt x="52084" y="13612"/>
                  </a:cubicBezTo>
                  <a:cubicBezTo>
                    <a:pt x="52462" y="13612"/>
                    <a:pt x="52746" y="13234"/>
                    <a:pt x="52746" y="12856"/>
                  </a:cubicBezTo>
                  <a:cubicBezTo>
                    <a:pt x="52746" y="12383"/>
                    <a:pt x="52368" y="12194"/>
                    <a:pt x="52084" y="12194"/>
                  </a:cubicBezTo>
                  <a:close/>
                  <a:moveTo>
                    <a:pt x="59079" y="12194"/>
                  </a:moveTo>
                  <a:cubicBezTo>
                    <a:pt x="58701" y="12194"/>
                    <a:pt x="58323" y="12478"/>
                    <a:pt x="58323" y="12856"/>
                  </a:cubicBezTo>
                  <a:cubicBezTo>
                    <a:pt x="58323" y="13234"/>
                    <a:pt x="58512" y="13612"/>
                    <a:pt x="59079" y="13612"/>
                  </a:cubicBezTo>
                  <a:cubicBezTo>
                    <a:pt x="59363" y="13612"/>
                    <a:pt x="59741" y="13234"/>
                    <a:pt x="59741" y="12856"/>
                  </a:cubicBezTo>
                  <a:cubicBezTo>
                    <a:pt x="59741" y="12383"/>
                    <a:pt x="59363" y="12194"/>
                    <a:pt x="59079" y="12194"/>
                  </a:cubicBezTo>
                  <a:close/>
                  <a:moveTo>
                    <a:pt x="7374" y="14557"/>
                  </a:moveTo>
                  <a:lnTo>
                    <a:pt x="7374" y="14557"/>
                  </a:lnTo>
                  <a:cubicBezTo>
                    <a:pt x="7279" y="14652"/>
                    <a:pt x="7185" y="14841"/>
                    <a:pt x="7090" y="15030"/>
                  </a:cubicBezTo>
                  <a:cubicBezTo>
                    <a:pt x="7185" y="15030"/>
                    <a:pt x="7374" y="14841"/>
                    <a:pt x="7374" y="14557"/>
                  </a:cubicBezTo>
                  <a:close/>
                  <a:moveTo>
                    <a:pt x="13707" y="13896"/>
                  </a:moveTo>
                  <a:cubicBezTo>
                    <a:pt x="13329" y="13896"/>
                    <a:pt x="12951" y="14274"/>
                    <a:pt x="12951" y="14652"/>
                  </a:cubicBezTo>
                  <a:cubicBezTo>
                    <a:pt x="12951" y="15030"/>
                    <a:pt x="13234" y="15313"/>
                    <a:pt x="13707" y="15313"/>
                  </a:cubicBezTo>
                  <a:cubicBezTo>
                    <a:pt x="13990" y="15313"/>
                    <a:pt x="14368" y="15030"/>
                    <a:pt x="14368" y="14652"/>
                  </a:cubicBezTo>
                  <a:cubicBezTo>
                    <a:pt x="14368" y="14179"/>
                    <a:pt x="13990" y="13896"/>
                    <a:pt x="13707" y="13896"/>
                  </a:cubicBezTo>
                  <a:close/>
                  <a:moveTo>
                    <a:pt x="20607" y="13896"/>
                  </a:moveTo>
                  <a:cubicBezTo>
                    <a:pt x="20324" y="13896"/>
                    <a:pt x="19945" y="14274"/>
                    <a:pt x="19945" y="14652"/>
                  </a:cubicBezTo>
                  <a:cubicBezTo>
                    <a:pt x="19945" y="15030"/>
                    <a:pt x="20135" y="15313"/>
                    <a:pt x="20607" y="15313"/>
                  </a:cubicBezTo>
                  <a:cubicBezTo>
                    <a:pt x="20985" y="15313"/>
                    <a:pt x="21363" y="15030"/>
                    <a:pt x="21363" y="14652"/>
                  </a:cubicBezTo>
                  <a:cubicBezTo>
                    <a:pt x="21363" y="14179"/>
                    <a:pt x="21080" y="13896"/>
                    <a:pt x="20607" y="13896"/>
                  </a:cubicBezTo>
                  <a:close/>
                  <a:moveTo>
                    <a:pt x="27602" y="13896"/>
                  </a:moveTo>
                  <a:cubicBezTo>
                    <a:pt x="27224" y="13896"/>
                    <a:pt x="26846" y="14274"/>
                    <a:pt x="26846" y="14652"/>
                  </a:cubicBezTo>
                  <a:cubicBezTo>
                    <a:pt x="26846" y="15030"/>
                    <a:pt x="27129" y="15313"/>
                    <a:pt x="27602" y="15313"/>
                  </a:cubicBezTo>
                  <a:cubicBezTo>
                    <a:pt x="27980" y="15313"/>
                    <a:pt x="28358" y="15030"/>
                    <a:pt x="28358" y="14652"/>
                  </a:cubicBezTo>
                  <a:cubicBezTo>
                    <a:pt x="28358" y="14179"/>
                    <a:pt x="28075" y="13896"/>
                    <a:pt x="27602" y="13896"/>
                  </a:cubicBezTo>
                  <a:close/>
                  <a:moveTo>
                    <a:pt x="34691" y="13896"/>
                  </a:moveTo>
                  <a:cubicBezTo>
                    <a:pt x="34313" y="13896"/>
                    <a:pt x="33935" y="14274"/>
                    <a:pt x="33935" y="14652"/>
                  </a:cubicBezTo>
                  <a:cubicBezTo>
                    <a:pt x="33935" y="15030"/>
                    <a:pt x="34219" y="15313"/>
                    <a:pt x="34691" y="15313"/>
                  </a:cubicBezTo>
                  <a:cubicBezTo>
                    <a:pt x="35070" y="15313"/>
                    <a:pt x="35448" y="15030"/>
                    <a:pt x="35448" y="14652"/>
                  </a:cubicBezTo>
                  <a:cubicBezTo>
                    <a:pt x="35259" y="14179"/>
                    <a:pt x="35070" y="13896"/>
                    <a:pt x="34691" y="13896"/>
                  </a:cubicBezTo>
                  <a:close/>
                  <a:moveTo>
                    <a:pt x="41686" y="13896"/>
                  </a:moveTo>
                  <a:cubicBezTo>
                    <a:pt x="41308" y="13896"/>
                    <a:pt x="40930" y="14274"/>
                    <a:pt x="40930" y="14652"/>
                  </a:cubicBezTo>
                  <a:cubicBezTo>
                    <a:pt x="40930" y="15030"/>
                    <a:pt x="41214" y="15313"/>
                    <a:pt x="41686" y="15313"/>
                  </a:cubicBezTo>
                  <a:cubicBezTo>
                    <a:pt x="42064" y="15313"/>
                    <a:pt x="42348" y="15030"/>
                    <a:pt x="42348" y="14652"/>
                  </a:cubicBezTo>
                  <a:cubicBezTo>
                    <a:pt x="42253" y="14179"/>
                    <a:pt x="42064" y="13896"/>
                    <a:pt x="41686" y="13896"/>
                  </a:cubicBezTo>
                  <a:close/>
                  <a:moveTo>
                    <a:pt x="48681" y="13896"/>
                  </a:moveTo>
                  <a:cubicBezTo>
                    <a:pt x="48303" y="13896"/>
                    <a:pt x="47925" y="14274"/>
                    <a:pt x="47925" y="14652"/>
                  </a:cubicBezTo>
                  <a:cubicBezTo>
                    <a:pt x="47925" y="15030"/>
                    <a:pt x="48114" y="15313"/>
                    <a:pt x="48681" y="15313"/>
                  </a:cubicBezTo>
                  <a:cubicBezTo>
                    <a:pt x="48965" y="15313"/>
                    <a:pt x="49343" y="15030"/>
                    <a:pt x="49343" y="14652"/>
                  </a:cubicBezTo>
                  <a:cubicBezTo>
                    <a:pt x="49248" y="14179"/>
                    <a:pt x="48965" y="13896"/>
                    <a:pt x="48681" y="13896"/>
                  </a:cubicBezTo>
                  <a:close/>
                  <a:moveTo>
                    <a:pt x="55581" y="13896"/>
                  </a:moveTo>
                  <a:cubicBezTo>
                    <a:pt x="55298" y="13896"/>
                    <a:pt x="54920" y="14274"/>
                    <a:pt x="54920" y="14652"/>
                  </a:cubicBezTo>
                  <a:cubicBezTo>
                    <a:pt x="54920" y="15030"/>
                    <a:pt x="55109" y="15313"/>
                    <a:pt x="55581" y="15313"/>
                  </a:cubicBezTo>
                  <a:cubicBezTo>
                    <a:pt x="55960" y="15313"/>
                    <a:pt x="56338" y="15030"/>
                    <a:pt x="56338" y="14652"/>
                  </a:cubicBezTo>
                  <a:cubicBezTo>
                    <a:pt x="56243" y="14179"/>
                    <a:pt x="55960" y="13896"/>
                    <a:pt x="55581" y="13896"/>
                  </a:cubicBezTo>
                  <a:close/>
                  <a:moveTo>
                    <a:pt x="62576" y="13896"/>
                  </a:moveTo>
                  <a:cubicBezTo>
                    <a:pt x="62198" y="13896"/>
                    <a:pt x="61820" y="14274"/>
                    <a:pt x="61820" y="14652"/>
                  </a:cubicBezTo>
                  <a:cubicBezTo>
                    <a:pt x="61820" y="15030"/>
                    <a:pt x="62104" y="15313"/>
                    <a:pt x="62576" y="15313"/>
                  </a:cubicBezTo>
                  <a:cubicBezTo>
                    <a:pt x="62954" y="15313"/>
                    <a:pt x="63333" y="15030"/>
                    <a:pt x="63333" y="14652"/>
                  </a:cubicBezTo>
                  <a:cubicBezTo>
                    <a:pt x="63144" y="14179"/>
                    <a:pt x="62954" y="13896"/>
                    <a:pt x="62576" y="13896"/>
                  </a:cubicBezTo>
                  <a:close/>
                  <a:moveTo>
                    <a:pt x="10209" y="15597"/>
                  </a:moveTo>
                  <a:cubicBezTo>
                    <a:pt x="9831" y="15597"/>
                    <a:pt x="9548" y="15881"/>
                    <a:pt x="9548" y="16259"/>
                  </a:cubicBezTo>
                  <a:cubicBezTo>
                    <a:pt x="9548" y="16637"/>
                    <a:pt x="9737" y="17015"/>
                    <a:pt x="10209" y="17015"/>
                  </a:cubicBezTo>
                  <a:cubicBezTo>
                    <a:pt x="10587" y="17015"/>
                    <a:pt x="10966" y="16637"/>
                    <a:pt x="10966" y="16259"/>
                  </a:cubicBezTo>
                  <a:cubicBezTo>
                    <a:pt x="10871" y="15975"/>
                    <a:pt x="10587" y="15597"/>
                    <a:pt x="10209" y="15597"/>
                  </a:cubicBezTo>
                  <a:close/>
                  <a:moveTo>
                    <a:pt x="17204" y="15597"/>
                  </a:moveTo>
                  <a:cubicBezTo>
                    <a:pt x="16826" y="15597"/>
                    <a:pt x="16543" y="15881"/>
                    <a:pt x="16543" y="16259"/>
                  </a:cubicBezTo>
                  <a:cubicBezTo>
                    <a:pt x="16543" y="16637"/>
                    <a:pt x="16732" y="17015"/>
                    <a:pt x="17204" y="17015"/>
                  </a:cubicBezTo>
                  <a:cubicBezTo>
                    <a:pt x="17582" y="17015"/>
                    <a:pt x="17960" y="16637"/>
                    <a:pt x="17960" y="16259"/>
                  </a:cubicBezTo>
                  <a:cubicBezTo>
                    <a:pt x="17771" y="15975"/>
                    <a:pt x="17582" y="15597"/>
                    <a:pt x="17204" y="15597"/>
                  </a:cubicBezTo>
                  <a:close/>
                  <a:moveTo>
                    <a:pt x="24199" y="15597"/>
                  </a:moveTo>
                  <a:cubicBezTo>
                    <a:pt x="23821" y="15597"/>
                    <a:pt x="23443" y="15881"/>
                    <a:pt x="23443" y="16259"/>
                  </a:cubicBezTo>
                  <a:cubicBezTo>
                    <a:pt x="23443" y="16637"/>
                    <a:pt x="23726" y="17015"/>
                    <a:pt x="24199" y="17015"/>
                  </a:cubicBezTo>
                  <a:cubicBezTo>
                    <a:pt x="24577" y="17015"/>
                    <a:pt x="24861" y="16637"/>
                    <a:pt x="24861" y="16259"/>
                  </a:cubicBezTo>
                  <a:cubicBezTo>
                    <a:pt x="24766" y="15975"/>
                    <a:pt x="24577" y="15597"/>
                    <a:pt x="24199" y="15597"/>
                  </a:cubicBezTo>
                  <a:close/>
                  <a:moveTo>
                    <a:pt x="31099" y="15597"/>
                  </a:moveTo>
                  <a:cubicBezTo>
                    <a:pt x="30816" y="15597"/>
                    <a:pt x="30438" y="15881"/>
                    <a:pt x="30438" y="16259"/>
                  </a:cubicBezTo>
                  <a:cubicBezTo>
                    <a:pt x="30438" y="16637"/>
                    <a:pt x="30627" y="17015"/>
                    <a:pt x="31099" y="17015"/>
                  </a:cubicBezTo>
                  <a:cubicBezTo>
                    <a:pt x="31478" y="17015"/>
                    <a:pt x="31856" y="16637"/>
                    <a:pt x="31856" y="16259"/>
                  </a:cubicBezTo>
                  <a:cubicBezTo>
                    <a:pt x="31761" y="15975"/>
                    <a:pt x="31478" y="15597"/>
                    <a:pt x="31099" y="15597"/>
                  </a:cubicBezTo>
                  <a:close/>
                  <a:moveTo>
                    <a:pt x="38094" y="15597"/>
                  </a:moveTo>
                  <a:cubicBezTo>
                    <a:pt x="37811" y="15597"/>
                    <a:pt x="37433" y="15881"/>
                    <a:pt x="37433" y="16259"/>
                  </a:cubicBezTo>
                  <a:cubicBezTo>
                    <a:pt x="37433" y="16637"/>
                    <a:pt x="37622" y="17015"/>
                    <a:pt x="38094" y="17015"/>
                  </a:cubicBezTo>
                  <a:cubicBezTo>
                    <a:pt x="38472" y="17015"/>
                    <a:pt x="38851" y="16637"/>
                    <a:pt x="38851" y="16259"/>
                  </a:cubicBezTo>
                  <a:cubicBezTo>
                    <a:pt x="38851" y="15975"/>
                    <a:pt x="38472" y="15597"/>
                    <a:pt x="38094" y="15597"/>
                  </a:cubicBezTo>
                  <a:close/>
                  <a:moveTo>
                    <a:pt x="45089" y="15597"/>
                  </a:moveTo>
                  <a:cubicBezTo>
                    <a:pt x="44711" y="15597"/>
                    <a:pt x="44333" y="15881"/>
                    <a:pt x="44333" y="16259"/>
                  </a:cubicBezTo>
                  <a:cubicBezTo>
                    <a:pt x="44333" y="16637"/>
                    <a:pt x="44617" y="17015"/>
                    <a:pt x="45089" y="17015"/>
                  </a:cubicBezTo>
                  <a:cubicBezTo>
                    <a:pt x="45467" y="17015"/>
                    <a:pt x="45845" y="16637"/>
                    <a:pt x="45845" y="16259"/>
                  </a:cubicBezTo>
                  <a:cubicBezTo>
                    <a:pt x="45845" y="15975"/>
                    <a:pt x="45467" y="15597"/>
                    <a:pt x="45089" y="15597"/>
                  </a:cubicBezTo>
                  <a:close/>
                  <a:moveTo>
                    <a:pt x="52084" y="15597"/>
                  </a:moveTo>
                  <a:cubicBezTo>
                    <a:pt x="51706" y="15597"/>
                    <a:pt x="51328" y="15881"/>
                    <a:pt x="51328" y="16259"/>
                  </a:cubicBezTo>
                  <a:cubicBezTo>
                    <a:pt x="51328" y="16637"/>
                    <a:pt x="51611" y="17015"/>
                    <a:pt x="52084" y="17015"/>
                  </a:cubicBezTo>
                  <a:cubicBezTo>
                    <a:pt x="52462" y="17015"/>
                    <a:pt x="52746" y="16637"/>
                    <a:pt x="52746" y="16259"/>
                  </a:cubicBezTo>
                  <a:cubicBezTo>
                    <a:pt x="52746" y="15975"/>
                    <a:pt x="52368" y="15597"/>
                    <a:pt x="52084" y="15597"/>
                  </a:cubicBezTo>
                  <a:close/>
                  <a:moveTo>
                    <a:pt x="59079" y="15597"/>
                  </a:moveTo>
                  <a:cubicBezTo>
                    <a:pt x="58701" y="15597"/>
                    <a:pt x="58323" y="15881"/>
                    <a:pt x="58323" y="16259"/>
                  </a:cubicBezTo>
                  <a:cubicBezTo>
                    <a:pt x="58323" y="16637"/>
                    <a:pt x="58512" y="17015"/>
                    <a:pt x="59079" y="17015"/>
                  </a:cubicBezTo>
                  <a:cubicBezTo>
                    <a:pt x="59363" y="17015"/>
                    <a:pt x="59741" y="16637"/>
                    <a:pt x="59741" y="16259"/>
                  </a:cubicBezTo>
                  <a:cubicBezTo>
                    <a:pt x="59741" y="15975"/>
                    <a:pt x="59363" y="15597"/>
                    <a:pt x="59079" y="15597"/>
                  </a:cubicBezTo>
                  <a:close/>
                  <a:moveTo>
                    <a:pt x="65979" y="15597"/>
                  </a:moveTo>
                  <a:cubicBezTo>
                    <a:pt x="65601" y="15597"/>
                    <a:pt x="65318" y="15881"/>
                    <a:pt x="65318" y="16259"/>
                  </a:cubicBezTo>
                  <a:cubicBezTo>
                    <a:pt x="65318" y="16637"/>
                    <a:pt x="65507" y="17015"/>
                    <a:pt x="65979" y="17015"/>
                  </a:cubicBezTo>
                  <a:cubicBezTo>
                    <a:pt x="66357" y="17015"/>
                    <a:pt x="66735" y="16637"/>
                    <a:pt x="66735" y="16259"/>
                  </a:cubicBezTo>
                  <a:cubicBezTo>
                    <a:pt x="66735" y="15975"/>
                    <a:pt x="66357" y="15597"/>
                    <a:pt x="65979" y="15597"/>
                  </a:cubicBezTo>
                  <a:close/>
                  <a:moveTo>
                    <a:pt x="69099" y="17487"/>
                  </a:moveTo>
                  <a:cubicBezTo>
                    <a:pt x="68910" y="17582"/>
                    <a:pt x="68721" y="17677"/>
                    <a:pt x="68721" y="17960"/>
                  </a:cubicBezTo>
                  <a:cubicBezTo>
                    <a:pt x="68815" y="18433"/>
                    <a:pt x="69193" y="18622"/>
                    <a:pt x="69571" y="18622"/>
                  </a:cubicBezTo>
                  <a:cubicBezTo>
                    <a:pt x="69666" y="18622"/>
                    <a:pt x="69760" y="18527"/>
                    <a:pt x="69760" y="18527"/>
                  </a:cubicBezTo>
                  <a:cubicBezTo>
                    <a:pt x="69666" y="18244"/>
                    <a:pt x="69571" y="18149"/>
                    <a:pt x="69382" y="17960"/>
                  </a:cubicBezTo>
                  <a:cubicBezTo>
                    <a:pt x="69288" y="17771"/>
                    <a:pt x="69193" y="17582"/>
                    <a:pt x="69099" y="17487"/>
                  </a:cubicBezTo>
                  <a:close/>
                  <a:moveTo>
                    <a:pt x="6712" y="17393"/>
                  </a:moveTo>
                  <a:cubicBezTo>
                    <a:pt x="6334" y="17393"/>
                    <a:pt x="5956" y="17677"/>
                    <a:pt x="5956" y="18055"/>
                  </a:cubicBezTo>
                  <a:cubicBezTo>
                    <a:pt x="5956" y="18433"/>
                    <a:pt x="6239" y="18811"/>
                    <a:pt x="6712" y="18811"/>
                  </a:cubicBezTo>
                  <a:cubicBezTo>
                    <a:pt x="7090" y="18811"/>
                    <a:pt x="7374" y="18433"/>
                    <a:pt x="7374" y="18055"/>
                  </a:cubicBezTo>
                  <a:cubicBezTo>
                    <a:pt x="7374" y="17677"/>
                    <a:pt x="7090" y="17393"/>
                    <a:pt x="6712" y="17393"/>
                  </a:cubicBezTo>
                  <a:close/>
                  <a:moveTo>
                    <a:pt x="13707" y="17393"/>
                  </a:moveTo>
                  <a:cubicBezTo>
                    <a:pt x="13329" y="17393"/>
                    <a:pt x="12951" y="17677"/>
                    <a:pt x="12951" y="18055"/>
                  </a:cubicBezTo>
                  <a:cubicBezTo>
                    <a:pt x="12951" y="18433"/>
                    <a:pt x="13234" y="18811"/>
                    <a:pt x="13707" y="18811"/>
                  </a:cubicBezTo>
                  <a:cubicBezTo>
                    <a:pt x="13990" y="18811"/>
                    <a:pt x="14368" y="18433"/>
                    <a:pt x="14368" y="18055"/>
                  </a:cubicBezTo>
                  <a:cubicBezTo>
                    <a:pt x="14368" y="17677"/>
                    <a:pt x="13990" y="17393"/>
                    <a:pt x="13707" y="17393"/>
                  </a:cubicBezTo>
                  <a:close/>
                  <a:moveTo>
                    <a:pt x="20607" y="17393"/>
                  </a:moveTo>
                  <a:cubicBezTo>
                    <a:pt x="20324" y="17393"/>
                    <a:pt x="19945" y="17677"/>
                    <a:pt x="19945" y="18055"/>
                  </a:cubicBezTo>
                  <a:cubicBezTo>
                    <a:pt x="19945" y="18433"/>
                    <a:pt x="20135" y="18811"/>
                    <a:pt x="20607" y="18811"/>
                  </a:cubicBezTo>
                  <a:cubicBezTo>
                    <a:pt x="20985" y="18811"/>
                    <a:pt x="21363" y="18433"/>
                    <a:pt x="21363" y="18055"/>
                  </a:cubicBezTo>
                  <a:cubicBezTo>
                    <a:pt x="21363" y="17677"/>
                    <a:pt x="21080" y="17393"/>
                    <a:pt x="20607" y="17393"/>
                  </a:cubicBezTo>
                  <a:close/>
                  <a:moveTo>
                    <a:pt x="27602" y="17393"/>
                  </a:moveTo>
                  <a:cubicBezTo>
                    <a:pt x="27224" y="17393"/>
                    <a:pt x="26846" y="17677"/>
                    <a:pt x="26846" y="18055"/>
                  </a:cubicBezTo>
                  <a:cubicBezTo>
                    <a:pt x="26846" y="18433"/>
                    <a:pt x="27129" y="18811"/>
                    <a:pt x="27602" y="18811"/>
                  </a:cubicBezTo>
                  <a:cubicBezTo>
                    <a:pt x="27980" y="18811"/>
                    <a:pt x="28358" y="18433"/>
                    <a:pt x="28358" y="18055"/>
                  </a:cubicBezTo>
                  <a:cubicBezTo>
                    <a:pt x="28358" y="17677"/>
                    <a:pt x="28075" y="17393"/>
                    <a:pt x="27602" y="17393"/>
                  </a:cubicBezTo>
                  <a:close/>
                  <a:moveTo>
                    <a:pt x="34691" y="17393"/>
                  </a:moveTo>
                  <a:cubicBezTo>
                    <a:pt x="34313" y="17393"/>
                    <a:pt x="33935" y="17677"/>
                    <a:pt x="33935" y="18055"/>
                  </a:cubicBezTo>
                  <a:cubicBezTo>
                    <a:pt x="33935" y="18433"/>
                    <a:pt x="34219" y="18811"/>
                    <a:pt x="34691" y="18811"/>
                  </a:cubicBezTo>
                  <a:cubicBezTo>
                    <a:pt x="35070" y="18811"/>
                    <a:pt x="35448" y="18433"/>
                    <a:pt x="35448" y="18055"/>
                  </a:cubicBezTo>
                  <a:cubicBezTo>
                    <a:pt x="35259" y="17677"/>
                    <a:pt x="35070" y="17393"/>
                    <a:pt x="34691" y="17393"/>
                  </a:cubicBezTo>
                  <a:close/>
                  <a:moveTo>
                    <a:pt x="41686" y="17393"/>
                  </a:moveTo>
                  <a:cubicBezTo>
                    <a:pt x="41308" y="17393"/>
                    <a:pt x="40930" y="17677"/>
                    <a:pt x="40930" y="18055"/>
                  </a:cubicBezTo>
                  <a:cubicBezTo>
                    <a:pt x="40930" y="18433"/>
                    <a:pt x="41214" y="18811"/>
                    <a:pt x="41686" y="18811"/>
                  </a:cubicBezTo>
                  <a:cubicBezTo>
                    <a:pt x="42064" y="18811"/>
                    <a:pt x="42348" y="18433"/>
                    <a:pt x="42348" y="18055"/>
                  </a:cubicBezTo>
                  <a:cubicBezTo>
                    <a:pt x="42253" y="17677"/>
                    <a:pt x="42064" y="17393"/>
                    <a:pt x="41686" y="17393"/>
                  </a:cubicBezTo>
                  <a:close/>
                  <a:moveTo>
                    <a:pt x="48681" y="17393"/>
                  </a:moveTo>
                  <a:cubicBezTo>
                    <a:pt x="48303" y="17393"/>
                    <a:pt x="47925" y="17677"/>
                    <a:pt x="47925" y="18055"/>
                  </a:cubicBezTo>
                  <a:cubicBezTo>
                    <a:pt x="47925" y="18433"/>
                    <a:pt x="48114" y="18811"/>
                    <a:pt x="48681" y="18811"/>
                  </a:cubicBezTo>
                  <a:cubicBezTo>
                    <a:pt x="48965" y="18811"/>
                    <a:pt x="49343" y="18433"/>
                    <a:pt x="49343" y="18055"/>
                  </a:cubicBezTo>
                  <a:cubicBezTo>
                    <a:pt x="49248" y="17677"/>
                    <a:pt x="48965" y="17393"/>
                    <a:pt x="48681" y="17393"/>
                  </a:cubicBezTo>
                  <a:close/>
                  <a:moveTo>
                    <a:pt x="55581" y="17393"/>
                  </a:moveTo>
                  <a:cubicBezTo>
                    <a:pt x="55298" y="17393"/>
                    <a:pt x="54920" y="17677"/>
                    <a:pt x="54920" y="18055"/>
                  </a:cubicBezTo>
                  <a:cubicBezTo>
                    <a:pt x="54920" y="18433"/>
                    <a:pt x="55109" y="18811"/>
                    <a:pt x="55581" y="18811"/>
                  </a:cubicBezTo>
                  <a:cubicBezTo>
                    <a:pt x="55960" y="18811"/>
                    <a:pt x="56338" y="18433"/>
                    <a:pt x="56338" y="18055"/>
                  </a:cubicBezTo>
                  <a:cubicBezTo>
                    <a:pt x="56243" y="17677"/>
                    <a:pt x="55960" y="17393"/>
                    <a:pt x="55581" y="17393"/>
                  </a:cubicBezTo>
                  <a:close/>
                  <a:moveTo>
                    <a:pt x="62576" y="17393"/>
                  </a:moveTo>
                  <a:cubicBezTo>
                    <a:pt x="62198" y="17393"/>
                    <a:pt x="61820" y="17677"/>
                    <a:pt x="61820" y="18055"/>
                  </a:cubicBezTo>
                  <a:cubicBezTo>
                    <a:pt x="61820" y="18433"/>
                    <a:pt x="62104" y="18811"/>
                    <a:pt x="62576" y="18811"/>
                  </a:cubicBezTo>
                  <a:cubicBezTo>
                    <a:pt x="62954" y="18811"/>
                    <a:pt x="63333" y="18433"/>
                    <a:pt x="63333" y="18055"/>
                  </a:cubicBezTo>
                  <a:cubicBezTo>
                    <a:pt x="63144" y="17677"/>
                    <a:pt x="62954" y="17393"/>
                    <a:pt x="62576" y="17393"/>
                  </a:cubicBezTo>
                  <a:close/>
                  <a:moveTo>
                    <a:pt x="10209" y="19094"/>
                  </a:moveTo>
                  <a:cubicBezTo>
                    <a:pt x="9831" y="19094"/>
                    <a:pt x="9548" y="19473"/>
                    <a:pt x="9548" y="19851"/>
                  </a:cubicBezTo>
                  <a:cubicBezTo>
                    <a:pt x="9548" y="20134"/>
                    <a:pt x="9737" y="20512"/>
                    <a:pt x="10209" y="20512"/>
                  </a:cubicBezTo>
                  <a:cubicBezTo>
                    <a:pt x="10587" y="20512"/>
                    <a:pt x="10966" y="20229"/>
                    <a:pt x="10966" y="19851"/>
                  </a:cubicBezTo>
                  <a:cubicBezTo>
                    <a:pt x="10871" y="19378"/>
                    <a:pt x="10587" y="19094"/>
                    <a:pt x="10209" y="19094"/>
                  </a:cubicBezTo>
                  <a:close/>
                  <a:moveTo>
                    <a:pt x="17204" y="19094"/>
                  </a:moveTo>
                  <a:cubicBezTo>
                    <a:pt x="16826" y="19094"/>
                    <a:pt x="16543" y="19473"/>
                    <a:pt x="16543" y="19851"/>
                  </a:cubicBezTo>
                  <a:cubicBezTo>
                    <a:pt x="16543" y="20134"/>
                    <a:pt x="16732" y="20512"/>
                    <a:pt x="17204" y="20512"/>
                  </a:cubicBezTo>
                  <a:cubicBezTo>
                    <a:pt x="17582" y="20512"/>
                    <a:pt x="17960" y="20229"/>
                    <a:pt x="17960" y="19851"/>
                  </a:cubicBezTo>
                  <a:cubicBezTo>
                    <a:pt x="17771" y="19378"/>
                    <a:pt x="17582" y="19094"/>
                    <a:pt x="17204" y="19094"/>
                  </a:cubicBezTo>
                  <a:close/>
                  <a:moveTo>
                    <a:pt x="24199" y="19094"/>
                  </a:moveTo>
                  <a:cubicBezTo>
                    <a:pt x="23821" y="19094"/>
                    <a:pt x="23443" y="19473"/>
                    <a:pt x="23443" y="19851"/>
                  </a:cubicBezTo>
                  <a:cubicBezTo>
                    <a:pt x="23443" y="20134"/>
                    <a:pt x="23726" y="20512"/>
                    <a:pt x="24199" y="20512"/>
                  </a:cubicBezTo>
                  <a:cubicBezTo>
                    <a:pt x="24577" y="20512"/>
                    <a:pt x="24861" y="20229"/>
                    <a:pt x="24861" y="19851"/>
                  </a:cubicBezTo>
                  <a:cubicBezTo>
                    <a:pt x="24766" y="19378"/>
                    <a:pt x="24577" y="19094"/>
                    <a:pt x="24199" y="19094"/>
                  </a:cubicBezTo>
                  <a:close/>
                  <a:moveTo>
                    <a:pt x="31099" y="19094"/>
                  </a:moveTo>
                  <a:cubicBezTo>
                    <a:pt x="30816" y="19094"/>
                    <a:pt x="30438" y="19473"/>
                    <a:pt x="30438" y="19851"/>
                  </a:cubicBezTo>
                  <a:cubicBezTo>
                    <a:pt x="30438" y="20134"/>
                    <a:pt x="30627" y="20512"/>
                    <a:pt x="31099" y="20512"/>
                  </a:cubicBezTo>
                  <a:cubicBezTo>
                    <a:pt x="31478" y="20512"/>
                    <a:pt x="31856" y="20229"/>
                    <a:pt x="31856" y="19851"/>
                  </a:cubicBezTo>
                  <a:cubicBezTo>
                    <a:pt x="31761" y="19378"/>
                    <a:pt x="31478" y="19094"/>
                    <a:pt x="31099" y="19094"/>
                  </a:cubicBezTo>
                  <a:close/>
                  <a:moveTo>
                    <a:pt x="38094" y="19094"/>
                  </a:moveTo>
                  <a:cubicBezTo>
                    <a:pt x="37811" y="19094"/>
                    <a:pt x="37433" y="19473"/>
                    <a:pt x="37433" y="19851"/>
                  </a:cubicBezTo>
                  <a:cubicBezTo>
                    <a:pt x="37433" y="20134"/>
                    <a:pt x="37622" y="20512"/>
                    <a:pt x="38094" y="20512"/>
                  </a:cubicBezTo>
                  <a:cubicBezTo>
                    <a:pt x="38472" y="20512"/>
                    <a:pt x="38851" y="20229"/>
                    <a:pt x="38851" y="19851"/>
                  </a:cubicBezTo>
                  <a:cubicBezTo>
                    <a:pt x="38851" y="19378"/>
                    <a:pt x="38472" y="19094"/>
                    <a:pt x="38094" y="19094"/>
                  </a:cubicBezTo>
                  <a:close/>
                  <a:moveTo>
                    <a:pt x="45089" y="19094"/>
                  </a:moveTo>
                  <a:cubicBezTo>
                    <a:pt x="44711" y="19094"/>
                    <a:pt x="44333" y="19473"/>
                    <a:pt x="44333" y="19851"/>
                  </a:cubicBezTo>
                  <a:cubicBezTo>
                    <a:pt x="44333" y="20134"/>
                    <a:pt x="44617" y="20512"/>
                    <a:pt x="45089" y="20512"/>
                  </a:cubicBezTo>
                  <a:cubicBezTo>
                    <a:pt x="45467" y="20512"/>
                    <a:pt x="45845" y="20229"/>
                    <a:pt x="45845" y="19851"/>
                  </a:cubicBezTo>
                  <a:cubicBezTo>
                    <a:pt x="45845" y="19378"/>
                    <a:pt x="45467" y="19094"/>
                    <a:pt x="45089" y="19094"/>
                  </a:cubicBezTo>
                  <a:close/>
                  <a:moveTo>
                    <a:pt x="52084" y="19094"/>
                  </a:moveTo>
                  <a:cubicBezTo>
                    <a:pt x="51706" y="19094"/>
                    <a:pt x="51328" y="19473"/>
                    <a:pt x="51328" y="19851"/>
                  </a:cubicBezTo>
                  <a:cubicBezTo>
                    <a:pt x="51328" y="20134"/>
                    <a:pt x="51611" y="20512"/>
                    <a:pt x="52084" y="20512"/>
                  </a:cubicBezTo>
                  <a:cubicBezTo>
                    <a:pt x="52462" y="20512"/>
                    <a:pt x="52746" y="20229"/>
                    <a:pt x="52746" y="19851"/>
                  </a:cubicBezTo>
                  <a:cubicBezTo>
                    <a:pt x="52746" y="19378"/>
                    <a:pt x="52368" y="19094"/>
                    <a:pt x="52084" y="19094"/>
                  </a:cubicBezTo>
                  <a:close/>
                  <a:moveTo>
                    <a:pt x="59079" y="19094"/>
                  </a:moveTo>
                  <a:cubicBezTo>
                    <a:pt x="58701" y="19094"/>
                    <a:pt x="58323" y="19473"/>
                    <a:pt x="58323" y="19851"/>
                  </a:cubicBezTo>
                  <a:cubicBezTo>
                    <a:pt x="58323" y="20134"/>
                    <a:pt x="58512" y="20512"/>
                    <a:pt x="59079" y="20512"/>
                  </a:cubicBezTo>
                  <a:cubicBezTo>
                    <a:pt x="59363" y="20512"/>
                    <a:pt x="59741" y="20229"/>
                    <a:pt x="59741" y="19851"/>
                  </a:cubicBezTo>
                  <a:cubicBezTo>
                    <a:pt x="59741" y="19378"/>
                    <a:pt x="59363" y="19094"/>
                    <a:pt x="59079" y="19094"/>
                  </a:cubicBezTo>
                  <a:close/>
                  <a:moveTo>
                    <a:pt x="65979" y="19094"/>
                  </a:moveTo>
                  <a:cubicBezTo>
                    <a:pt x="65601" y="19094"/>
                    <a:pt x="65318" y="19473"/>
                    <a:pt x="65318" y="19851"/>
                  </a:cubicBezTo>
                  <a:cubicBezTo>
                    <a:pt x="65318" y="20134"/>
                    <a:pt x="65507" y="20512"/>
                    <a:pt x="65979" y="20512"/>
                  </a:cubicBezTo>
                  <a:cubicBezTo>
                    <a:pt x="66357" y="20512"/>
                    <a:pt x="66735" y="20229"/>
                    <a:pt x="66735" y="19851"/>
                  </a:cubicBezTo>
                  <a:cubicBezTo>
                    <a:pt x="66735" y="19378"/>
                    <a:pt x="66357" y="19094"/>
                    <a:pt x="65979" y="19094"/>
                  </a:cubicBezTo>
                  <a:close/>
                  <a:moveTo>
                    <a:pt x="6712" y="20890"/>
                  </a:moveTo>
                  <a:cubicBezTo>
                    <a:pt x="6334" y="20890"/>
                    <a:pt x="5956" y="21268"/>
                    <a:pt x="5956" y="21647"/>
                  </a:cubicBezTo>
                  <a:cubicBezTo>
                    <a:pt x="5956" y="21930"/>
                    <a:pt x="6239" y="22308"/>
                    <a:pt x="6712" y="22308"/>
                  </a:cubicBezTo>
                  <a:cubicBezTo>
                    <a:pt x="7090" y="22308"/>
                    <a:pt x="7374" y="21930"/>
                    <a:pt x="7374" y="21647"/>
                  </a:cubicBezTo>
                  <a:cubicBezTo>
                    <a:pt x="7374" y="21174"/>
                    <a:pt x="7090" y="20890"/>
                    <a:pt x="6712" y="20890"/>
                  </a:cubicBezTo>
                  <a:close/>
                  <a:moveTo>
                    <a:pt x="13707" y="20890"/>
                  </a:moveTo>
                  <a:cubicBezTo>
                    <a:pt x="13329" y="20890"/>
                    <a:pt x="12951" y="21268"/>
                    <a:pt x="12951" y="21647"/>
                  </a:cubicBezTo>
                  <a:cubicBezTo>
                    <a:pt x="12951" y="21930"/>
                    <a:pt x="13234" y="22308"/>
                    <a:pt x="13707" y="22308"/>
                  </a:cubicBezTo>
                  <a:cubicBezTo>
                    <a:pt x="13990" y="22308"/>
                    <a:pt x="14368" y="21930"/>
                    <a:pt x="14368" y="21647"/>
                  </a:cubicBezTo>
                  <a:cubicBezTo>
                    <a:pt x="14368" y="21174"/>
                    <a:pt x="13990" y="20890"/>
                    <a:pt x="13707" y="20890"/>
                  </a:cubicBezTo>
                  <a:close/>
                  <a:moveTo>
                    <a:pt x="20607" y="20890"/>
                  </a:moveTo>
                  <a:cubicBezTo>
                    <a:pt x="20324" y="20890"/>
                    <a:pt x="19945" y="21268"/>
                    <a:pt x="19945" y="21647"/>
                  </a:cubicBezTo>
                  <a:cubicBezTo>
                    <a:pt x="19945" y="21930"/>
                    <a:pt x="20135" y="22308"/>
                    <a:pt x="20607" y="22308"/>
                  </a:cubicBezTo>
                  <a:cubicBezTo>
                    <a:pt x="20985" y="22308"/>
                    <a:pt x="21363" y="21930"/>
                    <a:pt x="21363" y="21647"/>
                  </a:cubicBezTo>
                  <a:cubicBezTo>
                    <a:pt x="21363" y="21174"/>
                    <a:pt x="21080" y="20890"/>
                    <a:pt x="20607" y="20890"/>
                  </a:cubicBezTo>
                  <a:close/>
                  <a:moveTo>
                    <a:pt x="27602" y="20890"/>
                  </a:moveTo>
                  <a:cubicBezTo>
                    <a:pt x="27224" y="20890"/>
                    <a:pt x="26846" y="21268"/>
                    <a:pt x="26846" y="21647"/>
                  </a:cubicBezTo>
                  <a:cubicBezTo>
                    <a:pt x="26846" y="21930"/>
                    <a:pt x="27129" y="22308"/>
                    <a:pt x="27602" y="22308"/>
                  </a:cubicBezTo>
                  <a:cubicBezTo>
                    <a:pt x="27980" y="22308"/>
                    <a:pt x="28358" y="21930"/>
                    <a:pt x="28358" y="21647"/>
                  </a:cubicBezTo>
                  <a:cubicBezTo>
                    <a:pt x="28358" y="21174"/>
                    <a:pt x="28075" y="20890"/>
                    <a:pt x="27602" y="20890"/>
                  </a:cubicBezTo>
                  <a:close/>
                  <a:moveTo>
                    <a:pt x="34691" y="20890"/>
                  </a:moveTo>
                  <a:cubicBezTo>
                    <a:pt x="34313" y="20890"/>
                    <a:pt x="33935" y="21268"/>
                    <a:pt x="33935" y="21647"/>
                  </a:cubicBezTo>
                  <a:cubicBezTo>
                    <a:pt x="33935" y="21930"/>
                    <a:pt x="34219" y="22308"/>
                    <a:pt x="34691" y="22308"/>
                  </a:cubicBezTo>
                  <a:cubicBezTo>
                    <a:pt x="35070" y="22308"/>
                    <a:pt x="35448" y="21930"/>
                    <a:pt x="35448" y="21647"/>
                  </a:cubicBezTo>
                  <a:cubicBezTo>
                    <a:pt x="35259" y="21174"/>
                    <a:pt x="35070" y="20890"/>
                    <a:pt x="34691" y="20890"/>
                  </a:cubicBezTo>
                  <a:close/>
                  <a:moveTo>
                    <a:pt x="41686" y="20890"/>
                  </a:moveTo>
                  <a:cubicBezTo>
                    <a:pt x="41308" y="20890"/>
                    <a:pt x="40930" y="21268"/>
                    <a:pt x="40930" y="21647"/>
                  </a:cubicBezTo>
                  <a:cubicBezTo>
                    <a:pt x="40930" y="21930"/>
                    <a:pt x="41214" y="22308"/>
                    <a:pt x="41686" y="22308"/>
                  </a:cubicBezTo>
                  <a:cubicBezTo>
                    <a:pt x="42064" y="22308"/>
                    <a:pt x="42348" y="21930"/>
                    <a:pt x="42348" y="21647"/>
                  </a:cubicBezTo>
                  <a:cubicBezTo>
                    <a:pt x="42253" y="21174"/>
                    <a:pt x="42064" y="20890"/>
                    <a:pt x="41686" y="20890"/>
                  </a:cubicBezTo>
                  <a:close/>
                  <a:moveTo>
                    <a:pt x="48681" y="20890"/>
                  </a:moveTo>
                  <a:cubicBezTo>
                    <a:pt x="48303" y="20890"/>
                    <a:pt x="47925" y="21268"/>
                    <a:pt x="47925" y="21647"/>
                  </a:cubicBezTo>
                  <a:cubicBezTo>
                    <a:pt x="47925" y="21930"/>
                    <a:pt x="48114" y="22308"/>
                    <a:pt x="48681" y="22308"/>
                  </a:cubicBezTo>
                  <a:cubicBezTo>
                    <a:pt x="48965" y="22308"/>
                    <a:pt x="49343" y="21930"/>
                    <a:pt x="49343" y="21647"/>
                  </a:cubicBezTo>
                  <a:cubicBezTo>
                    <a:pt x="49248" y="21174"/>
                    <a:pt x="48965" y="20890"/>
                    <a:pt x="48681" y="20890"/>
                  </a:cubicBezTo>
                  <a:close/>
                  <a:moveTo>
                    <a:pt x="55581" y="20890"/>
                  </a:moveTo>
                  <a:cubicBezTo>
                    <a:pt x="55298" y="20890"/>
                    <a:pt x="54920" y="21268"/>
                    <a:pt x="54920" y="21647"/>
                  </a:cubicBezTo>
                  <a:cubicBezTo>
                    <a:pt x="54920" y="21930"/>
                    <a:pt x="55109" y="22308"/>
                    <a:pt x="55581" y="22308"/>
                  </a:cubicBezTo>
                  <a:cubicBezTo>
                    <a:pt x="55960" y="22308"/>
                    <a:pt x="56338" y="21930"/>
                    <a:pt x="56338" y="21647"/>
                  </a:cubicBezTo>
                  <a:cubicBezTo>
                    <a:pt x="56243" y="21174"/>
                    <a:pt x="55960" y="20890"/>
                    <a:pt x="55581" y="20890"/>
                  </a:cubicBezTo>
                  <a:close/>
                  <a:moveTo>
                    <a:pt x="62576" y="20890"/>
                  </a:moveTo>
                  <a:cubicBezTo>
                    <a:pt x="62198" y="20890"/>
                    <a:pt x="61820" y="21268"/>
                    <a:pt x="61820" y="21647"/>
                  </a:cubicBezTo>
                  <a:cubicBezTo>
                    <a:pt x="61820" y="21930"/>
                    <a:pt x="62104" y="22308"/>
                    <a:pt x="62576" y="22308"/>
                  </a:cubicBezTo>
                  <a:cubicBezTo>
                    <a:pt x="62954" y="22308"/>
                    <a:pt x="63333" y="21930"/>
                    <a:pt x="63333" y="21647"/>
                  </a:cubicBezTo>
                  <a:cubicBezTo>
                    <a:pt x="63144" y="21174"/>
                    <a:pt x="62954" y="20890"/>
                    <a:pt x="62576" y="20890"/>
                  </a:cubicBezTo>
                  <a:close/>
                  <a:moveTo>
                    <a:pt x="69571" y="20890"/>
                  </a:moveTo>
                  <a:cubicBezTo>
                    <a:pt x="69193" y="20890"/>
                    <a:pt x="68815" y="21268"/>
                    <a:pt x="68815" y="21647"/>
                  </a:cubicBezTo>
                  <a:cubicBezTo>
                    <a:pt x="68815" y="21930"/>
                    <a:pt x="69099" y="22308"/>
                    <a:pt x="69571" y="22308"/>
                  </a:cubicBezTo>
                  <a:cubicBezTo>
                    <a:pt x="69949" y="22308"/>
                    <a:pt x="70233" y="21930"/>
                    <a:pt x="70233" y="21647"/>
                  </a:cubicBezTo>
                  <a:cubicBezTo>
                    <a:pt x="70138" y="21174"/>
                    <a:pt x="69949" y="20890"/>
                    <a:pt x="69571" y="20890"/>
                  </a:cubicBezTo>
                  <a:close/>
                  <a:moveTo>
                    <a:pt x="3309" y="22497"/>
                  </a:moveTo>
                  <a:cubicBezTo>
                    <a:pt x="2931" y="22497"/>
                    <a:pt x="2553" y="22875"/>
                    <a:pt x="2553" y="23254"/>
                  </a:cubicBezTo>
                  <a:cubicBezTo>
                    <a:pt x="2553" y="23632"/>
                    <a:pt x="2742" y="24010"/>
                    <a:pt x="3309" y="24010"/>
                  </a:cubicBezTo>
                  <a:cubicBezTo>
                    <a:pt x="3593" y="24010"/>
                    <a:pt x="3971" y="23632"/>
                    <a:pt x="3971" y="23254"/>
                  </a:cubicBezTo>
                  <a:cubicBezTo>
                    <a:pt x="3876" y="22875"/>
                    <a:pt x="3593" y="22497"/>
                    <a:pt x="3309" y="22497"/>
                  </a:cubicBezTo>
                  <a:close/>
                  <a:moveTo>
                    <a:pt x="10209" y="22497"/>
                  </a:moveTo>
                  <a:cubicBezTo>
                    <a:pt x="9831" y="22497"/>
                    <a:pt x="9548" y="22875"/>
                    <a:pt x="9548" y="23254"/>
                  </a:cubicBezTo>
                  <a:cubicBezTo>
                    <a:pt x="9548" y="23632"/>
                    <a:pt x="9737" y="24010"/>
                    <a:pt x="10209" y="24010"/>
                  </a:cubicBezTo>
                  <a:cubicBezTo>
                    <a:pt x="10587" y="24010"/>
                    <a:pt x="10966" y="23632"/>
                    <a:pt x="10966" y="23254"/>
                  </a:cubicBezTo>
                  <a:cubicBezTo>
                    <a:pt x="10871" y="22875"/>
                    <a:pt x="10587" y="22497"/>
                    <a:pt x="10209" y="22497"/>
                  </a:cubicBezTo>
                  <a:close/>
                  <a:moveTo>
                    <a:pt x="17204" y="22497"/>
                  </a:moveTo>
                  <a:cubicBezTo>
                    <a:pt x="16826" y="22497"/>
                    <a:pt x="16543" y="22875"/>
                    <a:pt x="16543" y="23254"/>
                  </a:cubicBezTo>
                  <a:cubicBezTo>
                    <a:pt x="16543" y="23632"/>
                    <a:pt x="16732" y="24010"/>
                    <a:pt x="17204" y="24010"/>
                  </a:cubicBezTo>
                  <a:cubicBezTo>
                    <a:pt x="17582" y="24010"/>
                    <a:pt x="17960" y="23632"/>
                    <a:pt x="17960" y="23254"/>
                  </a:cubicBezTo>
                  <a:cubicBezTo>
                    <a:pt x="17771" y="22875"/>
                    <a:pt x="17582" y="22497"/>
                    <a:pt x="17204" y="22497"/>
                  </a:cubicBezTo>
                  <a:close/>
                  <a:moveTo>
                    <a:pt x="24199" y="22497"/>
                  </a:moveTo>
                  <a:cubicBezTo>
                    <a:pt x="23821" y="22497"/>
                    <a:pt x="23443" y="22875"/>
                    <a:pt x="23443" y="23254"/>
                  </a:cubicBezTo>
                  <a:cubicBezTo>
                    <a:pt x="23443" y="23632"/>
                    <a:pt x="23726" y="24010"/>
                    <a:pt x="24199" y="24010"/>
                  </a:cubicBezTo>
                  <a:cubicBezTo>
                    <a:pt x="24577" y="24010"/>
                    <a:pt x="24861" y="23632"/>
                    <a:pt x="24861" y="23254"/>
                  </a:cubicBezTo>
                  <a:cubicBezTo>
                    <a:pt x="24766" y="22875"/>
                    <a:pt x="24577" y="22497"/>
                    <a:pt x="24199" y="22497"/>
                  </a:cubicBezTo>
                  <a:close/>
                  <a:moveTo>
                    <a:pt x="31099" y="22497"/>
                  </a:moveTo>
                  <a:cubicBezTo>
                    <a:pt x="30816" y="22497"/>
                    <a:pt x="30438" y="22875"/>
                    <a:pt x="30438" y="23254"/>
                  </a:cubicBezTo>
                  <a:cubicBezTo>
                    <a:pt x="30438" y="23632"/>
                    <a:pt x="30627" y="24010"/>
                    <a:pt x="31099" y="24010"/>
                  </a:cubicBezTo>
                  <a:cubicBezTo>
                    <a:pt x="31478" y="24010"/>
                    <a:pt x="31856" y="23632"/>
                    <a:pt x="31856" y="23254"/>
                  </a:cubicBezTo>
                  <a:cubicBezTo>
                    <a:pt x="31761" y="22875"/>
                    <a:pt x="31478" y="22497"/>
                    <a:pt x="31099" y="22497"/>
                  </a:cubicBezTo>
                  <a:close/>
                  <a:moveTo>
                    <a:pt x="38094" y="22497"/>
                  </a:moveTo>
                  <a:cubicBezTo>
                    <a:pt x="37811" y="22497"/>
                    <a:pt x="37433" y="22875"/>
                    <a:pt x="37433" y="23254"/>
                  </a:cubicBezTo>
                  <a:cubicBezTo>
                    <a:pt x="37433" y="23632"/>
                    <a:pt x="37622" y="24010"/>
                    <a:pt x="38094" y="24010"/>
                  </a:cubicBezTo>
                  <a:cubicBezTo>
                    <a:pt x="38472" y="24010"/>
                    <a:pt x="38851" y="23632"/>
                    <a:pt x="38851" y="23254"/>
                  </a:cubicBezTo>
                  <a:cubicBezTo>
                    <a:pt x="38851" y="22875"/>
                    <a:pt x="38472" y="22497"/>
                    <a:pt x="38094" y="22497"/>
                  </a:cubicBezTo>
                  <a:close/>
                  <a:moveTo>
                    <a:pt x="45089" y="22497"/>
                  </a:moveTo>
                  <a:cubicBezTo>
                    <a:pt x="44711" y="22497"/>
                    <a:pt x="44333" y="22875"/>
                    <a:pt x="44333" y="23254"/>
                  </a:cubicBezTo>
                  <a:cubicBezTo>
                    <a:pt x="44333" y="23632"/>
                    <a:pt x="44617" y="24010"/>
                    <a:pt x="45089" y="24010"/>
                  </a:cubicBezTo>
                  <a:cubicBezTo>
                    <a:pt x="45467" y="24010"/>
                    <a:pt x="45845" y="23632"/>
                    <a:pt x="45845" y="23254"/>
                  </a:cubicBezTo>
                  <a:cubicBezTo>
                    <a:pt x="45845" y="22875"/>
                    <a:pt x="45467" y="22497"/>
                    <a:pt x="45089" y="22497"/>
                  </a:cubicBezTo>
                  <a:close/>
                  <a:moveTo>
                    <a:pt x="52084" y="22497"/>
                  </a:moveTo>
                  <a:cubicBezTo>
                    <a:pt x="51706" y="22497"/>
                    <a:pt x="51328" y="22875"/>
                    <a:pt x="51328" y="23254"/>
                  </a:cubicBezTo>
                  <a:cubicBezTo>
                    <a:pt x="51328" y="23632"/>
                    <a:pt x="51611" y="24010"/>
                    <a:pt x="52084" y="24010"/>
                  </a:cubicBezTo>
                  <a:cubicBezTo>
                    <a:pt x="52462" y="24010"/>
                    <a:pt x="52746" y="23632"/>
                    <a:pt x="52746" y="23254"/>
                  </a:cubicBezTo>
                  <a:cubicBezTo>
                    <a:pt x="52746" y="22875"/>
                    <a:pt x="52368" y="22497"/>
                    <a:pt x="52084" y="22497"/>
                  </a:cubicBezTo>
                  <a:close/>
                  <a:moveTo>
                    <a:pt x="59079" y="22497"/>
                  </a:moveTo>
                  <a:cubicBezTo>
                    <a:pt x="58701" y="22497"/>
                    <a:pt x="58323" y="22875"/>
                    <a:pt x="58323" y="23254"/>
                  </a:cubicBezTo>
                  <a:cubicBezTo>
                    <a:pt x="58323" y="23632"/>
                    <a:pt x="58512" y="24010"/>
                    <a:pt x="59079" y="24010"/>
                  </a:cubicBezTo>
                  <a:cubicBezTo>
                    <a:pt x="59363" y="24010"/>
                    <a:pt x="59741" y="23632"/>
                    <a:pt x="59741" y="23254"/>
                  </a:cubicBezTo>
                  <a:cubicBezTo>
                    <a:pt x="59741" y="22875"/>
                    <a:pt x="59363" y="22497"/>
                    <a:pt x="59079" y="22497"/>
                  </a:cubicBezTo>
                  <a:close/>
                  <a:moveTo>
                    <a:pt x="65979" y="22497"/>
                  </a:moveTo>
                  <a:cubicBezTo>
                    <a:pt x="65601" y="22497"/>
                    <a:pt x="65318" y="22875"/>
                    <a:pt x="65318" y="23254"/>
                  </a:cubicBezTo>
                  <a:cubicBezTo>
                    <a:pt x="65318" y="23632"/>
                    <a:pt x="65507" y="24010"/>
                    <a:pt x="65979" y="24010"/>
                  </a:cubicBezTo>
                  <a:cubicBezTo>
                    <a:pt x="66357" y="24010"/>
                    <a:pt x="66735" y="23632"/>
                    <a:pt x="66735" y="23254"/>
                  </a:cubicBezTo>
                  <a:cubicBezTo>
                    <a:pt x="66735" y="22875"/>
                    <a:pt x="66357" y="22497"/>
                    <a:pt x="65979" y="22497"/>
                  </a:cubicBezTo>
                  <a:close/>
                  <a:moveTo>
                    <a:pt x="6712" y="24293"/>
                  </a:moveTo>
                  <a:cubicBezTo>
                    <a:pt x="6334" y="24293"/>
                    <a:pt x="5956" y="24671"/>
                    <a:pt x="5956" y="25049"/>
                  </a:cubicBezTo>
                  <a:cubicBezTo>
                    <a:pt x="5956" y="25333"/>
                    <a:pt x="6239" y="25711"/>
                    <a:pt x="6712" y="25711"/>
                  </a:cubicBezTo>
                  <a:cubicBezTo>
                    <a:pt x="7090" y="25711"/>
                    <a:pt x="7374" y="25428"/>
                    <a:pt x="7374" y="25049"/>
                  </a:cubicBezTo>
                  <a:cubicBezTo>
                    <a:pt x="7374" y="24671"/>
                    <a:pt x="7090" y="24293"/>
                    <a:pt x="6712" y="24293"/>
                  </a:cubicBezTo>
                  <a:close/>
                  <a:moveTo>
                    <a:pt x="13707" y="24293"/>
                  </a:moveTo>
                  <a:cubicBezTo>
                    <a:pt x="13329" y="24293"/>
                    <a:pt x="12951" y="24671"/>
                    <a:pt x="12951" y="25049"/>
                  </a:cubicBezTo>
                  <a:cubicBezTo>
                    <a:pt x="12951" y="25333"/>
                    <a:pt x="13234" y="25711"/>
                    <a:pt x="13707" y="25711"/>
                  </a:cubicBezTo>
                  <a:cubicBezTo>
                    <a:pt x="13990" y="25711"/>
                    <a:pt x="14368" y="25428"/>
                    <a:pt x="14368" y="25049"/>
                  </a:cubicBezTo>
                  <a:cubicBezTo>
                    <a:pt x="14368" y="24671"/>
                    <a:pt x="13990" y="24293"/>
                    <a:pt x="13707" y="24293"/>
                  </a:cubicBezTo>
                  <a:close/>
                  <a:moveTo>
                    <a:pt x="20607" y="24293"/>
                  </a:moveTo>
                  <a:cubicBezTo>
                    <a:pt x="20324" y="24293"/>
                    <a:pt x="19945" y="24671"/>
                    <a:pt x="19945" y="25049"/>
                  </a:cubicBezTo>
                  <a:cubicBezTo>
                    <a:pt x="19945" y="25333"/>
                    <a:pt x="20135" y="25711"/>
                    <a:pt x="20607" y="25711"/>
                  </a:cubicBezTo>
                  <a:cubicBezTo>
                    <a:pt x="20985" y="25711"/>
                    <a:pt x="21363" y="25428"/>
                    <a:pt x="21363" y="25049"/>
                  </a:cubicBezTo>
                  <a:cubicBezTo>
                    <a:pt x="21363" y="24671"/>
                    <a:pt x="21080" y="24293"/>
                    <a:pt x="20607" y="24293"/>
                  </a:cubicBezTo>
                  <a:close/>
                  <a:moveTo>
                    <a:pt x="27602" y="24293"/>
                  </a:moveTo>
                  <a:cubicBezTo>
                    <a:pt x="27224" y="24293"/>
                    <a:pt x="26846" y="24671"/>
                    <a:pt x="26846" y="25049"/>
                  </a:cubicBezTo>
                  <a:cubicBezTo>
                    <a:pt x="26846" y="25333"/>
                    <a:pt x="27129" y="25711"/>
                    <a:pt x="27602" y="25711"/>
                  </a:cubicBezTo>
                  <a:cubicBezTo>
                    <a:pt x="27980" y="25711"/>
                    <a:pt x="28358" y="25428"/>
                    <a:pt x="28358" y="25049"/>
                  </a:cubicBezTo>
                  <a:cubicBezTo>
                    <a:pt x="28358" y="24671"/>
                    <a:pt x="28075" y="24293"/>
                    <a:pt x="27602" y="24293"/>
                  </a:cubicBezTo>
                  <a:close/>
                  <a:moveTo>
                    <a:pt x="34691" y="24293"/>
                  </a:moveTo>
                  <a:cubicBezTo>
                    <a:pt x="34313" y="24293"/>
                    <a:pt x="33935" y="24671"/>
                    <a:pt x="33935" y="25049"/>
                  </a:cubicBezTo>
                  <a:cubicBezTo>
                    <a:pt x="33935" y="25333"/>
                    <a:pt x="34219" y="25711"/>
                    <a:pt x="34691" y="25711"/>
                  </a:cubicBezTo>
                  <a:cubicBezTo>
                    <a:pt x="35070" y="25711"/>
                    <a:pt x="35448" y="25428"/>
                    <a:pt x="35448" y="25049"/>
                  </a:cubicBezTo>
                  <a:cubicBezTo>
                    <a:pt x="35259" y="24671"/>
                    <a:pt x="35070" y="24293"/>
                    <a:pt x="34691" y="24293"/>
                  </a:cubicBezTo>
                  <a:close/>
                  <a:moveTo>
                    <a:pt x="41686" y="24293"/>
                  </a:moveTo>
                  <a:cubicBezTo>
                    <a:pt x="41308" y="24293"/>
                    <a:pt x="40930" y="24671"/>
                    <a:pt x="40930" y="25049"/>
                  </a:cubicBezTo>
                  <a:cubicBezTo>
                    <a:pt x="40930" y="25333"/>
                    <a:pt x="41214" y="25711"/>
                    <a:pt x="41686" y="25711"/>
                  </a:cubicBezTo>
                  <a:cubicBezTo>
                    <a:pt x="42064" y="25711"/>
                    <a:pt x="42348" y="25428"/>
                    <a:pt x="42348" y="25049"/>
                  </a:cubicBezTo>
                  <a:cubicBezTo>
                    <a:pt x="42253" y="24671"/>
                    <a:pt x="42064" y="24293"/>
                    <a:pt x="41686" y="24293"/>
                  </a:cubicBezTo>
                  <a:close/>
                  <a:moveTo>
                    <a:pt x="48681" y="24293"/>
                  </a:moveTo>
                  <a:cubicBezTo>
                    <a:pt x="48303" y="24293"/>
                    <a:pt x="47925" y="24671"/>
                    <a:pt x="47925" y="25049"/>
                  </a:cubicBezTo>
                  <a:cubicBezTo>
                    <a:pt x="47925" y="25333"/>
                    <a:pt x="48114" y="25711"/>
                    <a:pt x="48681" y="25711"/>
                  </a:cubicBezTo>
                  <a:cubicBezTo>
                    <a:pt x="48965" y="25711"/>
                    <a:pt x="49343" y="25428"/>
                    <a:pt x="49343" y="25049"/>
                  </a:cubicBezTo>
                  <a:cubicBezTo>
                    <a:pt x="49248" y="24671"/>
                    <a:pt x="48965" y="24293"/>
                    <a:pt x="48681" y="24293"/>
                  </a:cubicBezTo>
                  <a:close/>
                  <a:moveTo>
                    <a:pt x="55581" y="24293"/>
                  </a:moveTo>
                  <a:cubicBezTo>
                    <a:pt x="55298" y="24293"/>
                    <a:pt x="54920" y="24671"/>
                    <a:pt x="54920" y="25049"/>
                  </a:cubicBezTo>
                  <a:cubicBezTo>
                    <a:pt x="54920" y="25333"/>
                    <a:pt x="55109" y="25711"/>
                    <a:pt x="55581" y="25711"/>
                  </a:cubicBezTo>
                  <a:cubicBezTo>
                    <a:pt x="55960" y="25711"/>
                    <a:pt x="56338" y="25428"/>
                    <a:pt x="56338" y="25049"/>
                  </a:cubicBezTo>
                  <a:cubicBezTo>
                    <a:pt x="56243" y="24671"/>
                    <a:pt x="55960" y="24293"/>
                    <a:pt x="55581" y="24293"/>
                  </a:cubicBezTo>
                  <a:close/>
                  <a:moveTo>
                    <a:pt x="62576" y="24293"/>
                  </a:moveTo>
                  <a:cubicBezTo>
                    <a:pt x="62198" y="24293"/>
                    <a:pt x="61820" y="24671"/>
                    <a:pt x="61820" y="25049"/>
                  </a:cubicBezTo>
                  <a:cubicBezTo>
                    <a:pt x="61820" y="25333"/>
                    <a:pt x="62104" y="25711"/>
                    <a:pt x="62576" y="25711"/>
                  </a:cubicBezTo>
                  <a:cubicBezTo>
                    <a:pt x="62954" y="25711"/>
                    <a:pt x="63333" y="25428"/>
                    <a:pt x="63333" y="25049"/>
                  </a:cubicBezTo>
                  <a:cubicBezTo>
                    <a:pt x="63144" y="24671"/>
                    <a:pt x="62954" y="24293"/>
                    <a:pt x="62576" y="24293"/>
                  </a:cubicBezTo>
                  <a:close/>
                  <a:moveTo>
                    <a:pt x="69571" y="24293"/>
                  </a:moveTo>
                  <a:cubicBezTo>
                    <a:pt x="69193" y="24293"/>
                    <a:pt x="68815" y="24671"/>
                    <a:pt x="68815" y="25049"/>
                  </a:cubicBezTo>
                  <a:cubicBezTo>
                    <a:pt x="68815" y="25333"/>
                    <a:pt x="69099" y="25711"/>
                    <a:pt x="69571" y="25711"/>
                  </a:cubicBezTo>
                  <a:cubicBezTo>
                    <a:pt x="69949" y="25711"/>
                    <a:pt x="70233" y="25428"/>
                    <a:pt x="70233" y="25049"/>
                  </a:cubicBezTo>
                  <a:cubicBezTo>
                    <a:pt x="70138" y="24671"/>
                    <a:pt x="69949" y="24293"/>
                    <a:pt x="69571" y="24293"/>
                  </a:cubicBezTo>
                  <a:close/>
                  <a:moveTo>
                    <a:pt x="72974" y="26089"/>
                  </a:moveTo>
                  <a:cubicBezTo>
                    <a:pt x="72596" y="26089"/>
                    <a:pt x="72312" y="26467"/>
                    <a:pt x="72312" y="26845"/>
                  </a:cubicBezTo>
                  <a:cubicBezTo>
                    <a:pt x="72407" y="27129"/>
                    <a:pt x="72596" y="27413"/>
                    <a:pt x="72974" y="27413"/>
                  </a:cubicBezTo>
                  <a:cubicBezTo>
                    <a:pt x="73069" y="27413"/>
                    <a:pt x="73258" y="27224"/>
                    <a:pt x="73352" y="27224"/>
                  </a:cubicBezTo>
                  <a:cubicBezTo>
                    <a:pt x="73258" y="26940"/>
                    <a:pt x="73069" y="26467"/>
                    <a:pt x="72974" y="26089"/>
                  </a:cubicBezTo>
                  <a:close/>
                  <a:moveTo>
                    <a:pt x="3309" y="26089"/>
                  </a:moveTo>
                  <a:cubicBezTo>
                    <a:pt x="2931" y="26089"/>
                    <a:pt x="2553" y="26467"/>
                    <a:pt x="2553" y="26845"/>
                  </a:cubicBezTo>
                  <a:cubicBezTo>
                    <a:pt x="2553" y="27129"/>
                    <a:pt x="2742" y="27507"/>
                    <a:pt x="3309" y="27507"/>
                  </a:cubicBezTo>
                  <a:cubicBezTo>
                    <a:pt x="3593" y="27507"/>
                    <a:pt x="3971" y="27129"/>
                    <a:pt x="3971" y="26845"/>
                  </a:cubicBezTo>
                  <a:cubicBezTo>
                    <a:pt x="3876" y="26373"/>
                    <a:pt x="3593" y="26089"/>
                    <a:pt x="3309" y="26089"/>
                  </a:cubicBezTo>
                  <a:close/>
                  <a:moveTo>
                    <a:pt x="10209" y="26089"/>
                  </a:moveTo>
                  <a:cubicBezTo>
                    <a:pt x="9831" y="26089"/>
                    <a:pt x="9548" y="26467"/>
                    <a:pt x="9548" y="26845"/>
                  </a:cubicBezTo>
                  <a:cubicBezTo>
                    <a:pt x="9548" y="27129"/>
                    <a:pt x="9737" y="27507"/>
                    <a:pt x="10209" y="27507"/>
                  </a:cubicBezTo>
                  <a:cubicBezTo>
                    <a:pt x="10587" y="27507"/>
                    <a:pt x="10966" y="27129"/>
                    <a:pt x="10966" y="26845"/>
                  </a:cubicBezTo>
                  <a:cubicBezTo>
                    <a:pt x="10871" y="26373"/>
                    <a:pt x="10587" y="26089"/>
                    <a:pt x="10209" y="26089"/>
                  </a:cubicBezTo>
                  <a:close/>
                  <a:moveTo>
                    <a:pt x="17204" y="26089"/>
                  </a:moveTo>
                  <a:cubicBezTo>
                    <a:pt x="16826" y="26089"/>
                    <a:pt x="16543" y="26467"/>
                    <a:pt x="16543" y="26845"/>
                  </a:cubicBezTo>
                  <a:cubicBezTo>
                    <a:pt x="16543" y="27129"/>
                    <a:pt x="16732" y="27507"/>
                    <a:pt x="17204" y="27507"/>
                  </a:cubicBezTo>
                  <a:cubicBezTo>
                    <a:pt x="17582" y="27507"/>
                    <a:pt x="17960" y="27129"/>
                    <a:pt x="17960" y="26845"/>
                  </a:cubicBezTo>
                  <a:cubicBezTo>
                    <a:pt x="17771" y="26373"/>
                    <a:pt x="17582" y="26089"/>
                    <a:pt x="17204" y="26089"/>
                  </a:cubicBezTo>
                  <a:close/>
                  <a:moveTo>
                    <a:pt x="24199" y="26089"/>
                  </a:moveTo>
                  <a:cubicBezTo>
                    <a:pt x="23821" y="26089"/>
                    <a:pt x="23443" y="26467"/>
                    <a:pt x="23443" y="26845"/>
                  </a:cubicBezTo>
                  <a:cubicBezTo>
                    <a:pt x="23443" y="27129"/>
                    <a:pt x="23726" y="27507"/>
                    <a:pt x="24199" y="27507"/>
                  </a:cubicBezTo>
                  <a:cubicBezTo>
                    <a:pt x="24577" y="27507"/>
                    <a:pt x="24861" y="27129"/>
                    <a:pt x="24861" y="26845"/>
                  </a:cubicBezTo>
                  <a:cubicBezTo>
                    <a:pt x="24766" y="26373"/>
                    <a:pt x="24577" y="26089"/>
                    <a:pt x="24199" y="26089"/>
                  </a:cubicBezTo>
                  <a:close/>
                  <a:moveTo>
                    <a:pt x="31099" y="26089"/>
                  </a:moveTo>
                  <a:cubicBezTo>
                    <a:pt x="30816" y="26089"/>
                    <a:pt x="30438" y="26467"/>
                    <a:pt x="30438" y="26845"/>
                  </a:cubicBezTo>
                  <a:cubicBezTo>
                    <a:pt x="30438" y="27129"/>
                    <a:pt x="30627" y="27507"/>
                    <a:pt x="31099" y="27507"/>
                  </a:cubicBezTo>
                  <a:cubicBezTo>
                    <a:pt x="31478" y="27507"/>
                    <a:pt x="31856" y="27129"/>
                    <a:pt x="31856" y="26845"/>
                  </a:cubicBezTo>
                  <a:cubicBezTo>
                    <a:pt x="31761" y="26373"/>
                    <a:pt x="31478" y="26089"/>
                    <a:pt x="31099" y="26089"/>
                  </a:cubicBezTo>
                  <a:close/>
                  <a:moveTo>
                    <a:pt x="38094" y="26089"/>
                  </a:moveTo>
                  <a:cubicBezTo>
                    <a:pt x="37811" y="26089"/>
                    <a:pt x="37433" y="26467"/>
                    <a:pt x="37433" y="26845"/>
                  </a:cubicBezTo>
                  <a:cubicBezTo>
                    <a:pt x="37433" y="27129"/>
                    <a:pt x="37622" y="27507"/>
                    <a:pt x="38094" y="27507"/>
                  </a:cubicBezTo>
                  <a:cubicBezTo>
                    <a:pt x="38472" y="27507"/>
                    <a:pt x="38851" y="27129"/>
                    <a:pt x="38851" y="26845"/>
                  </a:cubicBezTo>
                  <a:cubicBezTo>
                    <a:pt x="38851" y="26373"/>
                    <a:pt x="38472" y="26089"/>
                    <a:pt x="38094" y="26089"/>
                  </a:cubicBezTo>
                  <a:close/>
                  <a:moveTo>
                    <a:pt x="45089" y="26089"/>
                  </a:moveTo>
                  <a:cubicBezTo>
                    <a:pt x="44711" y="26089"/>
                    <a:pt x="44333" y="26467"/>
                    <a:pt x="44333" y="26845"/>
                  </a:cubicBezTo>
                  <a:cubicBezTo>
                    <a:pt x="44333" y="27129"/>
                    <a:pt x="44617" y="27507"/>
                    <a:pt x="45089" y="27507"/>
                  </a:cubicBezTo>
                  <a:cubicBezTo>
                    <a:pt x="45467" y="27507"/>
                    <a:pt x="45845" y="27129"/>
                    <a:pt x="45845" y="26845"/>
                  </a:cubicBezTo>
                  <a:cubicBezTo>
                    <a:pt x="45845" y="26373"/>
                    <a:pt x="45467" y="26089"/>
                    <a:pt x="45089" y="26089"/>
                  </a:cubicBezTo>
                  <a:close/>
                  <a:moveTo>
                    <a:pt x="52084" y="26089"/>
                  </a:moveTo>
                  <a:cubicBezTo>
                    <a:pt x="51706" y="26089"/>
                    <a:pt x="51328" y="26467"/>
                    <a:pt x="51328" y="26845"/>
                  </a:cubicBezTo>
                  <a:cubicBezTo>
                    <a:pt x="51328" y="27129"/>
                    <a:pt x="51611" y="27507"/>
                    <a:pt x="52084" y="27507"/>
                  </a:cubicBezTo>
                  <a:cubicBezTo>
                    <a:pt x="52462" y="27507"/>
                    <a:pt x="52746" y="27129"/>
                    <a:pt x="52746" y="26845"/>
                  </a:cubicBezTo>
                  <a:cubicBezTo>
                    <a:pt x="52746" y="26373"/>
                    <a:pt x="52368" y="26089"/>
                    <a:pt x="52084" y="26089"/>
                  </a:cubicBezTo>
                  <a:close/>
                  <a:moveTo>
                    <a:pt x="59079" y="26089"/>
                  </a:moveTo>
                  <a:cubicBezTo>
                    <a:pt x="58701" y="26089"/>
                    <a:pt x="58323" y="26467"/>
                    <a:pt x="58323" y="26845"/>
                  </a:cubicBezTo>
                  <a:cubicBezTo>
                    <a:pt x="58323" y="27129"/>
                    <a:pt x="58512" y="27507"/>
                    <a:pt x="59079" y="27507"/>
                  </a:cubicBezTo>
                  <a:cubicBezTo>
                    <a:pt x="59363" y="27507"/>
                    <a:pt x="59741" y="27129"/>
                    <a:pt x="59741" y="26845"/>
                  </a:cubicBezTo>
                  <a:cubicBezTo>
                    <a:pt x="59741" y="26373"/>
                    <a:pt x="59363" y="26089"/>
                    <a:pt x="59079" y="26089"/>
                  </a:cubicBezTo>
                  <a:close/>
                  <a:moveTo>
                    <a:pt x="65979" y="26089"/>
                  </a:moveTo>
                  <a:cubicBezTo>
                    <a:pt x="65601" y="26089"/>
                    <a:pt x="65318" y="26467"/>
                    <a:pt x="65318" y="26845"/>
                  </a:cubicBezTo>
                  <a:cubicBezTo>
                    <a:pt x="65318" y="27129"/>
                    <a:pt x="65507" y="27507"/>
                    <a:pt x="65979" y="27507"/>
                  </a:cubicBezTo>
                  <a:cubicBezTo>
                    <a:pt x="66357" y="27507"/>
                    <a:pt x="66735" y="27129"/>
                    <a:pt x="66735" y="26845"/>
                  </a:cubicBezTo>
                  <a:cubicBezTo>
                    <a:pt x="66735" y="26373"/>
                    <a:pt x="66357" y="26089"/>
                    <a:pt x="65979" y="26089"/>
                  </a:cubicBezTo>
                  <a:close/>
                  <a:moveTo>
                    <a:pt x="6712" y="27885"/>
                  </a:moveTo>
                  <a:cubicBezTo>
                    <a:pt x="6334" y="27885"/>
                    <a:pt x="5956" y="28169"/>
                    <a:pt x="5956" y="28547"/>
                  </a:cubicBezTo>
                  <a:cubicBezTo>
                    <a:pt x="5956" y="28925"/>
                    <a:pt x="6239" y="29303"/>
                    <a:pt x="6712" y="29303"/>
                  </a:cubicBezTo>
                  <a:cubicBezTo>
                    <a:pt x="7090" y="29303"/>
                    <a:pt x="7374" y="28925"/>
                    <a:pt x="7374" y="28547"/>
                  </a:cubicBezTo>
                  <a:cubicBezTo>
                    <a:pt x="7374" y="28074"/>
                    <a:pt x="7090" y="27885"/>
                    <a:pt x="6712" y="27885"/>
                  </a:cubicBezTo>
                  <a:close/>
                  <a:moveTo>
                    <a:pt x="13707" y="27885"/>
                  </a:moveTo>
                  <a:cubicBezTo>
                    <a:pt x="13329" y="27885"/>
                    <a:pt x="12951" y="28169"/>
                    <a:pt x="12951" y="28547"/>
                  </a:cubicBezTo>
                  <a:cubicBezTo>
                    <a:pt x="12951" y="28925"/>
                    <a:pt x="13234" y="29303"/>
                    <a:pt x="13707" y="29303"/>
                  </a:cubicBezTo>
                  <a:cubicBezTo>
                    <a:pt x="13990" y="29303"/>
                    <a:pt x="14368" y="28925"/>
                    <a:pt x="14368" y="28547"/>
                  </a:cubicBezTo>
                  <a:cubicBezTo>
                    <a:pt x="14368" y="28074"/>
                    <a:pt x="13990" y="27885"/>
                    <a:pt x="13707" y="27885"/>
                  </a:cubicBezTo>
                  <a:close/>
                  <a:moveTo>
                    <a:pt x="20607" y="27885"/>
                  </a:moveTo>
                  <a:cubicBezTo>
                    <a:pt x="20324" y="27885"/>
                    <a:pt x="19945" y="28169"/>
                    <a:pt x="19945" y="28547"/>
                  </a:cubicBezTo>
                  <a:cubicBezTo>
                    <a:pt x="19945" y="28925"/>
                    <a:pt x="20135" y="29303"/>
                    <a:pt x="20607" y="29303"/>
                  </a:cubicBezTo>
                  <a:cubicBezTo>
                    <a:pt x="20985" y="29303"/>
                    <a:pt x="21363" y="28925"/>
                    <a:pt x="21363" y="28547"/>
                  </a:cubicBezTo>
                  <a:cubicBezTo>
                    <a:pt x="21363" y="28074"/>
                    <a:pt x="21080" y="27885"/>
                    <a:pt x="20607" y="27885"/>
                  </a:cubicBezTo>
                  <a:close/>
                  <a:moveTo>
                    <a:pt x="27602" y="27885"/>
                  </a:moveTo>
                  <a:cubicBezTo>
                    <a:pt x="27224" y="27885"/>
                    <a:pt x="26846" y="28169"/>
                    <a:pt x="26846" y="28547"/>
                  </a:cubicBezTo>
                  <a:cubicBezTo>
                    <a:pt x="26846" y="28925"/>
                    <a:pt x="27129" y="29303"/>
                    <a:pt x="27602" y="29303"/>
                  </a:cubicBezTo>
                  <a:cubicBezTo>
                    <a:pt x="27980" y="29303"/>
                    <a:pt x="28358" y="28925"/>
                    <a:pt x="28358" y="28547"/>
                  </a:cubicBezTo>
                  <a:cubicBezTo>
                    <a:pt x="28358" y="28074"/>
                    <a:pt x="28075" y="27885"/>
                    <a:pt x="27602" y="27885"/>
                  </a:cubicBezTo>
                  <a:close/>
                  <a:moveTo>
                    <a:pt x="34691" y="27885"/>
                  </a:moveTo>
                  <a:cubicBezTo>
                    <a:pt x="34313" y="27885"/>
                    <a:pt x="33935" y="28169"/>
                    <a:pt x="33935" y="28547"/>
                  </a:cubicBezTo>
                  <a:cubicBezTo>
                    <a:pt x="33935" y="28925"/>
                    <a:pt x="34219" y="29303"/>
                    <a:pt x="34691" y="29303"/>
                  </a:cubicBezTo>
                  <a:cubicBezTo>
                    <a:pt x="35070" y="29303"/>
                    <a:pt x="35448" y="28925"/>
                    <a:pt x="35448" y="28547"/>
                  </a:cubicBezTo>
                  <a:cubicBezTo>
                    <a:pt x="35259" y="28074"/>
                    <a:pt x="35070" y="27885"/>
                    <a:pt x="34691" y="27885"/>
                  </a:cubicBezTo>
                  <a:close/>
                  <a:moveTo>
                    <a:pt x="41686" y="27885"/>
                  </a:moveTo>
                  <a:cubicBezTo>
                    <a:pt x="41308" y="27885"/>
                    <a:pt x="40930" y="28169"/>
                    <a:pt x="40930" y="28547"/>
                  </a:cubicBezTo>
                  <a:cubicBezTo>
                    <a:pt x="40930" y="28925"/>
                    <a:pt x="41214" y="29303"/>
                    <a:pt x="41686" y="29303"/>
                  </a:cubicBezTo>
                  <a:cubicBezTo>
                    <a:pt x="42064" y="29303"/>
                    <a:pt x="42348" y="28925"/>
                    <a:pt x="42348" y="28547"/>
                  </a:cubicBezTo>
                  <a:cubicBezTo>
                    <a:pt x="42253" y="28074"/>
                    <a:pt x="42064" y="27885"/>
                    <a:pt x="41686" y="27885"/>
                  </a:cubicBezTo>
                  <a:close/>
                  <a:moveTo>
                    <a:pt x="48681" y="27885"/>
                  </a:moveTo>
                  <a:cubicBezTo>
                    <a:pt x="48303" y="27885"/>
                    <a:pt x="47925" y="28169"/>
                    <a:pt x="47925" y="28547"/>
                  </a:cubicBezTo>
                  <a:cubicBezTo>
                    <a:pt x="47925" y="28925"/>
                    <a:pt x="48114" y="29303"/>
                    <a:pt x="48681" y="29303"/>
                  </a:cubicBezTo>
                  <a:cubicBezTo>
                    <a:pt x="48965" y="29303"/>
                    <a:pt x="49343" y="28925"/>
                    <a:pt x="49343" y="28547"/>
                  </a:cubicBezTo>
                  <a:cubicBezTo>
                    <a:pt x="49248" y="28074"/>
                    <a:pt x="48965" y="27885"/>
                    <a:pt x="48681" y="27885"/>
                  </a:cubicBezTo>
                  <a:close/>
                  <a:moveTo>
                    <a:pt x="55581" y="27885"/>
                  </a:moveTo>
                  <a:cubicBezTo>
                    <a:pt x="55298" y="27885"/>
                    <a:pt x="54920" y="28169"/>
                    <a:pt x="54920" y="28547"/>
                  </a:cubicBezTo>
                  <a:cubicBezTo>
                    <a:pt x="54920" y="28925"/>
                    <a:pt x="55109" y="29303"/>
                    <a:pt x="55581" y="29303"/>
                  </a:cubicBezTo>
                  <a:cubicBezTo>
                    <a:pt x="55960" y="29303"/>
                    <a:pt x="56338" y="28925"/>
                    <a:pt x="56338" y="28547"/>
                  </a:cubicBezTo>
                  <a:cubicBezTo>
                    <a:pt x="56243" y="28074"/>
                    <a:pt x="55960" y="27885"/>
                    <a:pt x="55581" y="27885"/>
                  </a:cubicBezTo>
                  <a:close/>
                  <a:moveTo>
                    <a:pt x="62576" y="27885"/>
                  </a:moveTo>
                  <a:cubicBezTo>
                    <a:pt x="62198" y="27885"/>
                    <a:pt x="61820" y="28169"/>
                    <a:pt x="61820" y="28547"/>
                  </a:cubicBezTo>
                  <a:cubicBezTo>
                    <a:pt x="61820" y="28925"/>
                    <a:pt x="62104" y="29303"/>
                    <a:pt x="62576" y="29303"/>
                  </a:cubicBezTo>
                  <a:cubicBezTo>
                    <a:pt x="62954" y="29303"/>
                    <a:pt x="63333" y="28925"/>
                    <a:pt x="63333" y="28547"/>
                  </a:cubicBezTo>
                  <a:cubicBezTo>
                    <a:pt x="63144" y="28074"/>
                    <a:pt x="62954" y="27885"/>
                    <a:pt x="62576" y="27885"/>
                  </a:cubicBezTo>
                  <a:close/>
                  <a:moveTo>
                    <a:pt x="69571" y="27885"/>
                  </a:moveTo>
                  <a:cubicBezTo>
                    <a:pt x="69193" y="27885"/>
                    <a:pt x="68815" y="28169"/>
                    <a:pt x="68815" y="28547"/>
                  </a:cubicBezTo>
                  <a:cubicBezTo>
                    <a:pt x="68815" y="28925"/>
                    <a:pt x="69099" y="29303"/>
                    <a:pt x="69571" y="29303"/>
                  </a:cubicBezTo>
                  <a:cubicBezTo>
                    <a:pt x="69949" y="29303"/>
                    <a:pt x="70233" y="28925"/>
                    <a:pt x="70233" y="28547"/>
                  </a:cubicBezTo>
                  <a:cubicBezTo>
                    <a:pt x="70138" y="28074"/>
                    <a:pt x="69949" y="27885"/>
                    <a:pt x="69571" y="27885"/>
                  </a:cubicBezTo>
                  <a:close/>
                  <a:moveTo>
                    <a:pt x="3309" y="29492"/>
                  </a:moveTo>
                  <a:cubicBezTo>
                    <a:pt x="2931" y="29492"/>
                    <a:pt x="2553" y="29870"/>
                    <a:pt x="2553" y="30248"/>
                  </a:cubicBezTo>
                  <a:cubicBezTo>
                    <a:pt x="2553" y="30626"/>
                    <a:pt x="2742" y="30910"/>
                    <a:pt x="3309" y="30910"/>
                  </a:cubicBezTo>
                  <a:cubicBezTo>
                    <a:pt x="3593" y="30910"/>
                    <a:pt x="3971" y="30626"/>
                    <a:pt x="3971" y="30248"/>
                  </a:cubicBezTo>
                  <a:cubicBezTo>
                    <a:pt x="3876" y="29870"/>
                    <a:pt x="3593" y="29492"/>
                    <a:pt x="3309" y="29492"/>
                  </a:cubicBezTo>
                  <a:close/>
                  <a:moveTo>
                    <a:pt x="10209" y="29492"/>
                  </a:moveTo>
                  <a:cubicBezTo>
                    <a:pt x="9831" y="29492"/>
                    <a:pt x="9548" y="29870"/>
                    <a:pt x="9548" y="30248"/>
                  </a:cubicBezTo>
                  <a:cubicBezTo>
                    <a:pt x="9548" y="30626"/>
                    <a:pt x="9737" y="30910"/>
                    <a:pt x="10209" y="30910"/>
                  </a:cubicBezTo>
                  <a:cubicBezTo>
                    <a:pt x="10587" y="30910"/>
                    <a:pt x="10966" y="30626"/>
                    <a:pt x="10966" y="30248"/>
                  </a:cubicBezTo>
                  <a:cubicBezTo>
                    <a:pt x="10871" y="29870"/>
                    <a:pt x="10587" y="29492"/>
                    <a:pt x="10209" y="29492"/>
                  </a:cubicBezTo>
                  <a:close/>
                  <a:moveTo>
                    <a:pt x="17204" y="29492"/>
                  </a:moveTo>
                  <a:cubicBezTo>
                    <a:pt x="16826" y="29492"/>
                    <a:pt x="16543" y="29870"/>
                    <a:pt x="16543" y="30248"/>
                  </a:cubicBezTo>
                  <a:cubicBezTo>
                    <a:pt x="16543" y="30626"/>
                    <a:pt x="16732" y="30910"/>
                    <a:pt x="17204" y="30910"/>
                  </a:cubicBezTo>
                  <a:cubicBezTo>
                    <a:pt x="17582" y="30910"/>
                    <a:pt x="17960" y="30626"/>
                    <a:pt x="17960" y="30248"/>
                  </a:cubicBezTo>
                  <a:cubicBezTo>
                    <a:pt x="17771" y="29870"/>
                    <a:pt x="17582" y="29492"/>
                    <a:pt x="17204" y="29492"/>
                  </a:cubicBezTo>
                  <a:close/>
                  <a:moveTo>
                    <a:pt x="24199" y="29492"/>
                  </a:moveTo>
                  <a:cubicBezTo>
                    <a:pt x="23821" y="29492"/>
                    <a:pt x="23443" y="29870"/>
                    <a:pt x="23443" y="30248"/>
                  </a:cubicBezTo>
                  <a:cubicBezTo>
                    <a:pt x="23443" y="30626"/>
                    <a:pt x="23726" y="30910"/>
                    <a:pt x="24199" y="30910"/>
                  </a:cubicBezTo>
                  <a:cubicBezTo>
                    <a:pt x="24577" y="30910"/>
                    <a:pt x="24861" y="30626"/>
                    <a:pt x="24861" y="30248"/>
                  </a:cubicBezTo>
                  <a:cubicBezTo>
                    <a:pt x="24766" y="29870"/>
                    <a:pt x="24577" y="29492"/>
                    <a:pt x="24199" y="29492"/>
                  </a:cubicBezTo>
                  <a:close/>
                  <a:moveTo>
                    <a:pt x="31099" y="29492"/>
                  </a:moveTo>
                  <a:cubicBezTo>
                    <a:pt x="30816" y="29492"/>
                    <a:pt x="30438" y="29870"/>
                    <a:pt x="30438" y="30248"/>
                  </a:cubicBezTo>
                  <a:cubicBezTo>
                    <a:pt x="30438" y="30626"/>
                    <a:pt x="30627" y="30910"/>
                    <a:pt x="31099" y="30910"/>
                  </a:cubicBezTo>
                  <a:cubicBezTo>
                    <a:pt x="31478" y="30910"/>
                    <a:pt x="31856" y="30626"/>
                    <a:pt x="31856" y="30248"/>
                  </a:cubicBezTo>
                  <a:cubicBezTo>
                    <a:pt x="31761" y="29870"/>
                    <a:pt x="31478" y="29492"/>
                    <a:pt x="31099" y="29492"/>
                  </a:cubicBezTo>
                  <a:close/>
                  <a:moveTo>
                    <a:pt x="38094" y="29492"/>
                  </a:moveTo>
                  <a:cubicBezTo>
                    <a:pt x="37811" y="29492"/>
                    <a:pt x="37433" y="29870"/>
                    <a:pt x="37433" y="30248"/>
                  </a:cubicBezTo>
                  <a:cubicBezTo>
                    <a:pt x="37433" y="30626"/>
                    <a:pt x="37622" y="30910"/>
                    <a:pt x="38094" y="30910"/>
                  </a:cubicBezTo>
                  <a:cubicBezTo>
                    <a:pt x="38472" y="30910"/>
                    <a:pt x="38851" y="30626"/>
                    <a:pt x="38851" y="30248"/>
                  </a:cubicBezTo>
                  <a:cubicBezTo>
                    <a:pt x="38851" y="29870"/>
                    <a:pt x="38472" y="29492"/>
                    <a:pt x="38094" y="29492"/>
                  </a:cubicBezTo>
                  <a:close/>
                  <a:moveTo>
                    <a:pt x="45089" y="29492"/>
                  </a:moveTo>
                  <a:cubicBezTo>
                    <a:pt x="44711" y="29492"/>
                    <a:pt x="44333" y="29870"/>
                    <a:pt x="44333" y="30248"/>
                  </a:cubicBezTo>
                  <a:cubicBezTo>
                    <a:pt x="44333" y="30626"/>
                    <a:pt x="44617" y="30910"/>
                    <a:pt x="45089" y="30910"/>
                  </a:cubicBezTo>
                  <a:cubicBezTo>
                    <a:pt x="45467" y="30910"/>
                    <a:pt x="45845" y="30626"/>
                    <a:pt x="45845" y="30248"/>
                  </a:cubicBezTo>
                  <a:cubicBezTo>
                    <a:pt x="45845" y="29870"/>
                    <a:pt x="45467" y="29492"/>
                    <a:pt x="45089" y="29492"/>
                  </a:cubicBezTo>
                  <a:close/>
                  <a:moveTo>
                    <a:pt x="52084" y="29492"/>
                  </a:moveTo>
                  <a:cubicBezTo>
                    <a:pt x="51706" y="29492"/>
                    <a:pt x="51328" y="29870"/>
                    <a:pt x="51328" y="30248"/>
                  </a:cubicBezTo>
                  <a:cubicBezTo>
                    <a:pt x="51328" y="30626"/>
                    <a:pt x="51611" y="30910"/>
                    <a:pt x="52084" y="30910"/>
                  </a:cubicBezTo>
                  <a:cubicBezTo>
                    <a:pt x="52462" y="30910"/>
                    <a:pt x="52746" y="30626"/>
                    <a:pt x="52746" y="30248"/>
                  </a:cubicBezTo>
                  <a:cubicBezTo>
                    <a:pt x="52746" y="29870"/>
                    <a:pt x="52368" y="29492"/>
                    <a:pt x="52084" y="29492"/>
                  </a:cubicBezTo>
                  <a:close/>
                  <a:moveTo>
                    <a:pt x="59079" y="29492"/>
                  </a:moveTo>
                  <a:cubicBezTo>
                    <a:pt x="58701" y="29492"/>
                    <a:pt x="58323" y="29870"/>
                    <a:pt x="58323" y="30248"/>
                  </a:cubicBezTo>
                  <a:cubicBezTo>
                    <a:pt x="58323" y="30626"/>
                    <a:pt x="58512" y="30910"/>
                    <a:pt x="59079" y="30910"/>
                  </a:cubicBezTo>
                  <a:cubicBezTo>
                    <a:pt x="59363" y="30910"/>
                    <a:pt x="59741" y="30626"/>
                    <a:pt x="59741" y="30248"/>
                  </a:cubicBezTo>
                  <a:cubicBezTo>
                    <a:pt x="59741" y="29870"/>
                    <a:pt x="59363" y="29492"/>
                    <a:pt x="59079" y="29492"/>
                  </a:cubicBezTo>
                  <a:close/>
                  <a:moveTo>
                    <a:pt x="65979" y="29492"/>
                  </a:moveTo>
                  <a:cubicBezTo>
                    <a:pt x="65601" y="29492"/>
                    <a:pt x="65318" y="29870"/>
                    <a:pt x="65318" y="30248"/>
                  </a:cubicBezTo>
                  <a:cubicBezTo>
                    <a:pt x="65318" y="30626"/>
                    <a:pt x="65507" y="30910"/>
                    <a:pt x="65979" y="30910"/>
                  </a:cubicBezTo>
                  <a:cubicBezTo>
                    <a:pt x="66357" y="30910"/>
                    <a:pt x="66735" y="30626"/>
                    <a:pt x="66735" y="30248"/>
                  </a:cubicBezTo>
                  <a:cubicBezTo>
                    <a:pt x="66735" y="29870"/>
                    <a:pt x="66357" y="29492"/>
                    <a:pt x="65979" y="29492"/>
                  </a:cubicBezTo>
                  <a:close/>
                  <a:moveTo>
                    <a:pt x="72974" y="29492"/>
                  </a:moveTo>
                  <a:cubicBezTo>
                    <a:pt x="72596" y="29492"/>
                    <a:pt x="72312" y="29870"/>
                    <a:pt x="72312" y="30248"/>
                  </a:cubicBezTo>
                  <a:cubicBezTo>
                    <a:pt x="72407" y="30626"/>
                    <a:pt x="72596" y="30910"/>
                    <a:pt x="72974" y="30910"/>
                  </a:cubicBezTo>
                  <a:cubicBezTo>
                    <a:pt x="73352" y="30910"/>
                    <a:pt x="73730" y="30626"/>
                    <a:pt x="73730" y="30248"/>
                  </a:cubicBezTo>
                  <a:cubicBezTo>
                    <a:pt x="73730" y="29870"/>
                    <a:pt x="73447" y="29492"/>
                    <a:pt x="72974" y="29492"/>
                  </a:cubicBezTo>
                  <a:close/>
                  <a:moveTo>
                    <a:pt x="284" y="31761"/>
                  </a:moveTo>
                  <a:lnTo>
                    <a:pt x="284" y="31950"/>
                  </a:lnTo>
                  <a:cubicBezTo>
                    <a:pt x="284" y="32139"/>
                    <a:pt x="284" y="32328"/>
                    <a:pt x="190" y="32422"/>
                  </a:cubicBezTo>
                  <a:cubicBezTo>
                    <a:pt x="284" y="32328"/>
                    <a:pt x="379" y="32233"/>
                    <a:pt x="379" y="31950"/>
                  </a:cubicBezTo>
                  <a:cubicBezTo>
                    <a:pt x="379" y="31855"/>
                    <a:pt x="284" y="31855"/>
                    <a:pt x="284" y="31761"/>
                  </a:cubicBezTo>
                  <a:close/>
                  <a:moveTo>
                    <a:pt x="6712" y="31288"/>
                  </a:moveTo>
                  <a:cubicBezTo>
                    <a:pt x="6334" y="31288"/>
                    <a:pt x="5956" y="31666"/>
                    <a:pt x="5956" y="32044"/>
                  </a:cubicBezTo>
                  <a:cubicBezTo>
                    <a:pt x="5956" y="32328"/>
                    <a:pt x="6239" y="32706"/>
                    <a:pt x="6712" y="32706"/>
                  </a:cubicBezTo>
                  <a:cubicBezTo>
                    <a:pt x="7090" y="32706"/>
                    <a:pt x="7374" y="32328"/>
                    <a:pt x="7374" y="32044"/>
                  </a:cubicBezTo>
                  <a:cubicBezTo>
                    <a:pt x="7374" y="31666"/>
                    <a:pt x="7090" y="31288"/>
                    <a:pt x="6712" y="31288"/>
                  </a:cubicBezTo>
                  <a:close/>
                  <a:moveTo>
                    <a:pt x="13707" y="31288"/>
                  </a:moveTo>
                  <a:cubicBezTo>
                    <a:pt x="13329" y="31288"/>
                    <a:pt x="12951" y="31666"/>
                    <a:pt x="12951" y="32044"/>
                  </a:cubicBezTo>
                  <a:cubicBezTo>
                    <a:pt x="12951" y="32328"/>
                    <a:pt x="13234" y="32706"/>
                    <a:pt x="13707" y="32706"/>
                  </a:cubicBezTo>
                  <a:cubicBezTo>
                    <a:pt x="13990" y="32706"/>
                    <a:pt x="14368" y="32328"/>
                    <a:pt x="14368" y="32044"/>
                  </a:cubicBezTo>
                  <a:cubicBezTo>
                    <a:pt x="14368" y="31666"/>
                    <a:pt x="13990" y="31288"/>
                    <a:pt x="13707" y="31288"/>
                  </a:cubicBezTo>
                  <a:close/>
                  <a:moveTo>
                    <a:pt x="20607" y="31288"/>
                  </a:moveTo>
                  <a:cubicBezTo>
                    <a:pt x="20324" y="31288"/>
                    <a:pt x="19945" y="31666"/>
                    <a:pt x="19945" y="32044"/>
                  </a:cubicBezTo>
                  <a:cubicBezTo>
                    <a:pt x="19945" y="32328"/>
                    <a:pt x="20135" y="32706"/>
                    <a:pt x="20607" y="32706"/>
                  </a:cubicBezTo>
                  <a:cubicBezTo>
                    <a:pt x="20985" y="32706"/>
                    <a:pt x="21363" y="32328"/>
                    <a:pt x="21363" y="32044"/>
                  </a:cubicBezTo>
                  <a:cubicBezTo>
                    <a:pt x="21363" y="31666"/>
                    <a:pt x="21080" y="31288"/>
                    <a:pt x="20607" y="31288"/>
                  </a:cubicBezTo>
                  <a:close/>
                  <a:moveTo>
                    <a:pt x="27602" y="31288"/>
                  </a:moveTo>
                  <a:cubicBezTo>
                    <a:pt x="27224" y="31288"/>
                    <a:pt x="26846" y="31666"/>
                    <a:pt x="26846" y="32044"/>
                  </a:cubicBezTo>
                  <a:cubicBezTo>
                    <a:pt x="26846" y="32328"/>
                    <a:pt x="27129" y="32706"/>
                    <a:pt x="27602" y="32706"/>
                  </a:cubicBezTo>
                  <a:cubicBezTo>
                    <a:pt x="27980" y="32706"/>
                    <a:pt x="28358" y="32328"/>
                    <a:pt x="28358" y="32044"/>
                  </a:cubicBezTo>
                  <a:cubicBezTo>
                    <a:pt x="28358" y="31666"/>
                    <a:pt x="28075" y="31288"/>
                    <a:pt x="27602" y="31288"/>
                  </a:cubicBezTo>
                  <a:close/>
                  <a:moveTo>
                    <a:pt x="34691" y="31288"/>
                  </a:moveTo>
                  <a:cubicBezTo>
                    <a:pt x="34313" y="31288"/>
                    <a:pt x="33935" y="31666"/>
                    <a:pt x="33935" y="32044"/>
                  </a:cubicBezTo>
                  <a:cubicBezTo>
                    <a:pt x="33935" y="32328"/>
                    <a:pt x="34219" y="32706"/>
                    <a:pt x="34691" y="32706"/>
                  </a:cubicBezTo>
                  <a:cubicBezTo>
                    <a:pt x="35070" y="32706"/>
                    <a:pt x="35448" y="32328"/>
                    <a:pt x="35448" y="32044"/>
                  </a:cubicBezTo>
                  <a:cubicBezTo>
                    <a:pt x="35259" y="31666"/>
                    <a:pt x="35070" y="31288"/>
                    <a:pt x="34691" y="31288"/>
                  </a:cubicBezTo>
                  <a:close/>
                  <a:moveTo>
                    <a:pt x="41686" y="31288"/>
                  </a:moveTo>
                  <a:cubicBezTo>
                    <a:pt x="41308" y="31288"/>
                    <a:pt x="40930" y="31666"/>
                    <a:pt x="40930" y="32044"/>
                  </a:cubicBezTo>
                  <a:cubicBezTo>
                    <a:pt x="40930" y="32328"/>
                    <a:pt x="41214" y="32706"/>
                    <a:pt x="41686" y="32706"/>
                  </a:cubicBezTo>
                  <a:cubicBezTo>
                    <a:pt x="42064" y="32706"/>
                    <a:pt x="42348" y="32328"/>
                    <a:pt x="42348" y="32044"/>
                  </a:cubicBezTo>
                  <a:cubicBezTo>
                    <a:pt x="42253" y="31666"/>
                    <a:pt x="42064" y="31288"/>
                    <a:pt x="41686" y="31288"/>
                  </a:cubicBezTo>
                  <a:close/>
                  <a:moveTo>
                    <a:pt x="48681" y="31288"/>
                  </a:moveTo>
                  <a:cubicBezTo>
                    <a:pt x="48303" y="31288"/>
                    <a:pt x="47925" y="31666"/>
                    <a:pt x="47925" y="32044"/>
                  </a:cubicBezTo>
                  <a:cubicBezTo>
                    <a:pt x="47925" y="32328"/>
                    <a:pt x="48114" y="32706"/>
                    <a:pt x="48681" y="32706"/>
                  </a:cubicBezTo>
                  <a:cubicBezTo>
                    <a:pt x="48965" y="32706"/>
                    <a:pt x="49343" y="32328"/>
                    <a:pt x="49343" y="32044"/>
                  </a:cubicBezTo>
                  <a:cubicBezTo>
                    <a:pt x="49248" y="31666"/>
                    <a:pt x="48965" y="31288"/>
                    <a:pt x="48681" y="31288"/>
                  </a:cubicBezTo>
                  <a:close/>
                  <a:moveTo>
                    <a:pt x="55581" y="31288"/>
                  </a:moveTo>
                  <a:cubicBezTo>
                    <a:pt x="55298" y="31288"/>
                    <a:pt x="54920" y="31666"/>
                    <a:pt x="54920" y="32044"/>
                  </a:cubicBezTo>
                  <a:cubicBezTo>
                    <a:pt x="54920" y="32328"/>
                    <a:pt x="55109" y="32706"/>
                    <a:pt x="55581" y="32706"/>
                  </a:cubicBezTo>
                  <a:cubicBezTo>
                    <a:pt x="55960" y="32706"/>
                    <a:pt x="56338" y="32328"/>
                    <a:pt x="56338" y="32044"/>
                  </a:cubicBezTo>
                  <a:cubicBezTo>
                    <a:pt x="56243" y="31666"/>
                    <a:pt x="55960" y="31288"/>
                    <a:pt x="55581" y="31288"/>
                  </a:cubicBezTo>
                  <a:close/>
                  <a:moveTo>
                    <a:pt x="62576" y="31288"/>
                  </a:moveTo>
                  <a:cubicBezTo>
                    <a:pt x="62198" y="31288"/>
                    <a:pt x="61820" y="31666"/>
                    <a:pt x="61820" y="32044"/>
                  </a:cubicBezTo>
                  <a:cubicBezTo>
                    <a:pt x="61820" y="32328"/>
                    <a:pt x="62104" y="32706"/>
                    <a:pt x="62576" y="32706"/>
                  </a:cubicBezTo>
                  <a:cubicBezTo>
                    <a:pt x="62954" y="32706"/>
                    <a:pt x="63333" y="32328"/>
                    <a:pt x="63333" y="32044"/>
                  </a:cubicBezTo>
                  <a:cubicBezTo>
                    <a:pt x="63144" y="31666"/>
                    <a:pt x="62954" y="31288"/>
                    <a:pt x="62576" y="31288"/>
                  </a:cubicBezTo>
                  <a:close/>
                  <a:moveTo>
                    <a:pt x="69571" y="31288"/>
                  </a:moveTo>
                  <a:cubicBezTo>
                    <a:pt x="69193" y="31288"/>
                    <a:pt x="68815" y="31666"/>
                    <a:pt x="68815" y="32044"/>
                  </a:cubicBezTo>
                  <a:cubicBezTo>
                    <a:pt x="68815" y="32328"/>
                    <a:pt x="69099" y="32706"/>
                    <a:pt x="69571" y="32706"/>
                  </a:cubicBezTo>
                  <a:cubicBezTo>
                    <a:pt x="69949" y="32706"/>
                    <a:pt x="70233" y="32328"/>
                    <a:pt x="70233" y="32044"/>
                  </a:cubicBezTo>
                  <a:cubicBezTo>
                    <a:pt x="70138" y="31666"/>
                    <a:pt x="69949" y="31288"/>
                    <a:pt x="69571" y="31288"/>
                  </a:cubicBezTo>
                  <a:close/>
                  <a:moveTo>
                    <a:pt x="3309" y="33084"/>
                  </a:moveTo>
                  <a:cubicBezTo>
                    <a:pt x="2931" y="33084"/>
                    <a:pt x="2553" y="33462"/>
                    <a:pt x="2553" y="33746"/>
                  </a:cubicBezTo>
                  <a:cubicBezTo>
                    <a:pt x="2553" y="34124"/>
                    <a:pt x="2742" y="34502"/>
                    <a:pt x="3309" y="34502"/>
                  </a:cubicBezTo>
                  <a:cubicBezTo>
                    <a:pt x="3593" y="34502"/>
                    <a:pt x="3971" y="34124"/>
                    <a:pt x="3971" y="33746"/>
                  </a:cubicBezTo>
                  <a:cubicBezTo>
                    <a:pt x="3876" y="33273"/>
                    <a:pt x="3593" y="33084"/>
                    <a:pt x="3309" y="33084"/>
                  </a:cubicBezTo>
                  <a:close/>
                  <a:moveTo>
                    <a:pt x="10209" y="33084"/>
                  </a:moveTo>
                  <a:cubicBezTo>
                    <a:pt x="9831" y="33084"/>
                    <a:pt x="9548" y="33462"/>
                    <a:pt x="9548" y="33746"/>
                  </a:cubicBezTo>
                  <a:cubicBezTo>
                    <a:pt x="9548" y="34124"/>
                    <a:pt x="9737" y="34502"/>
                    <a:pt x="10209" y="34502"/>
                  </a:cubicBezTo>
                  <a:cubicBezTo>
                    <a:pt x="10587" y="34502"/>
                    <a:pt x="10966" y="34124"/>
                    <a:pt x="10966" y="33746"/>
                  </a:cubicBezTo>
                  <a:cubicBezTo>
                    <a:pt x="10871" y="33273"/>
                    <a:pt x="10587" y="33084"/>
                    <a:pt x="10209" y="33084"/>
                  </a:cubicBezTo>
                  <a:close/>
                  <a:moveTo>
                    <a:pt x="17204" y="33084"/>
                  </a:moveTo>
                  <a:cubicBezTo>
                    <a:pt x="16826" y="33084"/>
                    <a:pt x="16543" y="33462"/>
                    <a:pt x="16543" y="33746"/>
                  </a:cubicBezTo>
                  <a:cubicBezTo>
                    <a:pt x="16543" y="34124"/>
                    <a:pt x="16732" y="34502"/>
                    <a:pt x="17204" y="34502"/>
                  </a:cubicBezTo>
                  <a:cubicBezTo>
                    <a:pt x="17582" y="34502"/>
                    <a:pt x="17960" y="34124"/>
                    <a:pt x="17960" y="33746"/>
                  </a:cubicBezTo>
                  <a:cubicBezTo>
                    <a:pt x="17771" y="33273"/>
                    <a:pt x="17582" y="33084"/>
                    <a:pt x="17204" y="33084"/>
                  </a:cubicBezTo>
                  <a:close/>
                  <a:moveTo>
                    <a:pt x="24199" y="33084"/>
                  </a:moveTo>
                  <a:cubicBezTo>
                    <a:pt x="23821" y="33084"/>
                    <a:pt x="23443" y="33462"/>
                    <a:pt x="23443" y="33746"/>
                  </a:cubicBezTo>
                  <a:cubicBezTo>
                    <a:pt x="23443" y="34124"/>
                    <a:pt x="23726" y="34502"/>
                    <a:pt x="24199" y="34502"/>
                  </a:cubicBezTo>
                  <a:cubicBezTo>
                    <a:pt x="24577" y="34502"/>
                    <a:pt x="24861" y="34124"/>
                    <a:pt x="24861" y="33746"/>
                  </a:cubicBezTo>
                  <a:cubicBezTo>
                    <a:pt x="24766" y="33273"/>
                    <a:pt x="24577" y="33084"/>
                    <a:pt x="24199" y="33084"/>
                  </a:cubicBezTo>
                  <a:close/>
                  <a:moveTo>
                    <a:pt x="31099" y="33084"/>
                  </a:moveTo>
                  <a:cubicBezTo>
                    <a:pt x="30816" y="33084"/>
                    <a:pt x="30438" y="33462"/>
                    <a:pt x="30438" y="33746"/>
                  </a:cubicBezTo>
                  <a:cubicBezTo>
                    <a:pt x="30438" y="34124"/>
                    <a:pt x="30627" y="34502"/>
                    <a:pt x="31099" y="34502"/>
                  </a:cubicBezTo>
                  <a:cubicBezTo>
                    <a:pt x="31478" y="34502"/>
                    <a:pt x="31856" y="34124"/>
                    <a:pt x="31856" y="33746"/>
                  </a:cubicBezTo>
                  <a:cubicBezTo>
                    <a:pt x="31761" y="33273"/>
                    <a:pt x="31478" y="33084"/>
                    <a:pt x="31099" y="33084"/>
                  </a:cubicBezTo>
                  <a:close/>
                  <a:moveTo>
                    <a:pt x="38094" y="33084"/>
                  </a:moveTo>
                  <a:cubicBezTo>
                    <a:pt x="37811" y="33084"/>
                    <a:pt x="37433" y="33462"/>
                    <a:pt x="37433" y="33746"/>
                  </a:cubicBezTo>
                  <a:cubicBezTo>
                    <a:pt x="37433" y="34124"/>
                    <a:pt x="37622" y="34502"/>
                    <a:pt x="38094" y="34502"/>
                  </a:cubicBezTo>
                  <a:cubicBezTo>
                    <a:pt x="38472" y="34502"/>
                    <a:pt x="38851" y="34124"/>
                    <a:pt x="38851" y="33746"/>
                  </a:cubicBezTo>
                  <a:cubicBezTo>
                    <a:pt x="38851" y="33273"/>
                    <a:pt x="38472" y="33084"/>
                    <a:pt x="38094" y="33084"/>
                  </a:cubicBezTo>
                  <a:close/>
                  <a:moveTo>
                    <a:pt x="45089" y="33084"/>
                  </a:moveTo>
                  <a:cubicBezTo>
                    <a:pt x="44711" y="33084"/>
                    <a:pt x="44333" y="33462"/>
                    <a:pt x="44333" y="33746"/>
                  </a:cubicBezTo>
                  <a:cubicBezTo>
                    <a:pt x="44333" y="34124"/>
                    <a:pt x="44617" y="34502"/>
                    <a:pt x="45089" y="34502"/>
                  </a:cubicBezTo>
                  <a:cubicBezTo>
                    <a:pt x="45467" y="34502"/>
                    <a:pt x="45845" y="34124"/>
                    <a:pt x="45845" y="33746"/>
                  </a:cubicBezTo>
                  <a:cubicBezTo>
                    <a:pt x="45845" y="33273"/>
                    <a:pt x="45467" y="33084"/>
                    <a:pt x="45089" y="33084"/>
                  </a:cubicBezTo>
                  <a:close/>
                  <a:moveTo>
                    <a:pt x="52084" y="33084"/>
                  </a:moveTo>
                  <a:cubicBezTo>
                    <a:pt x="51706" y="33084"/>
                    <a:pt x="51328" y="33462"/>
                    <a:pt x="51328" y="33746"/>
                  </a:cubicBezTo>
                  <a:cubicBezTo>
                    <a:pt x="51328" y="34124"/>
                    <a:pt x="51611" y="34502"/>
                    <a:pt x="52084" y="34502"/>
                  </a:cubicBezTo>
                  <a:cubicBezTo>
                    <a:pt x="52462" y="34502"/>
                    <a:pt x="52746" y="34124"/>
                    <a:pt x="52746" y="33746"/>
                  </a:cubicBezTo>
                  <a:cubicBezTo>
                    <a:pt x="52746" y="33273"/>
                    <a:pt x="52368" y="33084"/>
                    <a:pt x="52084" y="33084"/>
                  </a:cubicBezTo>
                  <a:close/>
                  <a:moveTo>
                    <a:pt x="59079" y="33084"/>
                  </a:moveTo>
                  <a:cubicBezTo>
                    <a:pt x="58701" y="33084"/>
                    <a:pt x="58323" y="33462"/>
                    <a:pt x="58323" y="33746"/>
                  </a:cubicBezTo>
                  <a:cubicBezTo>
                    <a:pt x="58323" y="34124"/>
                    <a:pt x="58512" y="34502"/>
                    <a:pt x="59079" y="34502"/>
                  </a:cubicBezTo>
                  <a:cubicBezTo>
                    <a:pt x="59363" y="34502"/>
                    <a:pt x="59741" y="34124"/>
                    <a:pt x="59741" y="33746"/>
                  </a:cubicBezTo>
                  <a:cubicBezTo>
                    <a:pt x="59741" y="33273"/>
                    <a:pt x="59363" y="33084"/>
                    <a:pt x="59079" y="33084"/>
                  </a:cubicBezTo>
                  <a:close/>
                  <a:moveTo>
                    <a:pt x="65979" y="33084"/>
                  </a:moveTo>
                  <a:cubicBezTo>
                    <a:pt x="65601" y="33084"/>
                    <a:pt x="65318" y="33462"/>
                    <a:pt x="65318" y="33746"/>
                  </a:cubicBezTo>
                  <a:cubicBezTo>
                    <a:pt x="65318" y="34124"/>
                    <a:pt x="65507" y="34502"/>
                    <a:pt x="65979" y="34502"/>
                  </a:cubicBezTo>
                  <a:cubicBezTo>
                    <a:pt x="66357" y="34502"/>
                    <a:pt x="66735" y="34124"/>
                    <a:pt x="66735" y="33746"/>
                  </a:cubicBezTo>
                  <a:cubicBezTo>
                    <a:pt x="66735" y="33273"/>
                    <a:pt x="66357" y="33084"/>
                    <a:pt x="65979" y="33084"/>
                  </a:cubicBezTo>
                  <a:close/>
                  <a:moveTo>
                    <a:pt x="72974" y="33084"/>
                  </a:moveTo>
                  <a:cubicBezTo>
                    <a:pt x="72596" y="33084"/>
                    <a:pt x="72312" y="33462"/>
                    <a:pt x="72312" y="33746"/>
                  </a:cubicBezTo>
                  <a:cubicBezTo>
                    <a:pt x="72312" y="34124"/>
                    <a:pt x="72502" y="34502"/>
                    <a:pt x="72974" y="34502"/>
                  </a:cubicBezTo>
                  <a:cubicBezTo>
                    <a:pt x="73352" y="34502"/>
                    <a:pt x="73730" y="34124"/>
                    <a:pt x="73730" y="33746"/>
                  </a:cubicBezTo>
                  <a:cubicBezTo>
                    <a:pt x="73730" y="33273"/>
                    <a:pt x="73352" y="33084"/>
                    <a:pt x="72974" y="33084"/>
                  </a:cubicBezTo>
                  <a:close/>
                  <a:moveTo>
                    <a:pt x="1" y="34975"/>
                  </a:moveTo>
                  <a:lnTo>
                    <a:pt x="1" y="36109"/>
                  </a:lnTo>
                  <a:cubicBezTo>
                    <a:pt x="190" y="36014"/>
                    <a:pt x="379" y="35825"/>
                    <a:pt x="379" y="35542"/>
                  </a:cubicBezTo>
                  <a:cubicBezTo>
                    <a:pt x="379" y="35164"/>
                    <a:pt x="190" y="34975"/>
                    <a:pt x="1" y="34975"/>
                  </a:cubicBezTo>
                  <a:close/>
                  <a:moveTo>
                    <a:pt x="6712" y="34880"/>
                  </a:moveTo>
                  <a:cubicBezTo>
                    <a:pt x="6334" y="34880"/>
                    <a:pt x="5956" y="35164"/>
                    <a:pt x="5956" y="35542"/>
                  </a:cubicBezTo>
                  <a:cubicBezTo>
                    <a:pt x="5956" y="35920"/>
                    <a:pt x="6239" y="36298"/>
                    <a:pt x="6712" y="36298"/>
                  </a:cubicBezTo>
                  <a:cubicBezTo>
                    <a:pt x="7090" y="36298"/>
                    <a:pt x="7374" y="35920"/>
                    <a:pt x="7374" y="35542"/>
                  </a:cubicBezTo>
                  <a:cubicBezTo>
                    <a:pt x="7374" y="35069"/>
                    <a:pt x="7090" y="34880"/>
                    <a:pt x="6712" y="34880"/>
                  </a:cubicBezTo>
                  <a:close/>
                  <a:moveTo>
                    <a:pt x="13707" y="34880"/>
                  </a:moveTo>
                  <a:cubicBezTo>
                    <a:pt x="13329" y="34880"/>
                    <a:pt x="12951" y="35164"/>
                    <a:pt x="12951" y="35542"/>
                  </a:cubicBezTo>
                  <a:cubicBezTo>
                    <a:pt x="12951" y="35920"/>
                    <a:pt x="13234" y="36298"/>
                    <a:pt x="13707" y="36298"/>
                  </a:cubicBezTo>
                  <a:cubicBezTo>
                    <a:pt x="13990" y="36298"/>
                    <a:pt x="14368" y="35920"/>
                    <a:pt x="14368" y="35542"/>
                  </a:cubicBezTo>
                  <a:cubicBezTo>
                    <a:pt x="14368" y="35069"/>
                    <a:pt x="13990" y="34880"/>
                    <a:pt x="13707" y="34880"/>
                  </a:cubicBezTo>
                  <a:close/>
                  <a:moveTo>
                    <a:pt x="20607" y="34880"/>
                  </a:moveTo>
                  <a:cubicBezTo>
                    <a:pt x="20324" y="34880"/>
                    <a:pt x="19945" y="35164"/>
                    <a:pt x="19945" y="35542"/>
                  </a:cubicBezTo>
                  <a:cubicBezTo>
                    <a:pt x="19945" y="35920"/>
                    <a:pt x="20135" y="36298"/>
                    <a:pt x="20607" y="36298"/>
                  </a:cubicBezTo>
                  <a:cubicBezTo>
                    <a:pt x="20985" y="36298"/>
                    <a:pt x="21363" y="35920"/>
                    <a:pt x="21363" y="35542"/>
                  </a:cubicBezTo>
                  <a:cubicBezTo>
                    <a:pt x="21363" y="35069"/>
                    <a:pt x="21080" y="34880"/>
                    <a:pt x="20607" y="34880"/>
                  </a:cubicBezTo>
                  <a:close/>
                  <a:moveTo>
                    <a:pt x="27602" y="34880"/>
                  </a:moveTo>
                  <a:cubicBezTo>
                    <a:pt x="27224" y="34880"/>
                    <a:pt x="26846" y="35164"/>
                    <a:pt x="26846" y="35542"/>
                  </a:cubicBezTo>
                  <a:cubicBezTo>
                    <a:pt x="26846" y="35920"/>
                    <a:pt x="27129" y="36298"/>
                    <a:pt x="27602" y="36298"/>
                  </a:cubicBezTo>
                  <a:cubicBezTo>
                    <a:pt x="27980" y="36298"/>
                    <a:pt x="28358" y="35920"/>
                    <a:pt x="28358" y="35542"/>
                  </a:cubicBezTo>
                  <a:cubicBezTo>
                    <a:pt x="28358" y="35069"/>
                    <a:pt x="28075" y="34880"/>
                    <a:pt x="27602" y="34880"/>
                  </a:cubicBezTo>
                  <a:close/>
                  <a:moveTo>
                    <a:pt x="34691" y="34880"/>
                  </a:moveTo>
                  <a:cubicBezTo>
                    <a:pt x="34313" y="34880"/>
                    <a:pt x="33935" y="35164"/>
                    <a:pt x="33935" y="35542"/>
                  </a:cubicBezTo>
                  <a:cubicBezTo>
                    <a:pt x="33935" y="35920"/>
                    <a:pt x="34219" y="36298"/>
                    <a:pt x="34691" y="36298"/>
                  </a:cubicBezTo>
                  <a:cubicBezTo>
                    <a:pt x="35070" y="36298"/>
                    <a:pt x="35448" y="35920"/>
                    <a:pt x="35448" y="35542"/>
                  </a:cubicBezTo>
                  <a:cubicBezTo>
                    <a:pt x="35259" y="35069"/>
                    <a:pt x="35070" y="34880"/>
                    <a:pt x="34691" y="34880"/>
                  </a:cubicBezTo>
                  <a:close/>
                  <a:moveTo>
                    <a:pt x="41686" y="34880"/>
                  </a:moveTo>
                  <a:cubicBezTo>
                    <a:pt x="41308" y="34880"/>
                    <a:pt x="40930" y="35164"/>
                    <a:pt x="40930" y="35542"/>
                  </a:cubicBezTo>
                  <a:cubicBezTo>
                    <a:pt x="40930" y="35920"/>
                    <a:pt x="41214" y="36298"/>
                    <a:pt x="41686" y="36298"/>
                  </a:cubicBezTo>
                  <a:cubicBezTo>
                    <a:pt x="42064" y="36298"/>
                    <a:pt x="42348" y="35920"/>
                    <a:pt x="42348" y="35542"/>
                  </a:cubicBezTo>
                  <a:cubicBezTo>
                    <a:pt x="42253" y="35069"/>
                    <a:pt x="42064" y="34880"/>
                    <a:pt x="41686" y="34880"/>
                  </a:cubicBezTo>
                  <a:close/>
                  <a:moveTo>
                    <a:pt x="48681" y="34880"/>
                  </a:moveTo>
                  <a:cubicBezTo>
                    <a:pt x="48303" y="34880"/>
                    <a:pt x="47925" y="35164"/>
                    <a:pt x="47925" y="35542"/>
                  </a:cubicBezTo>
                  <a:cubicBezTo>
                    <a:pt x="47925" y="35920"/>
                    <a:pt x="48114" y="36298"/>
                    <a:pt x="48681" y="36298"/>
                  </a:cubicBezTo>
                  <a:cubicBezTo>
                    <a:pt x="48965" y="36298"/>
                    <a:pt x="49343" y="35920"/>
                    <a:pt x="49343" y="35542"/>
                  </a:cubicBezTo>
                  <a:cubicBezTo>
                    <a:pt x="49248" y="35069"/>
                    <a:pt x="48965" y="34880"/>
                    <a:pt x="48681" y="34880"/>
                  </a:cubicBezTo>
                  <a:close/>
                  <a:moveTo>
                    <a:pt x="55581" y="34880"/>
                  </a:moveTo>
                  <a:cubicBezTo>
                    <a:pt x="55298" y="34880"/>
                    <a:pt x="54920" y="35164"/>
                    <a:pt x="54920" y="35542"/>
                  </a:cubicBezTo>
                  <a:cubicBezTo>
                    <a:pt x="54920" y="35920"/>
                    <a:pt x="55109" y="36298"/>
                    <a:pt x="55581" y="36298"/>
                  </a:cubicBezTo>
                  <a:cubicBezTo>
                    <a:pt x="55960" y="36298"/>
                    <a:pt x="56338" y="35920"/>
                    <a:pt x="56338" y="35542"/>
                  </a:cubicBezTo>
                  <a:cubicBezTo>
                    <a:pt x="56243" y="35069"/>
                    <a:pt x="55960" y="34880"/>
                    <a:pt x="55581" y="34880"/>
                  </a:cubicBezTo>
                  <a:close/>
                  <a:moveTo>
                    <a:pt x="62576" y="34880"/>
                  </a:moveTo>
                  <a:cubicBezTo>
                    <a:pt x="62198" y="34880"/>
                    <a:pt x="61820" y="35164"/>
                    <a:pt x="61820" y="35542"/>
                  </a:cubicBezTo>
                  <a:cubicBezTo>
                    <a:pt x="61820" y="35920"/>
                    <a:pt x="62104" y="36298"/>
                    <a:pt x="62576" y="36298"/>
                  </a:cubicBezTo>
                  <a:cubicBezTo>
                    <a:pt x="62954" y="36298"/>
                    <a:pt x="63333" y="35920"/>
                    <a:pt x="63333" y="35542"/>
                  </a:cubicBezTo>
                  <a:cubicBezTo>
                    <a:pt x="63144" y="35069"/>
                    <a:pt x="62954" y="34880"/>
                    <a:pt x="62576" y="34880"/>
                  </a:cubicBezTo>
                  <a:close/>
                  <a:moveTo>
                    <a:pt x="69571" y="34880"/>
                  </a:moveTo>
                  <a:cubicBezTo>
                    <a:pt x="69193" y="34880"/>
                    <a:pt x="68815" y="35164"/>
                    <a:pt x="68815" y="35542"/>
                  </a:cubicBezTo>
                  <a:cubicBezTo>
                    <a:pt x="68815" y="35920"/>
                    <a:pt x="69099" y="36298"/>
                    <a:pt x="69571" y="36298"/>
                  </a:cubicBezTo>
                  <a:cubicBezTo>
                    <a:pt x="69949" y="36298"/>
                    <a:pt x="70233" y="35920"/>
                    <a:pt x="70233" y="35542"/>
                  </a:cubicBezTo>
                  <a:cubicBezTo>
                    <a:pt x="70138" y="35069"/>
                    <a:pt x="69949" y="34880"/>
                    <a:pt x="69571" y="34880"/>
                  </a:cubicBezTo>
                  <a:close/>
                  <a:moveTo>
                    <a:pt x="3309" y="36487"/>
                  </a:moveTo>
                  <a:cubicBezTo>
                    <a:pt x="2931" y="36487"/>
                    <a:pt x="2553" y="36865"/>
                    <a:pt x="2553" y="37243"/>
                  </a:cubicBezTo>
                  <a:cubicBezTo>
                    <a:pt x="2553" y="37527"/>
                    <a:pt x="2742" y="37905"/>
                    <a:pt x="3309" y="37905"/>
                  </a:cubicBezTo>
                  <a:cubicBezTo>
                    <a:pt x="3593" y="37905"/>
                    <a:pt x="3971" y="37527"/>
                    <a:pt x="3971" y="37243"/>
                  </a:cubicBezTo>
                  <a:cubicBezTo>
                    <a:pt x="3876" y="36865"/>
                    <a:pt x="3593" y="36487"/>
                    <a:pt x="3309" y="36487"/>
                  </a:cubicBezTo>
                  <a:close/>
                  <a:moveTo>
                    <a:pt x="10209" y="36487"/>
                  </a:moveTo>
                  <a:cubicBezTo>
                    <a:pt x="9831" y="36487"/>
                    <a:pt x="9548" y="36865"/>
                    <a:pt x="9548" y="37243"/>
                  </a:cubicBezTo>
                  <a:cubicBezTo>
                    <a:pt x="9548" y="37527"/>
                    <a:pt x="9737" y="37905"/>
                    <a:pt x="10209" y="37905"/>
                  </a:cubicBezTo>
                  <a:cubicBezTo>
                    <a:pt x="10587" y="37905"/>
                    <a:pt x="10966" y="37527"/>
                    <a:pt x="10966" y="37243"/>
                  </a:cubicBezTo>
                  <a:cubicBezTo>
                    <a:pt x="10871" y="36865"/>
                    <a:pt x="10587" y="36487"/>
                    <a:pt x="10209" y="36487"/>
                  </a:cubicBezTo>
                  <a:close/>
                  <a:moveTo>
                    <a:pt x="17204" y="36487"/>
                  </a:moveTo>
                  <a:cubicBezTo>
                    <a:pt x="16826" y="36487"/>
                    <a:pt x="16543" y="36865"/>
                    <a:pt x="16543" y="37243"/>
                  </a:cubicBezTo>
                  <a:cubicBezTo>
                    <a:pt x="16543" y="37527"/>
                    <a:pt x="16732" y="37905"/>
                    <a:pt x="17204" y="37905"/>
                  </a:cubicBezTo>
                  <a:cubicBezTo>
                    <a:pt x="17582" y="37905"/>
                    <a:pt x="17960" y="37527"/>
                    <a:pt x="17960" y="37243"/>
                  </a:cubicBezTo>
                  <a:cubicBezTo>
                    <a:pt x="17771" y="36865"/>
                    <a:pt x="17582" y="36487"/>
                    <a:pt x="17204" y="36487"/>
                  </a:cubicBezTo>
                  <a:close/>
                  <a:moveTo>
                    <a:pt x="24199" y="36487"/>
                  </a:moveTo>
                  <a:cubicBezTo>
                    <a:pt x="23821" y="36487"/>
                    <a:pt x="23443" y="36865"/>
                    <a:pt x="23443" y="37243"/>
                  </a:cubicBezTo>
                  <a:cubicBezTo>
                    <a:pt x="23443" y="37527"/>
                    <a:pt x="23726" y="37905"/>
                    <a:pt x="24199" y="37905"/>
                  </a:cubicBezTo>
                  <a:cubicBezTo>
                    <a:pt x="24577" y="37905"/>
                    <a:pt x="24861" y="37527"/>
                    <a:pt x="24861" y="37243"/>
                  </a:cubicBezTo>
                  <a:cubicBezTo>
                    <a:pt x="24766" y="36865"/>
                    <a:pt x="24577" y="36487"/>
                    <a:pt x="24199" y="36487"/>
                  </a:cubicBezTo>
                  <a:close/>
                  <a:moveTo>
                    <a:pt x="31099" y="36487"/>
                  </a:moveTo>
                  <a:cubicBezTo>
                    <a:pt x="30816" y="36487"/>
                    <a:pt x="30438" y="36865"/>
                    <a:pt x="30438" y="37243"/>
                  </a:cubicBezTo>
                  <a:cubicBezTo>
                    <a:pt x="30438" y="37527"/>
                    <a:pt x="30627" y="37905"/>
                    <a:pt x="31099" y="37905"/>
                  </a:cubicBezTo>
                  <a:cubicBezTo>
                    <a:pt x="31478" y="37905"/>
                    <a:pt x="31856" y="37527"/>
                    <a:pt x="31856" y="37243"/>
                  </a:cubicBezTo>
                  <a:cubicBezTo>
                    <a:pt x="31761" y="36865"/>
                    <a:pt x="31478" y="36487"/>
                    <a:pt x="31099" y="36487"/>
                  </a:cubicBezTo>
                  <a:close/>
                  <a:moveTo>
                    <a:pt x="38094" y="36487"/>
                  </a:moveTo>
                  <a:cubicBezTo>
                    <a:pt x="37811" y="36487"/>
                    <a:pt x="37433" y="36865"/>
                    <a:pt x="37433" y="37243"/>
                  </a:cubicBezTo>
                  <a:cubicBezTo>
                    <a:pt x="37433" y="37527"/>
                    <a:pt x="37622" y="37905"/>
                    <a:pt x="38094" y="37905"/>
                  </a:cubicBezTo>
                  <a:cubicBezTo>
                    <a:pt x="38472" y="37905"/>
                    <a:pt x="38851" y="37527"/>
                    <a:pt x="38851" y="37243"/>
                  </a:cubicBezTo>
                  <a:cubicBezTo>
                    <a:pt x="38851" y="36865"/>
                    <a:pt x="38472" y="36487"/>
                    <a:pt x="38094" y="36487"/>
                  </a:cubicBezTo>
                  <a:close/>
                  <a:moveTo>
                    <a:pt x="45089" y="36487"/>
                  </a:moveTo>
                  <a:cubicBezTo>
                    <a:pt x="44711" y="36487"/>
                    <a:pt x="44333" y="36865"/>
                    <a:pt x="44333" y="37243"/>
                  </a:cubicBezTo>
                  <a:cubicBezTo>
                    <a:pt x="44333" y="37527"/>
                    <a:pt x="44617" y="37905"/>
                    <a:pt x="45089" y="37905"/>
                  </a:cubicBezTo>
                  <a:cubicBezTo>
                    <a:pt x="45467" y="37905"/>
                    <a:pt x="45845" y="37527"/>
                    <a:pt x="45845" y="37243"/>
                  </a:cubicBezTo>
                  <a:cubicBezTo>
                    <a:pt x="45845" y="36865"/>
                    <a:pt x="45467" y="36487"/>
                    <a:pt x="45089" y="36487"/>
                  </a:cubicBezTo>
                  <a:close/>
                  <a:moveTo>
                    <a:pt x="52084" y="36487"/>
                  </a:moveTo>
                  <a:cubicBezTo>
                    <a:pt x="51706" y="36487"/>
                    <a:pt x="51328" y="36865"/>
                    <a:pt x="51328" y="37243"/>
                  </a:cubicBezTo>
                  <a:cubicBezTo>
                    <a:pt x="51328" y="37527"/>
                    <a:pt x="51611" y="37905"/>
                    <a:pt x="52084" y="37905"/>
                  </a:cubicBezTo>
                  <a:cubicBezTo>
                    <a:pt x="52462" y="37905"/>
                    <a:pt x="52746" y="37527"/>
                    <a:pt x="52746" y="37243"/>
                  </a:cubicBezTo>
                  <a:cubicBezTo>
                    <a:pt x="52746" y="36865"/>
                    <a:pt x="52368" y="36487"/>
                    <a:pt x="52084" y="36487"/>
                  </a:cubicBezTo>
                  <a:close/>
                  <a:moveTo>
                    <a:pt x="59079" y="36487"/>
                  </a:moveTo>
                  <a:cubicBezTo>
                    <a:pt x="58701" y="36487"/>
                    <a:pt x="58323" y="36865"/>
                    <a:pt x="58323" y="37243"/>
                  </a:cubicBezTo>
                  <a:cubicBezTo>
                    <a:pt x="58323" y="37527"/>
                    <a:pt x="58512" y="37905"/>
                    <a:pt x="59079" y="37905"/>
                  </a:cubicBezTo>
                  <a:cubicBezTo>
                    <a:pt x="59363" y="37905"/>
                    <a:pt x="59741" y="37527"/>
                    <a:pt x="59741" y="37243"/>
                  </a:cubicBezTo>
                  <a:cubicBezTo>
                    <a:pt x="59741" y="36865"/>
                    <a:pt x="59363" y="36487"/>
                    <a:pt x="59079" y="36487"/>
                  </a:cubicBezTo>
                  <a:close/>
                  <a:moveTo>
                    <a:pt x="65979" y="36487"/>
                  </a:moveTo>
                  <a:cubicBezTo>
                    <a:pt x="65601" y="36487"/>
                    <a:pt x="65318" y="36865"/>
                    <a:pt x="65318" y="37243"/>
                  </a:cubicBezTo>
                  <a:cubicBezTo>
                    <a:pt x="65318" y="37527"/>
                    <a:pt x="65507" y="37905"/>
                    <a:pt x="65979" y="37905"/>
                  </a:cubicBezTo>
                  <a:cubicBezTo>
                    <a:pt x="66357" y="37905"/>
                    <a:pt x="66735" y="37527"/>
                    <a:pt x="66735" y="37243"/>
                  </a:cubicBezTo>
                  <a:cubicBezTo>
                    <a:pt x="66735" y="36865"/>
                    <a:pt x="66357" y="36487"/>
                    <a:pt x="65979" y="36487"/>
                  </a:cubicBezTo>
                  <a:close/>
                  <a:moveTo>
                    <a:pt x="72974" y="36487"/>
                  </a:moveTo>
                  <a:cubicBezTo>
                    <a:pt x="72596" y="36487"/>
                    <a:pt x="72218" y="36865"/>
                    <a:pt x="72218" y="37243"/>
                  </a:cubicBezTo>
                  <a:cubicBezTo>
                    <a:pt x="72407" y="37527"/>
                    <a:pt x="72596" y="37905"/>
                    <a:pt x="72974" y="37905"/>
                  </a:cubicBezTo>
                  <a:cubicBezTo>
                    <a:pt x="73352" y="37905"/>
                    <a:pt x="73730" y="37527"/>
                    <a:pt x="73730" y="37243"/>
                  </a:cubicBezTo>
                  <a:cubicBezTo>
                    <a:pt x="73730" y="36865"/>
                    <a:pt x="73352" y="36487"/>
                    <a:pt x="72974" y="36487"/>
                  </a:cubicBezTo>
                  <a:close/>
                  <a:moveTo>
                    <a:pt x="1" y="38378"/>
                  </a:moveTo>
                  <a:lnTo>
                    <a:pt x="1" y="38945"/>
                  </a:lnTo>
                  <a:lnTo>
                    <a:pt x="1" y="39606"/>
                  </a:lnTo>
                  <a:cubicBezTo>
                    <a:pt x="190" y="39417"/>
                    <a:pt x="284" y="39323"/>
                    <a:pt x="284" y="38945"/>
                  </a:cubicBezTo>
                  <a:cubicBezTo>
                    <a:pt x="379" y="38661"/>
                    <a:pt x="190" y="38472"/>
                    <a:pt x="1" y="38378"/>
                  </a:cubicBezTo>
                  <a:close/>
                  <a:moveTo>
                    <a:pt x="6712" y="38283"/>
                  </a:moveTo>
                  <a:cubicBezTo>
                    <a:pt x="6334" y="38283"/>
                    <a:pt x="5956" y="38661"/>
                    <a:pt x="5956" y="38945"/>
                  </a:cubicBezTo>
                  <a:cubicBezTo>
                    <a:pt x="5956" y="39323"/>
                    <a:pt x="6239" y="39701"/>
                    <a:pt x="6712" y="39701"/>
                  </a:cubicBezTo>
                  <a:cubicBezTo>
                    <a:pt x="7090" y="39701"/>
                    <a:pt x="7374" y="39323"/>
                    <a:pt x="7374" y="38945"/>
                  </a:cubicBezTo>
                  <a:cubicBezTo>
                    <a:pt x="7374" y="38661"/>
                    <a:pt x="7090" y="38283"/>
                    <a:pt x="6712" y="38283"/>
                  </a:cubicBezTo>
                  <a:close/>
                  <a:moveTo>
                    <a:pt x="13707" y="38283"/>
                  </a:moveTo>
                  <a:cubicBezTo>
                    <a:pt x="13329" y="38283"/>
                    <a:pt x="12951" y="38661"/>
                    <a:pt x="12951" y="38945"/>
                  </a:cubicBezTo>
                  <a:cubicBezTo>
                    <a:pt x="12951" y="39323"/>
                    <a:pt x="13234" y="39701"/>
                    <a:pt x="13707" y="39701"/>
                  </a:cubicBezTo>
                  <a:cubicBezTo>
                    <a:pt x="13990" y="39701"/>
                    <a:pt x="14368" y="39323"/>
                    <a:pt x="14368" y="38945"/>
                  </a:cubicBezTo>
                  <a:cubicBezTo>
                    <a:pt x="14368" y="38661"/>
                    <a:pt x="13990" y="38283"/>
                    <a:pt x="13707" y="38283"/>
                  </a:cubicBezTo>
                  <a:close/>
                  <a:moveTo>
                    <a:pt x="20607" y="38283"/>
                  </a:moveTo>
                  <a:cubicBezTo>
                    <a:pt x="20324" y="38283"/>
                    <a:pt x="19945" y="38661"/>
                    <a:pt x="19945" y="38945"/>
                  </a:cubicBezTo>
                  <a:cubicBezTo>
                    <a:pt x="19945" y="39323"/>
                    <a:pt x="20135" y="39701"/>
                    <a:pt x="20607" y="39701"/>
                  </a:cubicBezTo>
                  <a:cubicBezTo>
                    <a:pt x="20985" y="39701"/>
                    <a:pt x="21363" y="39323"/>
                    <a:pt x="21363" y="38945"/>
                  </a:cubicBezTo>
                  <a:cubicBezTo>
                    <a:pt x="21363" y="38661"/>
                    <a:pt x="21080" y="38283"/>
                    <a:pt x="20607" y="38283"/>
                  </a:cubicBezTo>
                  <a:close/>
                  <a:moveTo>
                    <a:pt x="27602" y="38283"/>
                  </a:moveTo>
                  <a:cubicBezTo>
                    <a:pt x="27224" y="38283"/>
                    <a:pt x="26846" y="38661"/>
                    <a:pt x="26846" y="38945"/>
                  </a:cubicBezTo>
                  <a:cubicBezTo>
                    <a:pt x="26846" y="39323"/>
                    <a:pt x="27129" y="39701"/>
                    <a:pt x="27602" y="39701"/>
                  </a:cubicBezTo>
                  <a:cubicBezTo>
                    <a:pt x="27980" y="39701"/>
                    <a:pt x="28358" y="39323"/>
                    <a:pt x="28358" y="38945"/>
                  </a:cubicBezTo>
                  <a:cubicBezTo>
                    <a:pt x="28358" y="38661"/>
                    <a:pt x="28075" y="38283"/>
                    <a:pt x="27602" y="38283"/>
                  </a:cubicBezTo>
                  <a:close/>
                  <a:moveTo>
                    <a:pt x="34691" y="38283"/>
                  </a:moveTo>
                  <a:cubicBezTo>
                    <a:pt x="34313" y="38283"/>
                    <a:pt x="33935" y="38661"/>
                    <a:pt x="33935" y="38945"/>
                  </a:cubicBezTo>
                  <a:cubicBezTo>
                    <a:pt x="33935" y="39323"/>
                    <a:pt x="34219" y="39701"/>
                    <a:pt x="34691" y="39701"/>
                  </a:cubicBezTo>
                  <a:cubicBezTo>
                    <a:pt x="35070" y="39701"/>
                    <a:pt x="35448" y="39323"/>
                    <a:pt x="35448" y="38945"/>
                  </a:cubicBezTo>
                  <a:cubicBezTo>
                    <a:pt x="35259" y="38661"/>
                    <a:pt x="35070" y="38283"/>
                    <a:pt x="34691" y="38283"/>
                  </a:cubicBezTo>
                  <a:close/>
                  <a:moveTo>
                    <a:pt x="41686" y="38283"/>
                  </a:moveTo>
                  <a:cubicBezTo>
                    <a:pt x="41308" y="38283"/>
                    <a:pt x="40930" y="38661"/>
                    <a:pt x="40930" y="38945"/>
                  </a:cubicBezTo>
                  <a:cubicBezTo>
                    <a:pt x="40930" y="39323"/>
                    <a:pt x="41214" y="39701"/>
                    <a:pt x="41686" y="39701"/>
                  </a:cubicBezTo>
                  <a:cubicBezTo>
                    <a:pt x="42064" y="39701"/>
                    <a:pt x="42348" y="39323"/>
                    <a:pt x="42348" y="38945"/>
                  </a:cubicBezTo>
                  <a:cubicBezTo>
                    <a:pt x="42253" y="38661"/>
                    <a:pt x="42064" y="38283"/>
                    <a:pt x="41686" y="38283"/>
                  </a:cubicBezTo>
                  <a:close/>
                  <a:moveTo>
                    <a:pt x="48681" y="38283"/>
                  </a:moveTo>
                  <a:cubicBezTo>
                    <a:pt x="48303" y="38283"/>
                    <a:pt x="47925" y="38661"/>
                    <a:pt x="47925" y="38945"/>
                  </a:cubicBezTo>
                  <a:cubicBezTo>
                    <a:pt x="47925" y="39323"/>
                    <a:pt x="48114" y="39701"/>
                    <a:pt x="48681" y="39701"/>
                  </a:cubicBezTo>
                  <a:cubicBezTo>
                    <a:pt x="48965" y="39701"/>
                    <a:pt x="49343" y="39323"/>
                    <a:pt x="49343" y="38945"/>
                  </a:cubicBezTo>
                  <a:cubicBezTo>
                    <a:pt x="49248" y="38661"/>
                    <a:pt x="48965" y="38283"/>
                    <a:pt x="48681" y="38283"/>
                  </a:cubicBezTo>
                  <a:close/>
                  <a:moveTo>
                    <a:pt x="55581" y="38283"/>
                  </a:moveTo>
                  <a:cubicBezTo>
                    <a:pt x="55298" y="38283"/>
                    <a:pt x="54920" y="38661"/>
                    <a:pt x="54920" y="38945"/>
                  </a:cubicBezTo>
                  <a:cubicBezTo>
                    <a:pt x="54920" y="39323"/>
                    <a:pt x="55109" y="39701"/>
                    <a:pt x="55581" y="39701"/>
                  </a:cubicBezTo>
                  <a:cubicBezTo>
                    <a:pt x="55960" y="39701"/>
                    <a:pt x="56338" y="39323"/>
                    <a:pt x="56338" y="38945"/>
                  </a:cubicBezTo>
                  <a:cubicBezTo>
                    <a:pt x="56243" y="38661"/>
                    <a:pt x="55960" y="38283"/>
                    <a:pt x="55581" y="38283"/>
                  </a:cubicBezTo>
                  <a:close/>
                  <a:moveTo>
                    <a:pt x="62576" y="38283"/>
                  </a:moveTo>
                  <a:cubicBezTo>
                    <a:pt x="62198" y="38283"/>
                    <a:pt x="61820" y="38661"/>
                    <a:pt x="61820" y="38945"/>
                  </a:cubicBezTo>
                  <a:cubicBezTo>
                    <a:pt x="61820" y="39323"/>
                    <a:pt x="62104" y="39701"/>
                    <a:pt x="62576" y="39701"/>
                  </a:cubicBezTo>
                  <a:cubicBezTo>
                    <a:pt x="62954" y="39701"/>
                    <a:pt x="63333" y="39323"/>
                    <a:pt x="63333" y="38945"/>
                  </a:cubicBezTo>
                  <a:cubicBezTo>
                    <a:pt x="63144" y="38661"/>
                    <a:pt x="62954" y="38283"/>
                    <a:pt x="62576" y="38283"/>
                  </a:cubicBezTo>
                  <a:close/>
                  <a:moveTo>
                    <a:pt x="69571" y="38283"/>
                  </a:moveTo>
                  <a:cubicBezTo>
                    <a:pt x="69193" y="38283"/>
                    <a:pt x="68815" y="38661"/>
                    <a:pt x="68815" y="38945"/>
                  </a:cubicBezTo>
                  <a:cubicBezTo>
                    <a:pt x="68815" y="39323"/>
                    <a:pt x="69099" y="39701"/>
                    <a:pt x="69571" y="39701"/>
                  </a:cubicBezTo>
                  <a:cubicBezTo>
                    <a:pt x="69949" y="39701"/>
                    <a:pt x="70233" y="39323"/>
                    <a:pt x="70233" y="38945"/>
                  </a:cubicBezTo>
                  <a:cubicBezTo>
                    <a:pt x="70138" y="38661"/>
                    <a:pt x="69949" y="38283"/>
                    <a:pt x="69571" y="38283"/>
                  </a:cubicBezTo>
                  <a:close/>
                  <a:moveTo>
                    <a:pt x="3309" y="40079"/>
                  </a:moveTo>
                  <a:cubicBezTo>
                    <a:pt x="2931" y="40079"/>
                    <a:pt x="2553" y="40363"/>
                    <a:pt x="2553" y="40741"/>
                  </a:cubicBezTo>
                  <a:cubicBezTo>
                    <a:pt x="2553" y="41119"/>
                    <a:pt x="2742" y="41497"/>
                    <a:pt x="3309" y="41497"/>
                  </a:cubicBezTo>
                  <a:cubicBezTo>
                    <a:pt x="3593" y="41497"/>
                    <a:pt x="3971" y="41119"/>
                    <a:pt x="3971" y="40741"/>
                  </a:cubicBezTo>
                  <a:cubicBezTo>
                    <a:pt x="3876" y="40268"/>
                    <a:pt x="3593" y="40079"/>
                    <a:pt x="3309" y="40079"/>
                  </a:cubicBezTo>
                  <a:close/>
                  <a:moveTo>
                    <a:pt x="10209" y="40079"/>
                  </a:moveTo>
                  <a:cubicBezTo>
                    <a:pt x="9831" y="40079"/>
                    <a:pt x="9548" y="40363"/>
                    <a:pt x="9548" y="40741"/>
                  </a:cubicBezTo>
                  <a:cubicBezTo>
                    <a:pt x="9548" y="41119"/>
                    <a:pt x="9737" y="41497"/>
                    <a:pt x="10209" y="41497"/>
                  </a:cubicBezTo>
                  <a:cubicBezTo>
                    <a:pt x="10587" y="41497"/>
                    <a:pt x="10966" y="41119"/>
                    <a:pt x="10966" y="40741"/>
                  </a:cubicBezTo>
                  <a:cubicBezTo>
                    <a:pt x="10871" y="40268"/>
                    <a:pt x="10587" y="40079"/>
                    <a:pt x="10209" y="40079"/>
                  </a:cubicBezTo>
                  <a:close/>
                  <a:moveTo>
                    <a:pt x="17204" y="40079"/>
                  </a:moveTo>
                  <a:cubicBezTo>
                    <a:pt x="16826" y="40079"/>
                    <a:pt x="16543" y="40363"/>
                    <a:pt x="16543" y="40741"/>
                  </a:cubicBezTo>
                  <a:cubicBezTo>
                    <a:pt x="16543" y="41119"/>
                    <a:pt x="16732" y="41497"/>
                    <a:pt x="17204" y="41497"/>
                  </a:cubicBezTo>
                  <a:cubicBezTo>
                    <a:pt x="17582" y="41497"/>
                    <a:pt x="17960" y="41119"/>
                    <a:pt x="17960" y="40741"/>
                  </a:cubicBezTo>
                  <a:cubicBezTo>
                    <a:pt x="17771" y="40268"/>
                    <a:pt x="17582" y="40079"/>
                    <a:pt x="17204" y="40079"/>
                  </a:cubicBezTo>
                  <a:close/>
                  <a:moveTo>
                    <a:pt x="24199" y="40079"/>
                  </a:moveTo>
                  <a:cubicBezTo>
                    <a:pt x="23821" y="40079"/>
                    <a:pt x="23443" y="40363"/>
                    <a:pt x="23443" y="40741"/>
                  </a:cubicBezTo>
                  <a:cubicBezTo>
                    <a:pt x="23443" y="41119"/>
                    <a:pt x="23726" y="41497"/>
                    <a:pt x="24199" y="41497"/>
                  </a:cubicBezTo>
                  <a:cubicBezTo>
                    <a:pt x="24577" y="41497"/>
                    <a:pt x="24861" y="41119"/>
                    <a:pt x="24861" y="40741"/>
                  </a:cubicBezTo>
                  <a:cubicBezTo>
                    <a:pt x="24766" y="40268"/>
                    <a:pt x="24577" y="40079"/>
                    <a:pt x="24199" y="40079"/>
                  </a:cubicBezTo>
                  <a:close/>
                  <a:moveTo>
                    <a:pt x="31099" y="40079"/>
                  </a:moveTo>
                  <a:cubicBezTo>
                    <a:pt x="30816" y="40079"/>
                    <a:pt x="30438" y="40363"/>
                    <a:pt x="30438" y="40741"/>
                  </a:cubicBezTo>
                  <a:cubicBezTo>
                    <a:pt x="30438" y="41119"/>
                    <a:pt x="30627" y="41497"/>
                    <a:pt x="31099" y="41497"/>
                  </a:cubicBezTo>
                  <a:cubicBezTo>
                    <a:pt x="31478" y="41497"/>
                    <a:pt x="31856" y="41119"/>
                    <a:pt x="31856" y="40741"/>
                  </a:cubicBezTo>
                  <a:cubicBezTo>
                    <a:pt x="31761" y="40268"/>
                    <a:pt x="31478" y="40079"/>
                    <a:pt x="31099" y="40079"/>
                  </a:cubicBezTo>
                  <a:close/>
                  <a:moveTo>
                    <a:pt x="38094" y="40079"/>
                  </a:moveTo>
                  <a:cubicBezTo>
                    <a:pt x="37811" y="40079"/>
                    <a:pt x="37433" y="40363"/>
                    <a:pt x="37433" y="40741"/>
                  </a:cubicBezTo>
                  <a:cubicBezTo>
                    <a:pt x="37433" y="41119"/>
                    <a:pt x="37622" y="41497"/>
                    <a:pt x="38094" y="41497"/>
                  </a:cubicBezTo>
                  <a:cubicBezTo>
                    <a:pt x="38472" y="41497"/>
                    <a:pt x="38851" y="41119"/>
                    <a:pt x="38851" y="40741"/>
                  </a:cubicBezTo>
                  <a:cubicBezTo>
                    <a:pt x="38851" y="40268"/>
                    <a:pt x="38472" y="40079"/>
                    <a:pt x="38094" y="40079"/>
                  </a:cubicBezTo>
                  <a:close/>
                  <a:moveTo>
                    <a:pt x="45089" y="40079"/>
                  </a:moveTo>
                  <a:cubicBezTo>
                    <a:pt x="44711" y="40079"/>
                    <a:pt x="44333" y="40363"/>
                    <a:pt x="44333" y="40741"/>
                  </a:cubicBezTo>
                  <a:cubicBezTo>
                    <a:pt x="44333" y="41119"/>
                    <a:pt x="44617" y="41497"/>
                    <a:pt x="45089" y="41497"/>
                  </a:cubicBezTo>
                  <a:cubicBezTo>
                    <a:pt x="45467" y="41497"/>
                    <a:pt x="45845" y="41119"/>
                    <a:pt x="45845" y="40741"/>
                  </a:cubicBezTo>
                  <a:cubicBezTo>
                    <a:pt x="45845" y="40268"/>
                    <a:pt x="45467" y="40079"/>
                    <a:pt x="45089" y="40079"/>
                  </a:cubicBezTo>
                  <a:close/>
                  <a:moveTo>
                    <a:pt x="52084" y="40079"/>
                  </a:moveTo>
                  <a:cubicBezTo>
                    <a:pt x="51706" y="40079"/>
                    <a:pt x="51328" y="40363"/>
                    <a:pt x="51328" y="40741"/>
                  </a:cubicBezTo>
                  <a:cubicBezTo>
                    <a:pt x="51328" y="41119"/>
                    <a:pt x="51611" y="41497"/>
                    <a:pt x="52084" y="41497"/>
                  </a:cubicBezTo>
                  <a:cubicBezTo>
                    <a:pt x="52462" y="41497"/>
                    <a:pt x="52746" y="41119"/>
                    <a:pt x="52746" y="40741"/>
                  </a:cubicBezTo>
                  <a:cubicBezTo>
                    <a:pt x="52746" y="40268"/>
                    <a:pt x="52368" y="40079"/>
                    <a:pt x="52084" y="40079"/>
                  </a:cubicBezTo>
                  <a:close/>
                  <a:moveTo>
                    <a:pt x="59079" y="40079"/>
                  </a:moveTo>
                  <a:cubicBezTo>
                    <a:pt x="58701" y="40079"/>
                    <a:pt x="58323" y="40363"/>
                    <a:pt x="58323" y="40741"/>
                  </a:cubicBezTo>
                  <a:cubicBezTo>
                    <a:pt x="58323" y="41119"/>
                    <a:pt x="58512" y="41497"/>
                    <a:pt x="59079" y="41497"/>
                  </a:cubicBezTo>
                  <a:cubicBezTo>
                    <a:pt x="59363" y="41497"/>
                    <a:pt x="59741" y="41119"/>
                    <a:pt x="59741" y="40741"/>
                  </a:cubicBezTo>
                  <a:cubicBezTo>
                    <a:pt x="59741" y="40268"/>
                    <a:pt x="59363" y="40079"/>
                    <a:pt x="59079" y="40079"/>
                  </a:cubicBezTo>
                  <a:close/>
                  <a:moveTo>
                    <a:pt x="65979" y="40079"/>
                  </a:moveTo>
                  <a:cubicBezTo>
                    <a:pt x="65601" y="40079"/>
                    <a:pt x="65318" y="40363"/>
                    <a:pt x="65318" y="40741"/>
                  </a:cubicBezTo>
                  <a:cubicBezTo>
                    <a:pt x="65318" y="41119"/>
                    <a:pt x="65507" y="41497"/>
                    <a:pt x="65979" y="41497"/>
                  </a:cubicBezTo>
                  <a:cubicBezTo>
                    <a:pt x="66357" y="41497"/>
                    <a:pt x="66735" y="41119"/>
                    <a:pt x="66735" y="40741"/>
                  </a:cubicBezTo>
                  <a:cubicBezTo>
                    <a:pt x="66735" y="40268"/>
                    <a:pt x="66357" y="40079"/>
                    <a:pt x="65979" y="40079"/>
                  </a:cubicBezTo>
                  <a:close/>
                  <a:moveTo>
                    <a:pt x="72974" y="40079"/>
                  </a:moveTo>
                  <a:cubicBezTo>
                    <a:pt x="72596" y="40079"/>
                    <a:pt x="72312" y="40363"/>
                    <a:pt x="72312" y="40741"/>
                  </a:cubicBezTo>
                  <a:cubicBezTo>
                    <a:pt x="72312" y="41119"/>
                    <a:pt x="72502" y="41497"/>
                    <a:pt x="72974" y="41497"/>
                  </a:cubicBezTo>
                  <a:cubicBezTo>
                    <a:pt x="73352" y="41497"/>
                    <a:pt x="73730" y="41119"/>
                    <a:pt x="73730" y="40741"/>
                  </a:cubicBezTo>
                  <a:cubicBezTo>
                    <a:pt x="73730" y="40268"/>
                    <a:pt x="73352" y="40079"/>
                    <a:pt x="72974" y="40079"/>
                  </a:cubicBezTo>
                  <a:close/>
                  <a:moveTo>
                    <a:pt x="6712" y="41780"/>
                  </a:moveTo>
                  <a:cubicBezTo>
                    <a:pt x="6334" y="41780"/>
                    <a:pt x="5956" y="42159"/>
                    <a:pt x="5956" y="42537"/>
                  </a:cubicBezTo>
                  <a:cubicBezTo>
                    <a:pt x="5956" y="42915"/>
                    <a:pt x="6239" y="43198"/>
                    <a:pt x="6712" y="43198"/>
                  </a:cubicBezTo>
                  <a:cubicBezTo>
                    <a:pt x="7090" y="43198"/>
                    <a:pt x="7374" y="42915"/>
                    <a:pt x="7374" y="42537"/>
                  </a:cubicBezTo>
                  <a:cubicBezTo>
                    <a:pt x="7374" y="42064"/>
                    <a:pt x="7090" y="41780"/>
                    <a:pt x="6712" y="41780"/>
                  </a:cubicBezTo>
                  <a:close/>
                  <a:moveTo>
                    <a:pt x="13707" y="41780"/>
                  </a:moveTo>
                  <a:cubicBezTo>
                    <a:pt x="13329" y="41780"/>
                    <a:pt x="12951" y="42159"/>
                    <a:pt x="12951" y="42537"/>
                  </a:cubicBezTo>
                  <a:cubicBezTo>
                    <a:pt x="12951" y="42915"/>
                    <a:pt x="13234" y="43198"/>
                    <a:pt x="13707" y="43198"/>
                  </a:cubicBezTo>
                  <a:cubicBezTo>
                    <a:pt x="13990" y="43198"/>
                    <a:pt x="14368" y="42915"/>
                    <a:pt x="14368" y="42537"/>
                  </a:cubicBezTo>
                  <a:cubicBezTo>
                    <a:pt x="14368" y="42064"/>
                    <a:pt x="13990" y="41780"/>
                    <a:pt x="13707" y="41780"/>
                  </a:cubicBezTo>
                  <a:close/>
                  <a:moveTo>
                    <a:pt x="20607" y="41780"/>
                  </a:moveTo>
                  <a:cubicBezTo>
                    <a:pt x="20324" y="41780"/>
                    <a:pt x="19945" y="42159"/>
                    <a:pt x="19945" y="42537"/>
                  </a:cubicBezTo>
                  <a:cubicBezTo>
                    <a:pt x="19945" y="42915"/>
                    <a:pt x="20135" y="43198"/>
                    <a:pt x="20607" y="43198"/>
                  </a:cubicBezTo>
                  <a:cubicBezTo>
                    <a:pt x="20985" y="43198"/>
                    <a:pt x="21363" y="42915"/>
                    <a:pt x="21363" y="42537"/>
                  </a:cubicBezTo>
                  <a:cubicBezTo>
                    <a:pt x="21363" y="42064"/>
                    <a:pt x="21080" y="41780"/>
                    <a:pt x="20607" y="41780"/>
                  </a:cubicBezTo>
                  <a:close/>
                  <a:moveTo>
                    <a:pt x="27602" y="41780"/>
                  </a:moveTo>
                  <a:cubicBezTo>
                    <a:pt x="27224" y="41780"/>
                    <a:pt x="26846" y="42159"/>
                    <a:pt x="26846" y="42537"/>
                  </a:cubicBezTo>
                  <a:cubicBezTo>
                    <a:pt x="26846" y="42915"/>
                    <a:pt x="27129" y="43198"/>
                    <a:pt x="27602" y="43198"/>
                  </a:cubicBezTo>
                  <a:cubicBezTo>
                    <a:pt x="27980" y="43198"/>
                    <a:pt x="28358" y="42915"/>
                    <a:pt x="28358" y="42537"/>
                  </a:cubicBezTo>
                  <a:cubicBezTo>
                    <a:pt x="28358" y="42064"/>
                    <a:pt x="28075" y="41780"/>
                    <a:pt x="27602" y="41780"/>
                  </a:cubicBezTo>
                  <a:close/>
                  <a:moveTo>
                    <a:pt x="34691" y="41780"/>
                  </a:moveTo>
                  <a:cubicBezTo>
                    <a:pt x="34313" y="41780"/>
                    <a:pt x="33935" y="42159"/>
                    <a:pt x="33935" y="42537"/>
                  </a:cubicBezTo>
                  <a:cubicBezTo>
                    <a:pt x="33935" y="42915"/>
                    <a:pt x="34219" y="43198"/>
                    <a:pt x="34691" y="43198"/>
                  </a:cubicBezTo>
                  <a:cubicBezTo>
                    <a:pt x="35070" y="43198"/>
                    <a:pt x="35448" y="42915"/>
                    <a:pt x="35448" y="42537"/>
                  </a:cubicBezTo>
                  <a:cubicBezTo>
                    <a:pt x="35259" y="42064"/>
                    <a:pt x="35070" y="41780"/>
                    <a:pt x="34691" y="41780"/>
                  </a:cubicBezTo>
                  <a:close/>
                  <a:moveTo>
                    <a:pt x="41686" y="41780"/>
                  </a:moveTo>
                  <a:cubicBezTo>
                    <a:pt x="41308" y="41780"/>
                    <a:pt x="40930" y="42159"/>
                    <a:pt x="40930" y="42537"/>
                  </a:cubicBezTo>
                  <a:cubicBezTo>
                    <a:pt x="40930" y="42915"/>
                    <a:pt x="41214" y="43198"/>
                    <a:pt x="41686" y="43198"/>
                  </a:cubicBezTo>
                  <a:cubicBezTo>
                    <a:pt x="42064" y="43198"/>
                    <a:pt x="42348" y="42915"/>
                    <a:pt x="42348" y="42537"/>
                  </a:cubicBezTo>
                  <a:cubicBezTo>
                    <a:pt x="42253" y="42064"/>
                    <a:pt x="42064" y="41780"/>
                    <a:pt x="41686" y="41780"/>
                  </a:cubicBezTo>
                  <a:close/>
                  <a:moveTo>
                    <a:pt x="48681" y="41780"/>
                  </a:moveTo>
                  <a:cubicBezTo>
                    <a:pt x="48303" y="41780"/>
                    <a:pt x="47925" y="42159"/>
                    <a:pt x="47925" y="42537"/>
                  </a:cubicBezTo>
                  <a:cubicBezTo>
                    <a:pt x="47925" y="42915"/>
                    <a:pt x="48114" y="43198"/>
                    <a:pt x="48681" y="43198"/>
                  </a:cubicBezTo>
                  <a:cubicBezTo>
                    <a:pt x="48965" y="43198"/>
                    <a:pt x="49343" y="42915"/>
                    <a:pt x="49343" y="42537"/>
                  </a:cubicBezTo>
                  <a:cubicBezTo>
                    <a:pt x="49248" y="42064"/>
                    <a:pt x="48965" y="41780"/>
                    <a:pt x="48681" y="41780"/>
                  </a:cubicBezTo>
                  <a:close/>
                  <a:moveTo>
                    <a:pt x="55581" y="41780"/>
                  </a:moveTo>
                  <a:cubicBezTo>
                    <a:pt x="55298" y="41780"/>
                    <a:pt x="54920" y="42159"/>
                    <a:pt x="54920" y="42537"/>
                  </a:cubicBezTo>
                  <a:cubicBezTo>
                    <a:pt x="54920" y="42915"/>
                    <a:pt x="55109" y="43198"/>
                    <a:pt x="55581" y="43198"/>
                  </a:cubicBezTo>
                  <a:cubicBezTo>
                    <a:pt x="55960" y="43198"/>
                    <a:pt x="56338" y="42915"/>
                    <a:pt x="56338" y="42537"/>
                  </a:cubicBezTo>
                  <a:cubicBezTo>
                    <a:pt x="56243" y="42064"/>
                    <a:pt x="55960" y="41780"/>
                    <a:pt x="55581" y="41780"/>
                  </a:cubicBezTo>
                  <a:close/>
                  <a:moveTo>
                    <a:pt x="62576" y="41780"/>
                  </a:moveTo>
                  <a:cubicBezTo>
                    <a:pt x="62198" y="41780"/>
                    <a:pt x="61820" y="42159"/>
                    <a:pt x="61820" y="42537"/>
                  </a:cubicBezTo>
                  <a:cubicBezTo>
                    <a:pt x="61820" y="42915"/>
                    <a:pt x="62104" y="43198"/>
                    <a:pt x="62576" y="43198"/>
                  </a:cubicBezTo>
                  <a:cubicBezTo>
                    <a:pt x="62954" y="43198"/>
                    <a:pt x="63333" y="42915"/>
                    <a:pt x="63333" y="42537"/>
                  </a:cubicBezTo>
                  <a:cubicBezTo>
                    <a:pt x="63144" y="42064"/>
                    <a:pt x="62954" y="41780"/>
                    <a:pt x="62576" y="41780"/>
                  </a:cubicBezTo>
                  <a:close/>
                  <a:moveTo>
                    <a:pt x="69571" y="41780"/>
                  </a:moveTo>
                  <a:cubicBezTo>
                    <a:pt x="69193" y="41780"/>
                    <a:pt x="68815" y="42159"/>
                    <a:pt x="68815" y="42537"/>
                  </a:cubicBezTo>
                  <a:cubicBezTo>
                    <a:pt x="68815" y="42915"/>
                    <a:pt x="69099" y="43198"/>
                    <a:pt x="69571" y="43198"/>
                  </a:cubicBezTo>
                  <a:cubicBezTo>
                    <a:pt x="69949" y="43198"/>
                    <a:pt x="70233" y="42915"/>
                    <a:pt x="70233" y="42537"/>
                  </a:cubicBezTo>
                  <a:cubicBezTo>
                    <a:pt x="70138" y="42064"/>
                    <a:pt x="69949" y="41780"/>
                    <a:pt x="69571" y="41780"/>
                  </a:cubicBezTo>
                  <a:close/>
                  <a:moveTo>
                    <a:pt x="3309" y="43482"/>
                  </a:moveTo>
                  <a:cubicBezTo>
                    <a:pt x="2931" y="43482"/>
                    <a:pt x="2553" y="43765"/>
                    <a:pt x="2553" y="44144"/>
                  </a:cubicBezTo>
                  <a:cubicBezTo>
                    <a:pt x="2553" y="44522"/>
                    <a:pt x="2742" y="44900"/>
                    <a:pt x="3309" y="44900"/>
                  </a:cubicBezTo>
                  <a:cubicBezTo>
                    <a:pt x="3593" y="44900"/>
                    <a:pt x="3971" y="44522"/>
                    <a:pt x="3971" y="44144"/>
                  </a:cubicBezTo>
                  <a:cubicBezTo>
                    <a:pt x="3876" y="43765"/>
                    <a:pt x="3593" y="43482"/>
                    <a:pt x="3309" y="43482"/>
                  </a:cubicBezTo>
                  <a:close/>
                  <a:moveTo>
                    <a:pt x="10209" y="43482"/>
                  </a:moveTo>
                  <a:cubicBezTo>
                    <a:pt x="9831" y="43482"/>
                    <a:pt x="9548" y="43765"/>
                    <a:pt x="9548" y="44144"/>
                  </a:cubicBezTo>
                  <a:cubicBezTo>
                    <a:pt x="9548" y="44522"/>
                    <a:pt x="9737" y="44900"/>
                    <a:pt x="10209" y="44900"/>
                  </a:cubicBezTo>
                  <a:cubicBezTo>
                    <a:pt x="10587" y="44900"/>
                    <a:pt x="10966" y="44522"/>
                    <a:pt x="10966" y="44144"/>
                  </a:cubicBezTo>
                  <a:cubicBezTo>
                    <a:pt x="10871" y="43765"/>
                    <a:pt x="10587" y="43482"/>
                    <a:pt x="10209" y="43482"/>
                  </a:cubicBezTo>
                  <a:close/>
                  <a:moveTo>
                    <a:pt x="17204" y="43482"/>
                  </a:moveTo>
                  <a:cubicBezTo>
                    <a:pt x="16826" y="43482"/>
                    <a:pt x="16543" y="43765"/>
                    <a:pt x="16543" y="44144"/>
                  </a:cubicBezTo>
                  <a:cubicBezTo>
                    <a:pt x="16543" y="44522"/>
                    <a:pt x="16732" y="44900"/>
                    <a:pt x="17204" y="44900"/>
                  </a:cubicBezTo>
                  <a:cubicBezTo>
                    <a:pt x="17582" y="44900"/>
                    <a:pt x="17960" y="44522"/>
                    <a:pt x="17960" y="44144"/>
                  </a:cubicBezTo>
                  <a:cubicBezTo>
                    <a:pt x="17771" y="43765"/>
                    <a:pt x="17582" y="43482"/>
                    <a:pt x="17204" y="43482"/>
                  </a:cubicBezTo>
                  <a:close/>
                  <a:moveTo>
                    <a:pt x="24199" y="43482"/>
                  </a:moveTo>
                  <a:cubicBezTo>
                    <a:pt x="23821" y="43482"/>
                    <a:pt x="23443" y="43765"/>
                    <a:pt x="23443" y="44144"/>
                  </a:cubicBezTo>
                  <a:cubicBezTo>
                    <a:pt x="23443" y="44522"/>
                    <a:pt x="23726" y="44900"/>
                    <a:pt x="24199" y="44900"/>
                  </a:cubicBezTo>
                  <a:cubicBezTo>
                    <a:pt x="24577" y="44900"/>
                    <a:pt x="24861" y="44522"/>
                    <a:pt x="24861" y="44144"/>
                  </a:cubicBezTo>
                  <a:cubicBezTo>
                    <a:pt x="24766" y="43765"/>
                    <a:pt x="24577" y="43482"/>
                    <a:pt x="24199" y="43482"/>
                  </a:cubicBezTo>
                  <a:close/>
                  <a:moveTo>
                    <a:pt x="31099" y="43482"/>
                  </a:moveTo>
                  <a:cubicBezTo>
                    <a:pt x="30816" y="43482"/>
                    <a:pt x="30438" y="43765"/>
                    <a:pt x="30438" y="44144"/>
                  </a:cubicBezTo>
                  <a:cubicBezTo>
                    <a:pt x="30438" y="44522"/>
                    <a:pt x="30627" y="44900"/>
                    <a:pt x="31099" y="44900"/>
                  </a:cubicBezTo>
                  <a:cubicBezTo>
                    <a:pt x="31478" y="44900"/>
                    <a:pt x="31856" y="44522"/>
                    <a:pt x="31856" y="44144"/>
                  </a:cubicBezTo>
                  <a:cubicBezTo>
                    <a:pt x="31761" y="43765"/>
                    <a:pt x="31478" y="43482"/>
                    <a:pt x="31099" y="43482"/>
                  </a:cubicBezTo>
                  <a:close/>
                  <a:moveTo>
                    <a:pt x="38094" y="43482"/>
                  </a:moveTo>
                  <a:cubicBezTo>
                    <a:pt x="37811" y="43482"/>
                    <a:pt x="37433" y="43765"/>
                    <a:pt x="37433" y="44144"/>
                  </a:cubicBezTo>
                  <a:cubicBezTo>
                    <a:pt x="37433" y="44522"/>
                    <a:pt x="37622" y="44900"/>
                    <a:pt x="38094" y="44900"/>
                  </a:cubicBezTo>
                  <a:cubicBezTo>
                    <a:pt x="38472" y="44900"/>
                    <a:pt x="38851" y="44522"/>
                    <a:pt x="38851" y="44144"/>
                  </a:cubicBezTo>
                  <a:cubicBezTo>
                    <a:pt x="38851" y="43765"/>
                    <a:pt x="38472" y="43482"/>
                    <a:pt x="38094" y="43482"/>
                  </a:cubicBezTo>
                  <a:close/>
                  <a:moveTo>
                    <a:pt x="45089" y="43482"/>
                  </a:moveTo>
                  <a:cubicBezTo>
                    <a:pt x="44711" y="43482"/>
                    <a:pt x="44333" y="43765"/>
                    <a:pt x="44333" y="44144"/>
                  </a:cubicBezTo>
                  <a:cubicBezTo>
                    <a:pt x="44333" y="44522"/>
                    <a:pt x="44617" y="44900"/>
                    <a:pt x="45089" y="44900"/>
                  </a:cubicBezTo>
                  <a:cubicBezTo>
                    <a:pt x="45467" y="44900"/>
                    <a:pt x="45845" y="44522"/>
                    <a:pt x="45845" y="44144"/>
                  </a:cubicBezTo>
                  <a:cubicBezTo>
                    <a:pt x="45845" y="43765"/>
                    <a:pt x="45467" y="43482"/>
                    <a:pt x="45089" y="43482"/>
                  </a:cubicBezTo>
                  <a:close/>
                  <a:moveTo>
                    <a:pt x="52084" y="43482"/>
                  </a:moveTo>
                  <a:cubicBezTo>
                    <a:pt x="51706" y="43482"/>
                    <a:pt x="51328" y="43765"/>
                    <a:pt x="51328" y="44144"/>
                  </a:cubicBezTo>
                  <a:cubicBezTo>
                    <a:pt x="51328" y="44522"/>
                    <a:pt x="51611" y="44900"/>
                    <a:pt x="52084" y="44900"/>
                  </a:cubicBezTo>
                  <a:cubicBezTo>
                    <a:pt x="52462" y="44900"/>
                    <a:pt x="52746" y="44522"/>
                    <a:pt x="52746" y="44144"/>
                  </a:cubicBezTo>
                  <a:cubicBezTo>
                    <a:pt x="52746" y="43765"/>
                    <a:pt x="52368" y="43482"/>
                    <a:pt x="52084" y="43482"/>
                  </a:cubicBezTo>
                  <a:close/>
                  <a:moveTo>
                    <a:pt x="59079" y="43482"/>
                  </a:moveTo>
                  <a:cubicBezTo>
                    <a:pt x="58701" y="43482"/>
                    <a:pt x="58323" y="43765"/>
                    <a:pt x="58323" y="44144"/>
                  </a:cubicBezTo>
                  <a:cubicBezTo>
                    <a:pt x="58323" y="44522"/>
                    <a:pt x="58512" y="44900"/>
                    <a:pt x="59079" y="44900"/>
                  </a:cubicBezTo>
                  <a:cubicBezTo>
                    <a:pt x="59363" y="44900"/>
                    <a:pt x="59741" y="44522"/>
                    <a:pt x="59741" y="44144"/>
                  </a:cubicBezTo>
                  <a:cubicBezTo>
                    <a:pt x="59741" y="43765"/>
                    <a:pt x="59363" y="43482"/>
                    <a:pt x="59079" y="43482"/>
                  </a:cubicBezTo>
                  <a:close/>
                  <a:moveTo>
                    <a:pt x="65979" y="43482"/>
                  </a:moveTo>
                  <a:cubicBezTo>
                    <a:pt x="65601" y="43482"/>
                    <a:pt x="65318" y="43765"/>
                    <a:pt x="65318" y="44144"/>
                  </a:cubicBezTo>
                  <a:cubicBezTo>
                    <a:pt x="65318" y="44522"/>
                    <a:pt x="65507" y="44900"/>
                    <a:pt x="65979" y="44900"/>
                  </a:cubicBezTo>
                  <a:cubicBezTo>
                    <a:pt x="66357" y="44900"/>
                    <a:pt x="66735" y="44522"/>
                    <a:pt x="66735" y="44144"/>
                  </a:cubicBezTo>
                  <a:cubicBezTo>
                    <a:pt x="66735" y="43765"/>
                    <a:pt x="66357" y="43482"/>
                    <a:pt x="65979" y="43482"/>
                  </a:cubicBezTo>
                  <a:close/>
                  <a:moveTo>
                    <a:pt x="72974" y="43482"/>
                  </a:moveTo>
                  <a:cubicBezTo>
                    <a:pt x="72596" y="43482"/>
                    <a:pt x="72312" y="43765"/>
                    <a:pt x="72312" y="44144"/>
                  </a:cubicBezTo>
                  <a:cubicBezTo>
                    <a:pt x="72312" y="44522"/>
                    <a:pt x="72502" y="44900"/>
                    <a:pt x="72974" y="44900"/>
                  </a:cubicBezTo>
                  <a:cubicBezTo>
                    <a:pt x="73352" y="44900"/>
                    <a:pt x="73730" y="44522"/>
                    <a:pt x="73730" y="44144"/>
                  </a:cubicBezTo>
                  <a:cubicBezTo>
                    <a:pt x="73730" y="43765"/>
                    <a:pt x="73352" y="43482"/>
                    <a:pt x="72974" y="43482"/>
                  </a:cubicBezTo>
                  <a:close/>
                  <a:moveTo>
                    <a:pt x="6712" y="45278"/>
                  </a:moveTo>
                  <a:cubicBezTo>
                    <a:pt x="6334" y="45278"/>
                    <a:pt x="5956" y="45561"/>
                    <a:pt x="5956" y="45939"/>
                  </a:cubicBezTo>
                  <a:cubicBezTo>
                    <a:pt x="5956" y="46318"/>
                    <a:pt x="6239" y="46696"/>
                    <a:pt x="6712" y="46696"/>
                  </a:cubicBezTo>
                  <a:cubicBezTo>
                    <a:pt x="7090" y="46696"/>
                    <a:pt x="7374" y="46318"/>
                    <a:pt x="7374" y="45939"/>
                  </a:cubicBezTo>
                  <a:cubicBezTo>
                    <a:pt x="7374" y="45561"/>
                    <a:pt x="7090" y="45278"/>
                    <a:pt x="6712" y="45278"/>
                  </a:cubicBezTo>
                  <a:close/>
                  <a:moveTo>
                    <a:pt x="13707" y="45278"/>
                  </a:moveTo>
                  <a:cubicBezTo>
                    <a:pt x="13329" y="45278"/>
                    <a:pt x="12951" y="45561"/>
                    <a:pt x="12951" y="45939"/>
                  </a:cubicBezTo>
                  <a:cubicBezTo>
                    <a:pt x="12951" y="46318"/>
                    <a:pt x="13234" y="46696"/>
                    <a:pt x="13707" y="46696"/>
                  </a:cubicBezTo>
                  <a:cubicBezTo>
                    <a:pt x="13990" y="46696"/>
                    <a:pt x="14368" y="46318"/>
                    <a:pt x="14368" y="45939"/>
                  </a:cubicBezTo>
                  <a:cubicBezTo>
                    <a:pt x="14368" y="45561"/>
                    <a:pt x="13990" y="45278"/>
                    <a:pt x="13707" y="45278"/>
                  </a:cubicBezTo>
                  <a:close/>
                  <a:moveTo>
                    <a:pt x="20607" y="45278"/>
                  </a:moveTo>
                  <a:cubicBezTo>
                    <a:pt x="20324" y="45278"/>
                    <a:pt x="19945" y="45561"/>
                    <a:pt x="19945" y="45939"/>
                  </a:cubicBezTo>
                  <a:cubicBezTo>
                    <a:pt x="19945" y="46318"/>
                    <a:pt x="20135" y="46696"/>
                    <a:pt x="20607" y="46696"/>
                  </a:cubicBezTo>
                  <a:cubicBezTo>
                    <a:pt x="20985" y="46696"/>
                    <a:pt x="21363" y="46318"/>
                    <a:pt x="21363" y="45939"/>
                  </a:cubicBezTo>
                  <a:cubicBezTo>
                    <a:pt x="21363" y="45561"/>
                    <a:pt x="21080" y="45278"/>
                    <a:pt x="20607" y="45278"/>
                  </a:cubicBezTo>
                  <a:close/>
                  <a:moveTo>
                    <a:pt x="27602" y="45278"/>
                  </a:moveTo>
                  <a:cubicBezTo>
                    <a:pt x="27224" y="45278"/>
                    <a:pt x="26846" y="45561"/>
                    <a:pt x="26846" y="45939"/>
                  </a:cubicBezTo>
                  <a:cubicBezTo>
                    <a:pt x="26846" y="46318"/>
                    <a:pt x="27129" y="46696"/>
                    <a:pt x="27602" y="46696"/>
                  </a:cubicBezTo>
                  <a:cubicBezTo>
                    <a:pt x="27980" y="46696"/>
                    <a:pt x="28358" y="46318"/>
                    <a:pt x="28358" y="45939"/>
                  </a:cubicBezTo>
                  <a:cubicBezTo>
                    <a:pt x="28358" y="45561"/>
                    <a:pt x="28075" y="45278"/>
                    <a:pt x="27602" y="45278"/>
                  </a:cubicBezTo>
                  <a:close/>
                  <a:moveTo>
                    <a:pt x="34691" y="45278"/>
                  </a:moveTo>
                  <a:cubicBezTo>
                    <a:pt x="34313" y="45278"/>
                    <a:pt x="33935" y="45561"/>
                    <a:pt x="33935" y="45939"/>
                  </a:cubicBezTo>
                  <a:cubicBezTo>
                    <a:pt x="33935" y="46318"/>
                    <a:pt x="34219" y="46696"/>
                    <a:pt x="34691" y="46696"/>
                  </a:cubicBezTo>
                  <a:cubicBezTo>
                    <a:pt x="35070" y="46696"/>
                    <a:pt x="35448" y="46318"/>
                    <a:pt x="35448" y="45939"/>
                  </a:cubicBezTo>
                  <a:cubicBezTo>
                    <a:pt x="35259" y="45561"/>
                    <a:pt x="35070" y="45278"/>
                    <a:pt x="34691" y="45278"/>
                  </a:cubicBezTo>
                  <a:close/>
                  <a:moveTo>
                    <a:pt x="41686" y="45278"/>
                  </a:moveTo>
                  <a:cubicBezTo>
                    <a:pt x="41308" y="45278"/>
                    <a:pt x="40930" y="45561"/>
                    <a:pt x="40930" y="45939"/>
                  </a:cubicBezTo>
                  <a:cubicBezTo>
                    <a:pt x="40930" y="46318"/>
                    <a:pt x="41214" y="46696"/>
                    <a:pt x="41686" y="46696"/>
                  </a:cubicBezTo>
                  <a:cubicBezTo>
                    <a:pt x="42064" y="46696"/>
                    <a:pt x="42348" y="46318"/>
                    <a:pt x="42348" y="45939"/>
                  </a:cubicBezTo>
                  <a:cubicBezTo>
                    <a:pt x="42253" y="45561"/>
                    <a:pt x="42064" y="45278"/>
                    <a:pt x="41686" y="45278"/>
                  </a:cubicBezTo>
                  <a:close/>
                  <a:moveTo>
                    <a:pt x="48681" y="45278"/>
                  </a:moveTo>
                  <a:cubicBezTo>
                    <a:pt x="48303" y="45278"/>
                    <a:pt x="47925" y="45561"/>
                    <a:pt x="47925" y="45939"/>
                  </a:cubicBezTo>
                  <a:cubicBezTo>
                    <a:pt x="47925" y="46318"/>
                    <a:pt x="48114" y="46696"/>
                    <a:pt x="48681" y="46696"/>
                  </a:cubicBezTo>
                  <a:cubicBezTo>
                    <a:pt x="48965" y="46696"/>
                    <a:pt x="49343" y="46318"/>
                    <a:pt x="49343" y="45939"/>
                  </a:cubicBezTo>
                  <a:cubicBezTo>
                    <a:pt x="49248" y="45561"/>
                    <a:pt x="48965" y="45278"/>
                    <a:pt x="48681" y="45278"/>
                  </a:cubicBezTo>
                  <a:close/>
                  <a:moveTo>
                    <a:pt x="55581" y="45278"/>
                  </a:moveTo>
                  <a:cubicBezTo>
                    <a:pt x="55298" y="45278"/>
                    <a:pt x="54920" y="45561"/>
                    <a:pt x="54920" y="45939"/>
                  </a:cubicBezTo>
                  <a:cubicBezTo>
                    <a:pt x="54920" y="46318"/>
                    <a:pt x="55109" y="46696"/>
                    <a:pt x="55581" y="46696"/>
                  </a:cubicBezTo>
                  <a:cubicBezTo>
                    <a:pt x="55960" y="46696"/>
                    <a:pt x="56338" y="46318"/>
                    <a:pt x="56338" y="45939"/>
                  </a:cubicBezTo>
                  <a:cubicBezTo>
                    <a:pt x="56243" y="45561"/>
                    <a:pt x="55960" y="45278"/>
                    <a:pt x="55581" y="45278"/>
                  </a:cubicBezTo>
                  <a:close/>
                  <a:moveTo>
                    <a:pt x="62576" y="45278"/>
                  </a:moveTo>
                  <a:cubicBezTo>
                    <a:pt x="62198" y="45278"/>
                    <a:pt x="61820" y="45561"/>
                    <a:pt x="61820" y="45939"/>
                  </a:cubicBezTo>
                  <a:cubicBezTo>
                    <a:pt x="61820" y="46318"/>
                    <a:pt x="62104" y="46696"/>
                    <a:pt x="62576" y="46696"/>
                  </a:cubicBezTo>
                  <a:cubicBezTo>
                    <a:pt x="62954" y="46696"/>
                    <a:pt x="63333" y="46318"/>
                    <a:pt x="63333" y="45939"/>
                  </a:cubicBezTo>
                  <a:cubicBezTo>
                    <a:pt x="63144" y="45561"/>
                    <a:pt x="62954" y="45278"/>
                    <a:pt x="62576" y="45278"/>
                  </a:cubicBezTo>
                  <a:close/>
                  <a:moveTo>
                    <a:pt x="69571" y="45278"/>
                  </a:moveTo>
                  <a:cubicBezTo>
                    <a:pt x="69193" y="45278"/>
                    <a:pt x="68815" y="45561"/>
                    <a:pt x="68815" y="45939"/>
                  </a:cubicBezTo>
                  <a:cubicBezTo>
                    <a:pt x="68815" y="46318"/>
                    <a:pt x="69099" y="46696"/>
                    <a:pt x="69571" y="46696"/>
                  </a:cubicBezTo>
                  <a:cubicBezTo>
                    <a:pt x="69949" y="46696"/>
                    <a:pt x="70233" y="46318"/>
                    <a:pt x="70233" y="45939"/>
                  </a:cubicBezTo>
                  <a:cubicBezTo>
                    <a:pt x="70138" y="45561"/>
                    <a:pt x="69949" y="45278"/>
                    <a:pt x="69571" y="45278"/>
                  </a:cubicBezTo>
                  <a:close/>
                  <a:moveTo>
                    <a:pt x="72974" y="46979"/>
                  </a:moveTo>
                  <a:cubicBezTo>
                    <a:pt x="72596" y="46979"/>
                    <a:pt x="72407" y="47263"/>
                    <a:pt x="72407" y="47735"/>
                  </a:cubicBezTo>
                  <a:cubicBezTo>
                    <a:pt x="72407" y="48114"/>
                    <a:pt x="72596" y="48208"/>
                    <a:pt x="72880" y="48303"/>
                  </a:cubicBezTo>
                  <a:cubicBezTo>
                    <a:pt x="72880" y="48208"/>
                    <a:pt x="72974" y="47925"/>
                    <a:pt x="72974" y="47830"/>
                  </a:cubicBezTo>
                  <a:cubicBezTo>
                    <a:pt x="73069" y="47641"/>
                    <a:pt x="73069" y="47357"/>
                    <a:pt x="73258" y="47168"/>
                  </a:cubicBezTo>
                  <a:cubicBezTo>
                    <a:pt x="73069" y="47168"/>
                    <a:pt x="73069" y="46979"/>
                    <a:pt x="72974" y="46979"/>
                  </a:cubicBezTo>
                  <a:close/>
                  <a:moveTo>
                    <a:pt x="3309" y="46979"/>
                  </a:moveTo>
                  <a:cubicBezTo>
                    <a:pt x="2931" y="46979"/>
                    <a:pt x="2553" y="47357"/>
                    <a:pt x="2553" y="47735"/>
                  </a:cubicBezTo>
                  <a:cubicBezTo>
                    <a:pt x="2553" y="48114"/>
                    <a:pt x="2742" y="48397"/>
                    <a:pt x="3309" y="48397"/>
                  </a:cubicBezTo>
                  <a:cubicBezTo>
                    <a:pt x="3593" y="48397"/>
                    <a:pt x="3971" y="48114"/>
                    <a:pt x="3971" y="47735"/>
                  </a:cubicBezTo>
                  <a:cubicBezTo>
                    <a:pt x="3876" y="47263"/>
                    <a:pt x="3593" y="46979"/>
                    <a:pt x="3309" y="46979"/>
                  </a:cubicBezTo>
                  <a:close/>
                  <a:moveTo>
                    <a:pt x="10209" y="46979"/>
                  </a:moveTo>
                  <a:cubicBezTo>
                    <a:pt x="9831" y="46979"/>
                    <a:pt x="9548" y="47357"/>
                    <a:pt x="9548" y="47735"/>
                  </a:cubicBezTo>
                  <a:cubicBezTo>
                    <a:pt x="9548" y="48114"/>
                    <a:pt x="9737" y="48397"/>
                    <a:pt x="10209" y="48397"/>
                  </a:cubicBezTo>
                  <a:cubicBezTo>
                    <a:pt x="10587" y="48397"/>
                    <a:pt x="10966" y="48114"/>
                    <a:pt x="10966" y="47735"/>
                  </a:cubicBezTo>
                  <a:cubicBezTo>
                    <a:pt x="10871" y="47263"/>
                    <a:pt x="10587" y="46979"/>
                    <a:pt x="10209" y="46979"/>
                  </a:cubicBezTo>
                  <a:close/>
                  <a:moveTo>
                    <a:pt x="17204" y="46979"/>
                  </a:moveTo>
                  <a:cubicBezTo>
                    <a:pt x="16826" y="46979"/>
                    <a:pt x="16543" y="47357"/>
                    <a:pt x="16543" y="47735"/>
                  </a:cubicBezTo>
                  <a:cubicBezTo>
                    <a:pt x="16543" y="48114"/>
                    <a:pt x="16732" y="48397"/>
                    <a:pt x="17204" y="48397"/>
                  </a:cubicBezTo>
                  <a:cubicBezTo>
                    <a:pt x="17582" y="48397"/>
                    <a:pt x="17960" y="48114"/>
                    <a:pt x="17960" y="47735"/>
                  </a:cubicBezTo>
                  <a:cubicBezTo>
                    <a:pt x="17771" y="47263"/>
                    <a:pt x="17582" y="46979"/>
                    <a:pt x="17204" y="46979"/>
                  </a:cubicBezTo>
                  <a:close/>
                  <a:moveTo>
                    <a:pt x="24199" y="46979"/>
                  </a:moveTo>
                  <a:cubicBezTo>
                    <a:pt x="23821" y="46979"/>
                    <a:pt x="23443" y="47357"/>
                    <a:pt x="23443" y="47735"/>
                  </a:cubicBezTo>
                  <a:cubicBezTo>
                    <a:pt x="23443" y="48114"/>
                    <a:pt x="23726" y="48397"/>
                    <a:pt x="24199" y="48397"/>
                  </a:cubicBezTo>
                  <a:cubicBezTo>
                    <a:pt x="24577" y="48397"/>
                    <a:pt x="24861" y="48114"/>
                    <a:pt x="24861" y="47735"/>
                  </a:cubicBezTo>
                  <a:cubicBezTo>
                    <a:pt x="24766" y="47263"/>
                    <a:pt x="24577" y="46979"/>
                    <a:pt x="24199" y="46979"/>
                  </a:cubicBezTo>
                  <a:close/>
                  <a:moveTo>
                    <a:pt x="31099" y="46979"/>
                  </a:moveTo>
                  <a:cubicBezTo>
                    <a:pt x="30816" y="46979"/>
                    <a:pt x="30438" y="47357"/>
                    <a:pt x="30438" y="47735"/>
                  </a:cubicBezTo>
                  <a:cubicBezTo>
                    <a:pt x="30438" y="48114"/>
                    <a:pt x="30627" y="48397"/>
                    <a:pt x="31099" y="48397"/>
                  </a:cubicBezTo>
                  <a:cubicBezTo>
                    <a:pt x="31478" y="48397"/>
                    <a:pt x="31856" y="48114"/>
                    <a:pt x="31856" y="47735"/>
                  </a:cubicBezTo>
                  <a:cubicBezTo>
                    <a:pt x="31761" y="47263"/>
                    <a:pt x="31478" y="46979"/>
                    <a:pt x="31099" y="46979"/>
                  </a:cubicBezTo>
                  <a:close/>
                  <a:moveTo>
                    <a:pt x="38094" y="46979"/>
                  </a:moveTo>
                  <a:cubicBezTo>
                    <a:pt x="37811" y="46979"/>
                    <a:pt x="37433" y="47357"/>
                    <a:pt x="37433" y="47735"/>
                  </a:cubicBezTo>
                  <a:cubicBezTo>
                    <a:pt x="37433" y="48114"/>
                    <a:pt x="37622" y="48397"/>
                    <a:pt x="38094" y="48397"/>
                  </a:cubicBezTo>
                  <a:cubicBezTo>
                    <a:pt x="38472" y="48397"/>
                    <a:pt x="38851" y="48114"/>
                    <a:pt x="38851" y="47735"/>
                  </a:cubicBezTo>
                  <a:cubicBezTo>
                    <a:pt x="38851" y="47263"/>
                    <a:pt x="38472" y="46979"/>
                    <a:pt x="38094" y="46979"/>
                  </a:cubicBezTo>
                  <a:close/>
                  <a:moveTo>
                    <a:pt x="45089" y="46979"/>
                  </a:moveTo>
                  <a:cubicBezTo>
                    <a:pt x="44711" y="46979"/>
                    <a:pt x="44333" y="47357"/>
                    <a:pt x="44333" y="47735"/>
                  </a:cubicBezTo>
                  <a:cubicBezTo>
                    <a:pt x="44333" y="48114"/>
                    <a:pt x="44617" y="48397"/>
                    <a:pt x="45089" y="48397"/>
                  </a:cubicBezTo>
                  <a:cubicBezTo>
                    <a:pt x="45467" y="48397"/>
                    <a:pt x="45845" y="48114"/>
                    <a:pt x="45845" y="47735"/>
                  </a:cubicBezTo>
                  <a:cubicBezTo>
                    <a:pt x="45845" y="47263"/>
                    <a:pt x="45467" y="46979"/>
                    <a:pt x="45089" y="46979"/>
                  </a:cubicBezTo>
                  <a:close/>
                  <a:moveTo>
                    <a:pt x="52084" y="46979"/>
                  </a:moveTo>
                  <a:cubicBezTo>
                    <a:pt x="51706" y="46979"/>
                    <a:pt x="51328" y="47357"/>
                    <a:pt x="51328" y="47735"/>
                  </a:cubicBezTo>
                  <a:cubicBezTo>
                    <a:pt x="51328" y="48114"/>
                    <a:pt x="51611" y="48397"/>
                    <a:pt x="52084" y="48397"/>
                  </a:cubicBezTo>
                  <a:cubicBezTo>
                    <a:pt x="52462" y="48397"/>
                    <a:pt x="52746" y="48114"/>
                    <a:pt x="52746" y="47735"/>
                  </a:cubicBezTo>
                  <a:cubicBezTo>
                    <a:pt x="52746" y="47263"/>
                    <a:pt x="52368" y="46979"/>
                    <a:pt x="52084" y="46979"/>
                  </a:cubicBezTo>
                  <a:close/>
                  <a:moveTo>
                    <a:pt x="59079" y="46979"/>
                  </a:moveTo>
                  <a:cubicBezTo>
                    <a:pt x="58701" y="46979"/>
                    <a:pt x="58323" y="47357"/>
                    <a:pt x="58323" y="47735"/>
                  </a:cubicBezTo>
                  <a:cubicBezTo>
                    <a:pt x="58323" y="48114"/>
                    <a:pt x="58512" y="48397"/>
                    <a:pt x="59079" y="48397"/>
                  </a:cubicBezTo>
                  <a:cubicBezTo>
                    <a:pt x="59363" y="48397"/>
                    <a:pt x="59741" y="48114"/>
                    <a:pt x="59741" y="47735"/>
                  </a:cubicBezTo>
                  <a:cubicBezTo>
                    <a:pt x="59741" y="47263"/>
                    <a:pt x="59363" y="46979"/>
                    <a:pt x="59079" y="46979"/>
                  </a:cubicBezTo>
                  <a:close/>
                  <a:moveTo>
                    <a:pt x="65979" y="46979"/>
                  </a:moveTo>
                  <a:cubicBezTo>
                    <a:pt x="65601" y="46979"/>
                    <a:pt x="65318" y="47357"/>
                    <a:pt x="65318" y="47735"/>
                  </a:cubicBezTo>
                  <a:cubicBezTo>
                    <a:pt x="65318" y="48114"/>
                    <a:pt x="65507" y="48397"/>
                    <a:pt x="65979" y="48397"/>
                  </a:cubicBezTo>
                  <a:cubicBezTo>
                    <a:pt x="66357" y="48397"/>
                    <a:pt x="66735" y="48114"/>
                    <a:pt x="66735" y="47735"/>
                  </a:cubicBezTo>
                  <a:cubicBezTo>
                    <a:pt x="66735" y="47263"/>
                    <a:pt x="66357" y="46979"/>
                    <a:pt x="65979" y="46979"/>
                  </a:cubicBezTo>
                  <a:close/>
                  <a:moveTo>
                    <a:pt x="6712" y="48775"/>
                  </a:moveTo>
                  <a:cubicBezTo>
                    <a:pt x="6334" y="48775"/>
                    <a:pt x="5956" y="49153"/>
                    <a:pt x="5956" y="49531"/>
                  </a:cubicBezTo>
                  <a:cubicBezTo>
                    <a:pt x="5956" y="49815"/>
                    <a:pt x="6239" y="50193"/>
                    <a:pt x="6712" y="50193"/>
                  </a:cubicBezTo>
                  <a:cubicBezTo>
                    <a:pt x="7090" y="50193"/>
                    <a:pt x="7374" y="49815"/>
                    <a:pt x="7374" y="49531"/>
                  </a:cubicBezTo>
                  <a:cubicBezTo>
                    <a:pt x="7374" y="49059"/>
                    <a:pt x="7090" y="48775"/>
                    <a:pt x="6712" y="48775"/>
                  </a:cubicBezTo>
                  <a:close/>
                  <a:moveTo>
                    <a:pt x="13707" y="48775"/>
                  </a:moveTo>
                  <a:cubicBezTo>
                    <a:pt x="13329" y="48775"/>
                    <a:pt x="12951" y="49153"/>
                    <a:pt x="12951" y="49531"/>
                  </a:cubicBezTo>
                  <a:cubicBezTo>
                    <a:pt x="12951" y="49815"/>
                    <a:pt x="13234" y="50193"/>
                    <a:pt x="13707" y="50193"/>
                  </a:cubicBezTo>
                  <a:cubicBezTo>
                    <a:pt x="13990" y="50193"/>
                    <a:pt x="14368" y="49815"/>
                    <a:pt x="14368" y="49531"/>
                  </a:cubicBezTo>
                  <a:cubicBezTo>
                    <a:pt x="14368" y="49059"/>
                    <a:pt x="13990" y="48775"/>
                    <a:pt x="13707" y="48775"/>
                  </a:cubicBezTo>
                  <a:close/>
                  <a:moveTo>
                    <a:pt x="20607" y="48775"/>
                  </a:moveTo>
                  <a:cubicBezTo>
                    <a:pt x="20324" y="48775"/>
                    <a:pt x="19945" y="49153"/>
                    <a:pt x="19945" y="49531"/>
                  </a:cubicBezTo>
                  <a:cubicBezTo>
                    <a:pt x="19945" y="49815"/>
                    <a:pt x="20135" y="50193"/>
                    <a:pt x="20607" y="50193"/>
                  </a:cubicBezTo>
                  <a:cubicBezTo>
                    <a:pt x="20985" y="50193"/>
                    <a:pt x="21363" y="49815"/>
                    <a:pt x="21363" y="49531"/>
                  </a:cubicBezTo>
                  <a:cubicBezTo>
                    <a:pt x="21363" y="49059"/>
                    <a:pt x="21080" y="48775"/>
                    <a:pt x="20607" y="48775"/>
                  </a:cubicBezTo>
                  <a:close/>
                  <a:moveTo>
                    <a:pt x="27602" y="48775"/>
                  </a:moveTo>
                  <a:cubicBezTo>
                    <a:pt x="27224" y="48775"/>
                    <a:pt x="26846" y="49153"/>
                    <a:pt x="26846" y="49531"/>
                  </a:cubicBezTo>
                  <a:cubicBezTo>
                    <a:pt x="26846" y="49815"/>
                    <a:pt x="27129" y="50193"/>
                    <a:pt x="27602" y="50193"/>
                  </a:cubicBezTo>
                  <a:cubicBezTo>
                    <a:pt x="27980" y="50193"/>
                    <a:pt x="28358" y="49815"/>
                    <a:pt x="28358" y="49531"/>
                  </a:cubicBezTo>
                  <a:cubicBezTo>
                    <a:pt x="28358" y="49059"/>
                    <a:pt x="28075" y="48775"/>
                    <a:pt x="27602" y="48775"/>
                  </a:cubicBezTo>
                  <a:close/>
                  <a:moveTo>
                    <a:pt x="34691" y="48775"/>
                  </a:moveTo>
                  <a:cubicBezTo>
                    <a:pt x="34313" y="48775"/>
                    <a:pt x="33935" y="49153"/>
                    <a:pt x="33935" y="49531"/>
                  </a:cubicBezTo>
                  <a:cubicBezTo>
                    <a:pt x="33935" y="49815"/>
                    <a:pt x="34219" y="50193"/>
                    <a:pt x="34691" y="50193"/>
                  </a:cubicBezTo>
                  <a:cubicBezTo>
                    <a:pt x="35070" y="50193"/>
                    <a:pt x="35448" y="49815"/>
                    <a:pt x="35448" y="49531"/>
                  </a:cubicBezTo>
                  <a:cubicBezTo>
                    <a:pt x="35259" y="49059"/>
                    <a:pt x="35070" y="48775"/>
                    <a:pt x="34691" y="48775"/>
                  </a:cubicBezTo>
                  <a:close/>
                  <a:moveTo>
                    <a:pt x="41686" y="48775"/>
                  </a:moveTo>
                  <a:cubicBezTo>
                    <a:pt x="41308" y="48775"/>
                    <a:pt x="40930" y="49153"/>
                    <a:pt x="40930" y="49531"/>
                  </a:cubicBezTo>
                  <a:cubicBezTo>
                    <a:pt x="40930" y="49815"/>
                    <a:pt x="41214" y="50193"/>
                    <a:pt x="41686" y="50193"/>
                  </a:cubicBezTo>
                  <a:cubicBezTo>
                    <a:pt x="42064" y="50193"/>
                    <a:pt x="42348" y="49815"/>
                    <a:pt x="42348" y="49531"/>
                  </a:cubicBezTo>
                  <a:cubicBezTo>
                    <a:pt x="42253" y="49059"/>
                    <a:pt x="42064" y="48775"/>
                    <a:pt x="41686" y="48775"/>
                  </a:cubicBezTo>
                  <a:close/>
                  <a:moveTo>
                    <a:pt x="48681" y="48775"/>
                  </a:moveTo>
                  <a:cubicBezTo>
                    <a:pt x="48303" y="48775"/>
                    <a:pt x="47925" y="49153"/>
                    <a:pt x="47925" y="49531"/>
                  </a:cubicBezTo>
                  <a:cubicBezTo>
                    <a:pt x="47925" y="49815"/>
                    <a:pt x="48114" y="50193"/>
                    <a:pt x="48681" y="50193"/>
                  </a:cubicBezTo>
                  <a:cubicBezTo>
                    <a:pt x="48965" y="50193"/>
                    <a:pt x="49343" y="49815"/>
                    <a:pt x="49343" y="49531"/>
                  </a:cubicBezTo>
                  <a:cubicBezTo>
                    <a:pt x="49248" y="49059"/>
                    <a:pt x="48965" y="48775"/>
                    <a:pt x="48681" y="48775"/>
                  </a:cubicBezTo>
                  <a:close/>
                  <a:moveTo>
                    <a:pt x="55581" y="48775"/>
                  </a:moveTo>
                  <a:cubicBezTo>
                    <a:pt x="55298" y="48775"/>
                    <a:pt x="54920" y="49153"/>
                    <a:pt x="54920" y="49531"/>
                  </a:cubicBezTo>
                  <a:cubicBezTo>
                    <a:pt x="54920" y="49815"/>
                    <a:pt x="55109" y="50193"/>
                    <a:pt x="55581" y="50193"/>
                  </a:cubicBezTo>
                  <a:cubicBezTo>
                    <a:pt x="55960" y="50193"/>
                    <a:pt x="56338" y="49815"/>
                    <a:pt x="56338" y="49531"/>
                  </a:cubicBezTo>
                  <a:cubicBezTo>
                    <a:pt x="56243" y="49059"/>
                    <a:pt x="55960" y="48775"/>
                    <a:pt x="55581" y="48775"/>
                  </a:cubicBezTo>
                  <a:close/>
                  <a:moveTo>
                    <a:pt x="62576" y="48775"/>
                  </a:moveTo>
                  <a:cubicBezTo>
                    <a:pt x="62198" y="48775"/>
                    <a:pt x="61820" y="49153"/>
                    <a:pt x="61820" y="49531"/>
                  </a:cubicBezTo>
                  <a:cubicBezTo>
                    <a:pt x="61820" y="49815"/>
                    <a:pt x="62104" y="50193"/>
                    <a:pt x="62576" y="50193"/>
                  </a:cubicBezTo>
                  <a:cubicBezTo>
                    <a:pt x="62954" y="50193"/>
                    <a:pt x="63333" y="49815"/>
                    <a:pt x="63333" y="49531"/>
                  </a:cubicBezTo>
                  <a:cubicBezTo>
                    <a:pt x="63144" y="49059"/>
                    <a:pt x="62954" y="48775"/>
                    <a:pt x="62576" y="48775"/>
                  </a:cubicBezTo>
                  <a:close/>
                  <a:moveTo>
                    <a:pt x="69571" y="48775"/>
                  </a:moveTo>
                  <a:cubicBezTo>
                    <a:pt x="69193" y="48775"/>
                    <a:pt x="68815" y="49153"/>
                    <a:pt x="68815" y="49531"/>
                  </a:cubicBezTo>
                  <a:cubicBezTo>
                    <a:pt x="68815" y="49815"/>
                    <a:pt x="69099" y="50193"/>
                    <a:pt x="69571" y="50193"/>
                  </a:cubicBezTo>
                  <a:cubicBezTo>
                    <a:pt x="69949" y="50193"/>
                    <a:pt x="70233" y="49815"/>
                    <a:pt x="70233" y="49531"/>
                  </a:cubicBezTo>
                  <a:cubicBezTo>
                    <a:pt x="70138" y="49059"/>
                    <a:pt x="69949" y="48775"/>
                    <a:pt x="69571" y="48775"/>
                  </a:cubicBezTo>
                  <a:close/>
                  <a:moveTo>
                    <a:pt x="3309" y="50477"/>
                  </a:moveTo>
                  <a:cubicBezTo>
                    <a:pt x="3025" y="50477"/>
                    <a:pt x="2836" y="50666"/>
                    <a:pt x="2647" y="50855"/>
                  </a:cubicBezTo>
                  <a:lnTo>
                    <a:pt x="3025" y="51611"/>
                  </a:lnTo>
                  <a:cubicBezTo>
                    <a:pt x="3120" y="51611"/>
                    <a:pt x="3120" y="51706"/>
                    <a:pt x="3309" y="51706"/>
                  </a:cubicBezTo>
                  <a:cubicBezTo>
                    <a:pt x="3593" y="51706"/>
                    <a:pt x="3971" y="51422"/>
                    <a:pt x="3971" y="51044"/>
                  </a:cubicBezTo>
                  <a:cubicBezTo>
                    <a:pt x="3876" y="50760"/>
                    <a:pt x="3593" y="50477"/>
                    <a:pt x="3309" y="50477"/>
                  </a:cubicBezTo>
                  <a:close/>
                  <a:moveTo>
                    <a:pt x="10209" y="50477"/>
                  </a:moveTo>
                  <a:cubicBezTo>
                    <a:pt x="9831" y="50477"/>
                    <a:pt x="9548" y="50760"/>
                    <a:pt x="9548" y="51138"/>
                  </a:cubicBezTo>
                  <a:cubicBezTo>
                    <a:pt x="9548" y="51516"/>
                    <a:pt x="9737" y="51895"/>
                    <a:pt x="10209" y="51895"/>
                  </a:cubicBezTo>
                  <a:cubicBezTo>
                    <a:pt x="10587" y="51895"/>
                    <a:pt x="10966" y="51516"/>
                    <a:pt x="10966" y="51138"/>
                  </a:cubicBezTo>
                  <a:cubicBezTo>
                    <a:pt x="10871" y="50760"/>
                    <a:pt x="10587" y="50477"/>
                    <a:pt x="10209" y="50477"/>
                  </a:cubicBezTo>
                  <a:close/>
                  <a:moveTo>
                    <a:pt x="17204" y="50477"/>
                  </a:moveTo>
                  <a:cubicBezTo>
                    <a:pt x="16826" y="50477"/>
                    <a:pt x="16543" y="50760"/>
                    <a:pt x="16543" y="51138"/>
                  </a:cubicBezTo>
                  <a:cubicBezTo>
                    <a:pt x="16543" y="51516"/>
                    <a:pt x="16732" y="51895"/>
                    <a:pt x="17204" y="51895"/>
                  </a:cubicBezTo>
                  <a:cubicBezTo>
                    <a:pt x="17582" y="51895"/>
                    <a:pt x="17960" y="51516"/>
                    <a:pt x="17960" y="51138"/>
                  </a:cubicBezTo>
                  <a:cubicBezTo>
                    <a:pt x="17771" y="50760"/>
                    <a:pt x="17582" y="50477"/>
                    <a:pt x="17204" y="50477"/>
                  </a:cubicBezTo>
                  <a:close/>
                  <a:moveTo>
                    <a:pt x="24199" y="50477"/>
                  </a:moveTo>
                  <a:cubicBezTo>
                    <a:pt x="23821" y="50477"/>
                    <a:pt x="23443" y="50760"/>
                    <a:pt x="23443" y="51138"/>
                  </a:cubicBezTo>
                  <a:cubicBezTo>
                    <a:pt x="23443" y="51516"/>
                    <a:pt x="23726" y="51895"/>
                    <a:pt x="24199" y="51895"/>
                  </a:cubicBezTo>
                  <a:cubicBezTo>
                    <a:pt x="24577" y="51895"/>
                    <a:pt x="24861" y="51516"/>
                    <a:pt x="24861" y="51138"/>
                  </a:cubicBezTo>
                  <a:cubicBezTo>
                    <a:pt x="24766" y="50760"/>
                    <a:pt x="24577" y="50477"/>
                    <a:pt x="24199" y="50477"/>
                  </a:cubicBezTo>
                  <a:close/>
                  <a:moveTo>
                    <a:pt x="31099" y="50477"/>
                  </a:moveTo>
                  <a:cubicBezTo>
                    <a:pt x="30816" y="50477"/>
                    <a:pt x="30438" y="50760"/>
                    <a:pt x="30438" y="51138"/>
                  </a:cubicBezTo>
                  <a:cubicBezTo>
                    <a:pt x="30438" y="51516"/>
                    <a:pt x="30627" y="51895"/>
                    <a:pt x="31099" y="51895"/>
                  </a:cubicBezTo>
                  <a:cubicBezTo>
                    <a:pt x="31478" y="51895"/>
                    <a:pt x="31856" y="51516"/>
                    <a:pt x="31856" y="51138"/>
                  </a:cubicBezTo>
                  <a:cubicBezTo>
                    <a:pt x="31761" y="50760"/>
                    <a:pt x="31478" y="50477"/>
                    <a:pt x="31099" y="50477"/>
                  </a:cubicBezTo>
                  <a:close/>
                  <a:moveTo>
                    <a:pt x="38094" y="50477"/>
                  </a:moveTo>
                  <a:cubicBezTo>
                    <a:pt x="37811" y="50477"/>
                    <a:pt x="37433" y="50760"/>
                    <a:pt x="37433" y="51138"/>
                  </a:cubicBezTo>
                  <a:cubicBezTo>
                    <a:pt x="37433" y="51516"/>
                    <a:pt x="37622" y="51895"/>
                    <a:pt x="38094" y="51895"/>
                  </a:cubicBezTo>
                  <a:cubicBezTo>
                    <a:pt x="38472" y="51895"/>
                    <a:pt x="38851" y="51516"/>
                    <a:pt x="38851" y="51138"/>
                  </a:cubicBezTo>
                  <a:cubicBezTo>
                    <a:pt x="38851" y="50760"/>
                    <a:pt x="38472" y="50477"/>
                    <a:pt x="38094" y="50477"/>
                  </a:cubicBezTo>
                  <a:close/>
                  <a:moveTo>
                    <a:pt x="45089" y="50477"/>
                  </a:moveTo>
                  <a:cubicBezTo>
                    <a:pt x="44711" y="50477"/>
                    <a:pt x="44333" y="50760"/>
                    <a:pt x="44333" y="51138"/>
                  </a:cubicBezTo>
                  <a:cubicBezTo>
                    <a:pt x="44333" y="51516"/>
                    <a:pt x="44617" y="51895"/>
                    <a:pt x="45089" y="51895"/>
                  </a:cubicBezTo>
                  <a:cubicBezTo>
                    <a:pt x="45467" y="51895"/>
                    <a:pt x="45845" y="51516"/>
                    <a:pt x="45845" y="51138"/>
                  </a:cubicBezTo>
                  <a:cubicBezTo>
                    <a:pt x="45845" y="50760"/>
                    <a:pt x="45467" y="50477"/>
                    <a:pt x="45089" y="50477"/>
                  </a:cubicBezTo>
                  <a:close/>
                  <a:moveTo>
                    <a:pt x="52084" y="50477"/>
                  </a:moveTo>
                  <a:cubicBezTo>
                    <a:pt x="51706" y="50477"/>
                    <a:pt x="51328" y="50760"/>
                    <a:pt x="51328" y="51138"/>
                  </a:cubicBezTo>
                  <a:cubicBezTo>
                    <a:pt x="51328" y="51516"/>
                    <a:pt x="51611" y="51895"/>
                    <a:pt x="52084" y="51895"/>
                  </a:cubicBezTo>
                  <a:cubicBezTo>
                    <a:pt x="52462" y="51895"/>
                    <a:pt x="52746" y="51516"/>
                    <a:pt x="52746" y="51138"/>
                  </a:cubicBezTo>
                  <a:cubicBezTo>
                    <a:pt x="52746" y="50760"/>
                    <a:pt x="52368" y="50477"/>
                    <a:pt x="52084" y="50477"/>
                  </a:cubicBezTo>
                  <a:close/>
                  <a:moveTo>
                    <a:pt x="59079" y="50477"/>
                  </a:moveTo>
                  <a:cubicBezTo>
                    <a:pt x="58701" y="50477"/>
                    <a:pt x="58323" y="50760"/>
                    <a:pt x="58323" y="51138"/>
                  </a:cubicBezTo>
                  <a:cubicBezTo>
                    <a:pt x="58323" y="51516"/>
                    <a:pt x="58512" y="51895"/>
                    <a:pt x="59079" y="51895"/>
                  </a:cubicBezTo>
                  <a:cubicBezTo>
                    <a:pt x="59363" y="51895"/>
                    <a:pt x="59741" y="51516"/>
                    <a:pt x="59741" y="51138"/>
                  </a:cubicBezTo>
                  <a:cubicBezTo>
                    <a:pt x="59741" y="50760"/>
                    <a:pt x="59363" y="50477"/>
                    <a:pt x="59079" y="50477"/>
                  </a:cubicBezTo>
                  <a:close/>
                  <a:moveTo>
                    <a:pt x="65979" y="50477"/>
                  </a:moveTo>
                  <a:cubicBezTo>
                    <a:pt x="65601" y="50477"/>
                    <a:pt x="65318" y="50760"/>
                    <a:pt x="65318" y="51138"/>
                  </a:cubicBezTo>
                  <a:cubicBezTo>
                    <a:pt x="65318" y="51516"/>
                    <a:pt x="65507" y="51895"/>
                    <a:pt x="65979" y="51895"/>
                  </a:cubicBezTo>
                  <a:cubicBezTo>
                    <a:pt x="66357" y="51895"/>
                    <a:pt x="66735" y="51516"/>
                    <a:pt x="66735" y="51138"/>
                  </a:cubicBezTo>
                  <a:cubicBezTo>
                    <a:pt x="66735" y="50760"/>
                    <a:pt x="66357" y="50477"/>
                    <a:pt x="65979" y="50477"/>
                  </a:cubicBezTo>
                  <a:close/>
                  <a:moveTo>
                    <a:pt x="6712" y="52178"/>
                  </a:moveTo>
                  <a:cubicBezTo>
                    <a:pt x="6334" y="52178"/>
                    <a:pt x="5956" y="52556"/>
                    <a:pt x="5956" y="52934"/>
                  </a:cubicBezTo>
                  <a:cubicBezTo>
                    <a:pt x="5956" y="53218"/>
                    <a:pt x="6239" y="53596"/>
                    <a:pt x="6712" y="53596"/>
                  </a:cubicBezTo>
                  <a:cubicBezTo>
                    <a:pt x="7090" y="53596"/>
                    <a:pt x="7374" y="53312"/>
                    <a:pt x="7374" y="52934"/>
                  </a:cubicBezTo>
                  <a:cubicBezTo>
                    <a:pt x="7374" y="52556"/>
                    <a:pt x="7090" y="52178"/>
                    <a:pt x="6712" y="52178"/>
                  </a:cubicBezTo>
                  <a:close/>
                  <a:moveTo>
                    <a:pt x="13707" y="52178"/>
                  </a:moveTo>
                  <a:cubicBezTo>
                    <a:pt x="13329" y="52178"/>
                    <a:pt x="12951" y="52556"/>
                    <a:pt x="12951" y="52934"/>
                  </a:cubicBezTo>
                  <a:cubicBezTo>
                    <a:pt x="12951" y="53218"/>
                    <a:pt x="13234" y="53596"/>
                    <a:pt x="13707" y="53596"/>
                  </a:cubicBezTo>
                  <a:cubicBezTo>
                    <a:pt x="13990" y="53596"/>
                    <a:pt x="14368" y="53312"/>
                    <a:pt x="14368" y="52934"/>
                  </a:cubicBezTo>
                  <a:cubicBezTo>
                    <a:pt x="14368" y="52556"/>
                    <a:pt x="13990" y="52178"/>
                    <a:pt x="13707" y="52178"/>
                  </a:cubicBezTo>
                  <a:close/>
                  <a:moveTo>
                    <a:pt x="20607" y="52178"/>
                  </a:moveTo>
                  <a:cubicBezTo>
                    <a:pt x="20324" y="52178"/>
                    <a:pt x="19945" y="52556"/>
                    <a:pt x="19945" y="52934"/>
                  </a:cubicBezTo>
                  <a:cubicBezTo>
                    <a:pt x="19945" y="53218"/>
                    <a:pt x="20135" y="53596"/>
                    <a:pt x="20607" y="53596"/>
                  </a:cubicBezTo>
                  <a:cubicBezTo>
                    <a:pt x="20985" y="53596"/>
                    <a:pt x="21363" y="53312"/>
                    <a:pt x="21363" y="52934"/>
                  </a:cubicBezTo>
                  <a:cubicBezTo>
                    <a:pt x="21363" y="52556"/>
                    <a:pt x="21080" y="52178"/>
                    <a:pt x="20607" y="52178"/>
                  </a:cubicBezTo>
                  <a:close/>
                  <a:moveTo>
                    <a:pt x="27602" y="52178"/>
                  </a:moveTo>
                  <a:cubicBezTo>
                    <a:pt x="27224" y="52178"/>
                    <a:pt x="26846" y="52556"/>
                    <a:pt x="26846" y="52934"/>
                  </a:cubicBezTo>
                  <a:cubicBezTo>
                    <a:pt x="26846" y="53218"/>
                    <a:pt x="27129" y="53596"/>
                    <a:pt x="27602" y="53596"/>
                  </a:cubicBezTo>
                  <a:cubicBezTo>
                    <a:pt x="27980" y="53596"/>
                    <a:pt x="28358" y="53312"/>
                    <a:pt x="28358" y="52934"/>
                  </a:cubicBezTo>
                  <a:cubicBezTo>
                    <a:pt x="28358" y="52556"/>
                    <a:pt x="28075" y="52178"/>
                    <a:pt x="27602" y="52178"/>
                  </a:cubicBezTo>
                  <a:close/>
                  <a:moveTo>
                    <a:pt x="34691" y="52178"/>
                  </a:moveTo>
                  <a:cubicBezTo>
                    <a:pt x="34313" y="52178"/>
                    <a:pt x="33935" y="52556"/>
                    <a:pt x="33935" y="52934"/>
                  </a:cubicBezTo>
                  <a:cubicBezTo>
                    <a:pt x="33935" y="53218"/>
                    <a:pt x="34219" y="53596"/>
                    <a:pt x="34691" y="53596"/>
                  </a:cubicBezTo>
                  <a:cubicBezTo>
                    <a:pt x="35070" y="53596"/>
                    <a:pt x="35448" y="53312"/>
                    <a:pt x="35448" y="52934"/>
                  </a:cubicBezTo>
                  <a:cubicBezTo>
                    <a:pt x="35259" y="52556"/>
                    <a:pt x="35070" y="52178"/>
                    <a:pt x="34691" y="52178"/>
                  </a:cubicBezTo>
                  <a:close/>
                  <a:moveTo>
                    <a:pt x="41686" y="52178"/>
                  </a:moveTo>
                  <a:cubicBezTo>
                    <a:pt x="41308" y="52178"/>
                    <a:pt x="40930" y="52556"/>
                    <a:pt x="40930" y="52934"/>
                  </a:cubicBezTo>
                  <a:cubicBezTo>
                    <a:pt x="40930" y="53218"/>
                    <a:pt x="41214" y="53596"/>
                    <a:pt x="41686" y="53596"/>
                  </a:cubicBezTo>
                  <a:cubicBezTo>
                    <a:pt x="42064" y="53596"/>
                    <a:pt x="42348" y="53312"/>
                    <a:pt x="42348" y="52934"/>
                  </a:cubicBezTo>
                  <a:cubicBezTo>
                    <a:pt x="42253" y="52556"/>
                    <a:pt x="42064" y="52178"/>
                    <a:pt x="41686" y="52178"/>
                  </a:cubicBezTo>
                  <a:close/>
                  <a:moveTo>
                    <a:pt x="48681" y="52178"/>
                  </a:moveTo>
                  <a:cubicBezTo>
                    <a:pt x="48303" y="52178"/>
                    <a:pt x="47925" y="52556"/>
                    <a:pt x="47925" y="52934"/>
                  </a:cubicBezTo>
                  <a:cubicBezTo>
                    <a:pt x="47925" y="53218"/>
                    <a:pt x="48114" y="53596"/>
                    <a:pt x="48681" y="53596"/>
                  </a:cubicBezTo>
                  <a:cubicBezTo>
                    <a:pt x="48965" y="53596"/>
                    <a:pt x="49343" y="53312"/>
                    <a:pt x="49343" y="52934"/>
                  </a:cubicBezTo>
                  <a:cubicBezTo>
                    <a:pt x="49248" y="52556"/>
                    <a:pt x="48965" y="52178"/>
                    <a:pt x="48681" y="52178"/>
                  </a:cubicBezTo>
                  <a:close/>
                  <a:moveTo>
                    <a:pt x="55581" y="52178"/>
                  </a:moveTo>
                  <a:cubicBezTo>
                    <a:pt x="55298" y="52178"/>
                    <a:pt x="54920" y="52556"/>
                    <a:pt x="54920" y="52934"/>
                  </a:cubicBezTo>
                  <a:cubicBezTo>
                    <a:pt x="54920" y="53218"/>
                    <a:pt x="55109" y="53596"/>
                    <a:pt x="55581" y="53596"/>
                  </a:cubicBezTo>
                  <a:cubicBezTo>
                    <a:pt x="55960" y="53596"/>
                    <a:pt x="56338" y="53312"/>
                    <a:pt x="56338" y="52934"/>
                  </a:cubicBezTo>
                  <a:cubicBezTo>
                    <a:pt x="56243" y="52556"/>
                    <a:pt x="55960" y="52178"/>
                    <a:pt x="55581" y="52178"/>
                  </a:cubicBezTo>
                  <a:close/>
                  <a:moveTo>
                    <a:pt x="62576" y="52178"/>
                  </a:moveTo>
                  <a:cubicBezTo>
                    <a:pt x="62198" y="52178"/>
                    <a:pt x="61820" y="52556"/>
                    <a:pt x="61820" y="52934"/>
                  </a:cubicBezTo>
                  <a:cubicBezTo>
                    <a:pt x="61820" y="53218"/>
                    <a:pt x="62104" y="53596"/>
                    <a:pt x="62576" y="53596"/>
                  </a:cubicBezTo>
                  <a:cubicBezTo>
                    <a:pt x="62954" y="53596"/>
                    <a:pt x="63333" y="53312"/>
                    <a:pt x="63333" y="52934"/>
                  </a:cubicBezTo>
                  <a:cubicBezTo>
                    <a:pt x="63144" y="52556"/>
                    <a:pt x="62954" y="52178"/>
                    <a:pt x="62576" y="52178"/>
                  </a:cubicBezTo>
                  <a:close/>
                  <a:moveTo>
                    <a:pt x="69571" y="52178"/>
                  </a:moveTo>
                  <a:cubicBezTo>
                    <a:pt x="69193" y="52178"/>
                    <a:pt x="68815" y="52556"/>
                    <a:pt x="68815" y="52934"/>
                  </a:cubicBezTo>
                  <a:cubicBezTo>
                    <a:pt x="68815" y="53218"/>
                    <a:pt x="69099" y="53596"/>
                    <a:pt x="69571" y="53596"/>
                  </a:cubicBezTo>
                  <a:cubicBezTo>
                    <a:pt x="69949" y="53596"/>
                    <a:pt x="70233" y="53312"/>
                    <a:pt x="70233" y="52934"/>
                  </a:cubicBezTo>
                  <a:cubicBezTo>
                    <a:pt x="70138" y="52556"/>
                    <a:pt x="69949" y="52178"/>
                    <a:pt x="69571" y="52178"/>
                  </a:cubicBezTo>
                  <a:close/>
                  <a:moveTo>
                    <a:pt x="10209" y="53974"/>
                  </a:moveTo>
                  <a:cubicBezTo>
                    <a:pt x="9831" y="53974"/>
                    <a:pt x="9548" y="54352"/>
                    <a:pt x="9548" y="54730"/>
                  </a:cubicBezTo>
                  <a:cubicBezTo>
                    <a:pt x="9548" y="55014"/>
                    <a:pt x="9737" y="55392"/>
                    <a:pt x="10209" y="55392"/>
                  </a:cubicBezTo>
                  <a:cubicBezTo>
                    <a:pt x="10587" y="55392"/>
                    <a:pt x="10966" y="55014"/>
                    <a:pt x="10966" y="54730"/>
                  </a:cubicBezTo>
                  <a:cubicBezTo>
                    <a:pt x="10871" y="54258"/>
                    <a:pt x="10587" y="53974"/>
                    <a:pt x="10209" y="53974"/>
                  </a:cubicBezTo>
                  <a:close/>
                  <a:moveTo>
                    <a:pt x="17204" y="53974"/>
                  </a:moveTo>
                  <a:cubicBezTo>
                    <a:pt x="16826" y="53974"/>
                    <a:pt x="16543" y="54352"/>
                    <a:pt x="16543" y="54730"/>
                  </a:cubicBezTo>
                  <a:cubicBezTo>
                    <a:pt x="16543" y="55014"/>
                    <a:pt x="16732" y="55392"/>
                    <a:pt x="17204" y="55392"/>
                  </a:cubicBezTo>
                  <a:cubicBezTo>
                    <a:pt x="17582" y="55392"/>
                    <a:pt x="17960" y="55014"/>
                    <a:pt x="17960" y="54730"/>
                  </a:cubicBezTo>
                  <a:cubicBezTo>
                    <a:pt x="17771" y="54258"/>
                    <a:pt x="17582" y="53974"/>
                    <a:pt x="17204" y="53974"/>
                  </a:cubicBezTo>
                  <a:close/>
                  <a:moveTo>
                    <a:pt x="24199" y="53974"/>
                  </a:moveTo>
                  <a:cubicBezTo>
                    <a:pt x="23821" y="53974"/>
                    <a:pt x="23443" y="54352"/>
                    <a:pt x="23443" y="54730"/>
                  </a:cubicBezTo>
                  <a:cubicBezTo>
                    <a:pt x="23443" y="55014"/>
                    <a:pt x="23726" y="55392"/>
                    <a:pt x="24199" y="55392"/>
                  </a:cubicBezTo>
                  <a:cubicBezTo>
                    <a:pt x="24577" y="55392"/>
                    <a:pt x="24861" y="55014"/>
                    <a:pt x="24861" y="54730"/>
                  </a:cubicBezTo>
                  <a:cubicBezTo>
                    <a:pt x="24766" y="54258"/>
                    <a:pt x="24577" y="53974"/>
                    <a:pt x="24199" y="53974"/>
                  </a:cubicBezTo>
                  <a:close/>
                  <a:moveTo>
                    <a:pt x="31099" y="53974"/>
                  </a:moveTo>
                  <a:cubicBezTo>
                    <a:pt x="30816" y="53974"/>
                    <a:pt x="30438" y="54352"/>
                    <a:pt x="30438" y="54730"/>
                  </a:cubicBezTo>
                  <a:cubicBezTo>
                    <a:pt x="30438" y="55014"/>
                    <a:pt x="30627" y="55392"/>
                    <a:pt x="31099" y="55392"/>
                  </a:cubicBezTo>
                  <a:cubicBezTo>
                    <a:pt x="31478" y="55392"/>
                    <a:pt x="31856" y="55014"/>
                    <a:pt x="31856" y="54730"/>
                  </a:cubicBezTo>
                  <a:cubicBezTo>
                    <a:pt x="31761" y="54258"/>
                    <a:pt x="31478" y="53974"/>
                    <a:pt x="31099" y="53974"/>
                  </a:cubicBezTo>
                  <a:close/>
                  <a:moveTo>
                    <a:pt x="38094" y="53974"/>
                  </a:moveTo>
                  <a:cubicBezTo>
                    <a:pt x="37811" y="53974"/>
                    <a:pt x="37433" y="54352"/>
                    <a:pt x="37433" y="54730"/>
                  </a:cubicBezTo>
                  <a:cubicBezTo>
                    <a:pt x="37433" y="55014"/>
                    <a:pt x="37622" y="55392"/>
                    <a:pt x="38094" y="55392"/>
                  </a:cubicBezTo>
                  <a:cubicBezTo>
                    <a:pt x="38472" y="55392"/>
                    <a:pt x="38851" y="55014"/>
                    <a:pt x="38851" y="54730"/>
                  </a:cubicBezTo>
                  <a:cubicBezTo>
                    <a:pt x="38851" y="54258"/>
                    <a:pt x="38472" y="53974"/>
                    <a:pt x="38094" y="53974"/>
                  </a:cubicBezTo>
                  <a:close/>
                  <a:moveTo>
                    <a:pt x="45089" y="53974"/>
                  </a:moveTo>
                  <a:cubicBezTo>
                    <a:pt x="44711" y="53974"/>
                    <a:pt x="44333" y="54352"/>
                    <a:pt x="44333" y="54730"/>
                  </a:cubicBezTo>
                  <a:cubicBezTo>
                    <a:pt x="44333" y="55014"/>
                    <a:pt x="44617" y="55392"/>
                    <a:pt x="45089" y="55392"/>
                  </a:cubicBezTo>
                  <a:cubicBezTo>
                    <a:pt x="45467" y="55392"/>
                    <a:pt x="45845" y="55014"/>
                    <a:pt x="45845" y="54730"/>
                  </a:cubicBezTo>
                  <a:cubicBezTo>
                    <a:pt x="45845" y="54258"/>
                    <a:pt x="45467" y="53974"/>
                    <a:pt x="45089" y="53974"/>
                  </a:cubicBezTo>
                  <a:close/>
                  <a:moveTo>
                    <a:pt x="52084" y="53974"/>
                  </a:moveTo>
                  <a:cubicBezTo>
                    <a:pt x="51706" y="53974"/>
                    <a:pt x="51328" y="54352"/>
                    <a:pt x="51328" y="54730"/>
                  </a:cubicBezTo>
                  <a:cubicBezTo>
                    <a:pt x="51328" y="55014"/>
                    <a:pt x="51611" y="55392"/>
                    <a:pt x="52084" y="55392"/>
                  </a:cubicBezTo>
                  <a:cubicBezTo>
                    <a:pt x="52462" y="55392"/>
                    <a:pt x="52746" y="55014"/>
                    <a:pt x="52746" y="54730"/>
                  </a:cubicBezTo>
                  <a:cubicBezTo>
                    <a:pt x="52746" y="54258"/>
                    <a:pt x="52368" y="53974"/>
                    <a:pt x="52084" y="53974"/>
                  </a:cubicBezTo>
                  <a:close/>
                  <a:moveTo>
                    <a:pt x="59079" y="53974"/>
                  </a:moveTo>
                  <a:cubicBezTo>
                    <a:pt x="58701" y="53974"/>
                    <a:pt x="58323" y="54352"/>
                    <a:pt x="58323" y="54730"/>
                  </a:cubicBezTo>
                  <a:cubicBezTo>
                    <a:pt x="58323" y="55014"/>
                    <a:pt x="58512" y="55392"/>
                    <a:pt x="59079" y="55392"/>
                  </a:cubicBezTo>
                  <a:cubicBezTo>
                    <a:pt x="59363" y="55392"/>
                    <a:pt x="59741" y="55014"/>
                    <a:pt x="59741" y="54730"/>
                  </a:cubicBezTo>
                  <a:cubicBezTo>
                    <a:pt x="59741" y="54258"/>
                    <a:pt x="59363" y="53974"/>
                    <a:pt x="59079" y="53974"/>
                  </a:cubicBezTo>
                  <a:close/>
                  <a:moveTo>
                    <a:pt x="65979" y="53974"/>
                  </a:moveTo>
                  <a:cubicBezTo>
                    <a:pt x="65601" y="53974"/>
                    <a:pt x="65318" y="54352"/>
                    <a:pt x="65318" y="54730"/>
                  </a:cubicBezTo>
                  <a:cubicBezTo>
                    <a:pt x="65318" y="55014"/>
                    <a:pt x="65507" y="55392"/>
                    <a:pt x="65979" y="55392"/>
                  </a:cubicBezTo>
                  <a:cubicBezTo>
                    <a:pt x="66357" y="55392"/>
                    <a:pt x="66735" y="55014"/>
                    <a:pt x="66735" y="54730"/>
                  </a:cubicBezTo>
                  <a:cubicBezTo>
                    <a:pt x="66735" y="54258"/>
                    <a:pt x="66357" y="53974"/>
                    <a:pt x="65979" y="53974"/>
                  </a:cubicBezTo>
                  <a:close/>
                  <a:moveTo>
                    <a:pt x="69571" y="55676"/>
                  </a:moveTo>
                  <a:lnTo>
                    <a:pt x="69571" y="55676"/>
                  </a:lnTo>
                  <a:cubicBezTo>
                    <a:pt x="69193" y="55770"/>
                    <a:pt x="68815" y="55959"/>
                    <a:pt x="68815" y="56337"/>
                  </a:cubicBezTo>
                  <a:cubicBezTo>
                    <a:pt x="68815" y="56432"/>
                    <a:pt x="69004" y="56432"/>
                    <a:pt x="69004" y="56621"/>
                  </a:cubicBezTo>
                  <a:cubicBezTo>
                    <a:pt x="69193" y="56243"/>
                    <a:pt x="69288" y="55959"/>
                    <a:pt x="69571" y="55676"/>
                  </a:cubicBezTo>
                  <a:close/>
                  <a:moveTo>
                    <a:pt x="6712" y="55770"/>
                  </a:moveTo>
                  <a:cubicBezTo>
                    <a:pt x="6334" y="55770"/>
                    <a:pt x="5956" y="56054"/>
                    <a:pt x="5956" y="56432"/>
                  </a:cubicBezTo>
                  <a:cubicBezTo>
                    <a:pt x="5956" y="56810"/>
                    <a:pt x="6239" y="57188"/>
                    <a:pt x="6712" y="57188"/>
                  </a:cubicBezTo>
                  <a:cubicBezTo>
                    <a:pt x="7090" y="57188"/>
                    <a:pt x="7374" y="56810"/>
                    <a:pt x="7374" y="56432"/>
                  </a:cubicBezTo>
                  <a:cubicBezTo>
                    <a:pt x="7374" y="55959"/>
                    <a:pt x="7090" y="55770"/>
                    <a:pt x="6712" y="55770"/>
                  </a:cubicBezTo>
                  <a:close/>
                  <a:moveTo>
                    <a:pt x="13707" y="55770"/>
                  </a:moveTo>
                  <a:cubicBezTo>
                    <a:pt x="13329" y="55770"/>
                    <a:pt x="12951" y="56054"/>
                    <a:pt x="12951" y="56432"/>
                  </a:cubicBezTo>
                  <a:cubicBezTo>
                    <a:pt x="12951" y="56810"/>
                    <a:pt x="13234" y="57188"/>
                    <a:pt x="13707" y="57188"/>
                  </a:cubicBezTo>
                  <a:cubicBezTo>
                    <a:pt x="13990" y="57188"/>
                    <a:pt x="14368" y="56810"/>
                    <a:pt x="14368" y="56432"/>
                  </a:cubicBezTo>
                  <a:cubicBezTo>
                    <a:pt x="14368" y="55959"/>
                    <a:pt x="13990" y="55770"/>
                    <a:pt x="13707" y="55770"/>
                  </a:cubicBezTo>
                  <a:close/>
                  <a:moveTo>
                    <a:pt x="20607" y="55770"/>
                  </a:moveTo>
                  <a:cubicBezTo>
                    <a:pt x="20324" y="55770"/>
                    <a:pt x="19945" y="56054"/>
                    <a:pt x="19945" y="56432"/>
                  </a:cubicBezTo>
                  <a:cubicBezTo>
                    <a:pt x="19945" y="56810"/>
                    <a:pt x="20135" y="57188"/>
                    <a:pt x="20607" y="57188"/>
                  </a:cubicBezTo>
                  <a:cubicBezTo>
                    <a:pt x="20985" y="57188"/>
                    <a:pt x="21363" y="56810"/>
                    <a:pt x="21363" y="56432"/>
                  </a:cubicBezTo>
                  <a:cubicBezTo>
                    <a:pt x="21363" y="55959"/>
                    <a:pt x="21080" y="55770"/>
                    <a:pt x="20607" y="55770"/>
                  </a:cubicBezTo>
                  <a:close/>
                  <a:moveTo>
                    <a:pt x="27602" y="55770"/>
                  </a:moveTo>
                  <a:cubicBezTo>
                    <a:pt x="27224" y="55770"/>
                    <a:pt x="26846" y="56054"/>
                    <a:pt x="26846" y="56432"/>
                  </a:cubicBezTo>
                  <a:cubicBezTo>
                    <a:pt x="26846" y="56810"/>
                    <a:pt x="27129" y="57188"/>
                    <a:pt x="27602" y="57188"/>
                  </a:cubicBezTo>
                  <a:cubicBezTo>
                    <a:pt x="27980" y="57188"/>
                    <a:pt x="28358" y="56810"/>
                    <a:pt x="28358" y="56432"/>
                  </a:cubicBezTo>
                  <a:cubicBezTo>
                    <a:pt x="28358" y="55959"/>
                    <a:pt x="28075" y="55770"/>
                    <a:pt x="27602" y="55770"/>
                  </a:cubicBezTo>
                  <a:close/>
                  <a:moveTo>
                    <a:pt x="34691" y="55770"/>
                  </a:moveTo>
                  <a:cubicBezTo>
                    <a:pt x="34313" y="55770"/>
                    <a:pt x="33935" y="56054"/>
                    <a:pt x="33935" y="56432"/>
                  </a:cubicBezTo>
                  <a:cubicBezTo>
                    <a:pt x="33935" y="56810"/>
                    <a:pt x="34219" y="57188"/>
                    <a:pt x="34691" y="57188"/>
                  </a:cubicBezTo>
                  <a:cubicBezTo>
                    <a:pt x="35070" y="57188"/>
                    <a:pt x="35448" y="56810"/>
                    <a:pt x="35448" y="56432"/>
                  </a:cubicBezTo>
                  <a:cubicBezTo>
                    <a:pt x="35259" y="55959"/>
                    <a:pt x="35070" y="55770"/>
                    <a:pt x="34691" y="55770"/>
                  </a:cubicBezTo>
                  <a:close/>
                  <a:moveTo>
                    <a:pt x="41686" y="55770"/>
                  </a:moveTo>
                  <a:cubicBezTo>
                    <a:pt x="41308" y="55770"/>
                    <a:pt x="40930" y="56054"/>
                    <a:pt x="40930" y="56432"/>
                  </a:cubicBezTo>
                  <a:cubicBezTo>
                    <a:pt x="40930" y="56810"/>
                    <a:pt x="41214" y="57188"/>
                    <a:pt x="41686" y="57188"/>
                  </a:cubicBezTo>
                  <a:cubicBezTo>
                    <a:pt x="42064" y="57188"/>
                    <a:pt x="42348" y="56810"/>
                    <a:pt x="42348" y="56432"/>
                  </a:cubicBezTo>
                  <a:cubicBezTo>
                    <a:pt x="42253" y="55959"/>
                    <a:pt x="42064" y="55770"/>
                    <a:pt x="41686" y="55770"/>
                  </a:cubicBezTo>
                  <a:close/>
                  <a:moveTo>
                    <a:pt x="48681" y="55770"/>
                  </a:moveTo>
                  <a:cubicBezTo>
                    <a:pt x="48303" y="55770"/>
                    <a:pt x="47925" y="56054"/>
                    <a:pt x="47925" y="56432"/>
                  </a:cubicBezTo>
                  <a:cubicBezTo>
                    <a:pt x="47925" y="56810"/>
                    <a:pt x="48114" y="57188"/>
                    <a:pt x="48681" y="57188"/>
                  </a:cubicBezTo>
                  <a:cubicBezTo>
                    <a:pt x="48965" y="57188"/>
                    <a:pt x="49343" y="56810"/>
                    <a:pt x="49343" y="56432"/>
                  </a:cubicBezTo>
                  <a:cubicBezTo>
                    <a:pt x="49248" y="55959"/>
                    <a:pt x="48965" y="55770"/>
                    <a:pt x="48681" y="55770"/>
                  </a:cubicBezTo>
                  <a:close/>
                  <a:moveTo>
                    <a:pt x="55581" y="55770"/>
                  </a:moveTo>
                  <a:cubicBezTo>
                    <a:pt x="55298" y="55770"/>
                    <a:pt x="54920" y="56054"/>
                    <a:pt x="54920" y="56432"/>
                  </a:cubicBezTo>
                  <a:cubicBezTo>
                    <a:pt x="54920" y="56810"/>
                    <a:pt x="55109" y="57188"/>
                    <a:pt x="55581" y="57188"/>
                  </a:cubicBezTo>
                  <a:cubicBezTo>
                    <a:pt x="55960" y="57188"/>
                    <a:pt x="56338" y="56810"/>
                    <a:pt x="56338" y="56432"/>
                  </a:cubicBezTo>
                  <a:cubicBezTo>
                    <a:pt x="56243" y="55959"/>
                    <a:pt x="55960" y="55770"/>
                    <a:pt x="55581" y="55770"/>
                  </a:cubicBezTo>
                  <a:close/>
                  <a:moveTo>
                    <a:pt x="62576" y="55770"/>
                  </a:moveTo>
                  <a:cubicBezTo>
                    <a:pt x="62198" y="55770"/>
                    <a:pt x="61820" y="56054"/>
                    <a:pt x="61820" y="56432"/>
                  </a:cubicBezTo>
                  <a:cubicBezTo>
                    <a:pt x="61820" y="56810"/>
                    <a:pt x="62104" y="57188"/>
                    <a:pt x="62576" y="57188"/>
                  </a:cubicBezTo>
                  <a:cubicBezTo>
                    <a:pt x="62954" y="57188"/>
                    <a:pt x="63333" y="56810"/>
                    <a:pt x="63333" y="56432"/>
                  </a:cubicBezTo>
                  <a:cubicBezTo>
                    <a:pt x="63144" y="55959"/>
                    <a:pt x="62954" y="55770"/>
                    <a:pt x="62576" y="55770"/>
                  </a:cubicBezTo>
                  <a:close/>
                  <a:moveTo>
                    <a:pt x="10209" y="57377"/>
                  </a:moveTo>
                  <a:cubicBezTo>
                    <a:pt x="9831" y="57377"/>
                    <a:pt x="9548" y="57755"/>
                    <a:pt x="9548" y="58133"/>
                  </a:cubicBezTo>
                  <a:cubicBezTo>
                    <a:pt x="9548" y="58417"/>
                    <a:pt x="9737" y="58795"/>
                    <a:pt x="10209" y="58795"/>
                  </a:cubicBezTo>
                  <a:cubicBezTo>
                    <a:pt x="10587" y="58795"/>
                    <a:pt x="10966" y="58511"/>
                    <a:pt x="10966" y="58133"/>
                  </a:cubicBezTo>
                  <a:cubicBezTo>
                    <a:pt x="10871" y="57755"/>
                    <a:pt x="10587" y="57377"/>
                    <a:pt x="10209" y="57377"/>
                  </a:cubicBezTo>
                  <a:close/>
                  <a:moveTo>
                    <a:pt x="17204" y="57377"/>
                  </a:moveTo>
                  <a:cubicBezTo>
                    <a:pt x="16826" y="57377"/>
                    <a:pt x="16543" y="57755"/>
                    <a:pt x="16543" y="58133"/>
                  </a:cubicBezTo>
                  <a:cubicBezTo>
                    <a:pt x="16543" y="58417"/>
                    <a:pt x="16732" y="58795"/>
                    <a:pt x="17204" y="58795"/>
                  </a:cubicBezTo>
                  <a:cubicBezTo>
                    <a:pt x="17582" y="58795"/>
                    <a:pt x="17960" y="58511"/>
                    <a:pt x="17960" y="58133"/>
                  </a:cubicBezTo>
                  <a:cubicBezTo>
                    <a:pt x="17771" y="57755"/>
                    <a:pt x="17582" y="57377"/>
                    <a:pt x="17204" y="57377"/>
                  </a:cubicBezTo>
                  <a:close/>
                  <a:moveTo>
                    <a:pt x="24199" y="57377"/>
                  </a:moveTo>
                  <a:cubicBezTo>
                    <a:pt x="23821" y="57377"/>
                    <a:pt x="23443" y="57755"/>
                    <a:pt x="23443" y="58133"/>
                  </a:cubicBezTo>
                  <a:cubicBezTo>
                    <a:pt x="23443" y="58417"/>
                    <a:pt x="23726" y="58795"/>
                    <a:pt x="24199" y="58795"/>
                  </a:cubicBezTo>
                  <a:cubicBezTo>
                    <a:pt x="24577" y="58795"/>
                    <a:pt x="24861" y="58511"/>
                    <a:pt x="24861" y="58133"/>
                  </a:cubicBezTo>
                  <a:cubicBezTo>
                    <a:pt x="24766" y="57755"/>
                    <a:pt x="24577" y="57377"/>
                    <a:pt x="24199" y="57377"/>
                  </a:cubicBezTo>
                  <a:close/>
                  <a:moveTo>
                    <a:pt x="31099" y="57377"/>
                  </a:moveTo>
                  <a:cubicBezTo>
                    <a:pt x="30816" y="57377"/>
                    <a:pt x="30438" y="57755"/>
                    <a:pt x="30438" y="58133"/>
                  </a:cubicBezTo>
                  <a:cubicBezTo>
                    <a:pt x="30438" y="58417"/>
                    <a:pt x="30627" y="58795"/>
                    <a:pt x="31099" y="58795"/>
                  </a:cubicBezTo>
                  <a:cubicBezTo>
                    <a:pt x="31478" y="58795"/>
                    <a:pt x="31856" y="58511"/>
                    <a:pt x="31856" y="58133"/>
                  </a:cubicBezTo>
                  <a:cubicBezTo>
                    <a:pt x="31761" y="57755"/>
                    <a:pt x="31478" y="57377"/>
                    <a:pt x="31099" y="57377"/>
                  </a:cubicBezTo>
                  <a:close/>
                  <a:moveTo>
                    <a:pt x="38094" y="57377"/>
                  </a:moveTo>
                  <a:cubicBezTo>
                    <a:pt x="37811" y="57377"/>
                    <a:pt x="37433" y="57755"/>
                    <a:pt x="37433" y="58133"/>
                  </a:cubicBezTo>
                  <a:cubicBezTo>
                    <a:pt x="37433" y="58417"/>
                    <a:pt x="37622" y="58795"/>
                    <a:pt x="38094" y="58795"/>
                  </a:cubicBezTo>
                  <a:cubicBezTo>
                    <a:pt x="38472" y="58795"/>
                    <a:pt x="38851" y="58511"/>
                    <a:pt x="38851" y="58133"/>
                  </a:cubicBezTo>
                  <a:cubicBezTo>
                    <a:pt x="38851" y="57755"/>
                    <a:pt x="38472" y="57377"/>
                    <a:pt x="38094" y="57377"/>
                  </a:cubicBezTo>
                  <a:close/>
                  <a:moveTo>
                    <a:pt x="45089" y="57377"/>
                  </a:moveTo>
                  <a:cubicBezTo>
                    <a:pt x="44711" y="57377"/>
                    <a:pt x="44333" y="57755"/>
                    <a:pt x="44333" y="58133"/>
                  </a:cubicBezTo>
                  <a:cubicBezTo>
                    <a:pt x="44333" y="58417"/>
                    <a:pt x="44617" y="58795"/>
                    <a:pt x="45089" y="58795"/>
                  </a:cubicBezTo>
                  <a:cubicBezTo>
                    <a:pt x="45467" y="58795"/>
                    <a:pt x="45845" y="58511"/>
                    <a:pt x="45845" y="58133"/>
                  </a:cubicBezTo>
                  <a:cubicBezTo>
                    <a:pt x="45845" y="57755"/>
                    <a:pt x="45467" y="57377"/>
                    <a:pt x="45089" y="57377"/>
                  </a:cubicBezTo>
                  <a:close/>
                  <a:moveTo>
                    <a:pt x="52084" y="57377"/>
                  </a:moveTo>
                  <a:cubicBezTo>
                    <a:pt x="51706" y="57377"/>
                    <a:pt x="51328" y="57755"/>
                    <a:pt x="51328" y="58133"/>
                  </a:cubicBezTo>
                  <a:cubicBezTo>
                    <a:pt x="51328" y="58417"/>
                    <a:pt x="51611" y="58795"/>
                    <a:pt x="52084" y="58795"/>
                  </a:cubicBezTo>
                  <a:cubicBezTo>
                    <a:pt x="52462" y="58795"/>
                    <a:pt x="52746" y="58511"/>
                    <a:pt x="52746" y="58133"/>
                  </a:cubicBezTo>
                  <a:cubicBezTo>
                    <a:pt x="52746" y="57755"/>
                    <a:pt x="52368" y="57377"/>
                    <a:pt x="52084" y="57377"/>
                  </a:cubicBezTo>
                  <a:close/>
                  <a:moveTo>
                    <a:pt x="59079" y="57377"/>
                  </a:moveTo>
                  <a:cubicBezTo>
                    <a:pt x="58701" y="57377"/>
                    <a:pt x="58323" y="57755"/>
                    <a:pt x="58323" y="58133"/>
                  </a:cubicBezTo>
                  <a:cubicBezTo>
                    <a:pt x="58323" y="58417"/>
                    <a:pt x="58512" y="58795"/>
                    <a:pt x="59079" y="58795"/>
                  </a:cubicBezTo>
                  <a:cubicBezTo>
                    <a:pt x="59363" y="58795"/>
                    <a:pt x="59741" y="58511"/>
                    <a:pt x="59741" y="58133"/>
                  </a:cubicBezTo>
                  <a:cubicBezTo>
                    <a:pt x="59741" y="57755"/>
                    <a:pt x="59363" y="57377"/>
                    <a:pt x="59079" y="57377"/>
                  </a:cubicBezTo>
                  <a:close/>
                  <a:moveTo>
                    <a:pt x="65979" y="57377"/>
                  </a:moveTo>
                  <a:cubicBezTo>
                    <a:pt x="65601" y="57377"/>
                    <a:pt x="65318" y="57755"/>
                    <a:pt x="65318" y="58133"/>
                  </a:cubicBezTo>
                  <a:cubicBezTo>
                    <a:pt x="65318" y="58417"/>
                    <a:pt x="65507" y="58795"/>
                    <a:pt x="65979" y="58795"/>
                  </a:cubicBezTo>
                  <a:cubicBezTo>
                    <a:pt x="66357" y="58795"/>
                    <a:pt x="66735" y="58511"/>
                    <a:pt x="66735" y="58133"/>
                  </a:cubicBezTo>
                  <a:cubicBezTo>
                    <a:pt x="66735" y="57755"/>
                    <a:pt x="66357" y="57377"/>
                    <a:pt x="65979" y="57377"/>
                  </a:cubicBezTo>
                  <a:close/>
                  <a:moveTo>
                    <a:pt x="13707" y="59173"/>
                  </a:moveTo>
                  <a:cubicBezTo>
                    <a:pt x="13329" y="59173"/>
                    <a:pt x="12951" y="59551"/>
                    <a:pt x="12951" y="59929"/>
                  </a:cubicBezTo>
                  <a:cubicBezTo>
                    <a:pt x="12951" y="60213"/>
                    <a:pt x="13234" y="60591"/>
                    <a:pt x="13707" y="60591"/>
                  </a:cubicBezTo>
                  <a:cubicBezTo>
                    <a:pt x="13990" y="60591"/>
                    <a:pt x="14368" y="60213"/>
                    <a:pt x="14368" y="59929"/>
                  </a:cubicBezTo>
                  <a:cubicBezTo>
                    <a:pt x="14368" y="59551"/>
                    <a:pt x="13990" y="59173"/>
                    <a:pt x="13707" y="59173"/>
                  </a:cubicBezTo>
                  <a:close/>
                  <a:moveTo>
                    <a:pt x="20607" y="59173"/>
                  </a:moveTo>
                  <a:cubicBezTo>
                    <a:pt x="20324" y="59173"/>
                    <a:pt x="19945" y="59551"/>
                    <a:pt x="19945" y="59929"/>
                  </a:cubicBezTo>
                  <a:cubicBezTo>
                    <a:pt x="19945" y="60213"/>
                    <a:pt x="20135" y="60591"/>
                    <a:pt x="20607" y="60591"/>
                  </a:cubicBezTo>
                  <a:cubicBezTo>
                    <a:pt x="20985" y="60591"/>
                    <a:pt x="21363" y="60213"/>
                    <a:pt x="21363" y="59929"/>
                  </a:cubicBezTo>
                  <a:cubicBezTo>
                    <a:pt x="21363" y="59551"/>
                    <a:pt x="21080" y="59173"/>
                    <a:pt x="20607" y="59173"/>
                  </a:cubicBezTo>
                  <a:close/>
                  <a:moveTo>
                    <a:pt x="27602" y="59173"/>
                  </a:moveTo>
                  <a:cubicBezTo>
                    <a:pt x="27224" y="59173"/>
                    <a:pt x="26846" y="59551"/>
                    <a:pt x="26846" y="59929"/>
                  </a:cubicBezTo>
                  <a:cubicBezTo>
                    <a:pt x="26846" y="60213"/>
                    <a:pt x="27129" y="60591"/>
                    <a:pt x="27602" y="60591"/>
                  </a:cubicBezTo>
                  <a:cubicBezTo>
                    <a:pt x="27980" y="60591"/>
                    <a:pt x="28358" y="60213"/>
                    <a:pt x="28358" y="59929"/>
                  </a:cubicBezTo>
                  <a:cubicBezTo>
                    <a:pt x="28358" y="59551"/>
                    <a:pt x="28075" y="59173"/>
                    <a:pt x="27602" y="59173"/>
                  </a:cubicBezTo>
                  <a:close/>
                  <a:moveTo>
                    <a:pt x="34691" y="59173"/>
                  </a:moveTo>
                  <a:cubicBezTo>
                    <a:pt x="34313" y="59173"/>
                    <a:pt x="33935" y="59551"/>
                    <a:pt x="33935" y="59929"/>
                  </a:cubicBezTo>
                  <a:cubicBezTo>
                    <a:pt x="33935" y="60213"/>
                    <a:pt x="34219" y="60591"/>
                    <a:pt x="34691" y="60591"/>
                  </a:cubicBezTo>
                  <a:cubicBezTo>
                    <a:pt x="35070" y="60591"/>
                    <a:pt x="35448" y="60213"/>
                    <a:pt x="35448" y="59929"/>
                  </a:cubicBezTo>
                  <a:cubicBezTo>
                    <a:pt x="35259" y="59551"/>
                    <a:pt x="35070" y="59173"/>
                    <a:pt x="34691" y="59173"/>
                  </a:cubicBezTo>
                  <a:close/>
                  <a:moveTo>
                    <a:pt x="41686" y="59173"/>
                  </a:moveTo>
                  <a:cubicBezTo>
                    <a:pt x="41308" y="59173"/>
                    <a:pt x="40930" y="59551"/>
                    <a:pt x="40930" y="59929"/>
                  </a:cubicBezTo>
                  <a:cubicBezTo>
                    <a:pt x="40930" y="60213"/>
                    <a:pt x="41214" y="60591"/>
                    <a:pt x="41686" y="60591"/>
                  </a:cubicBezTo>
                  <a:cubicBezTo>
                    <a:pt x="42064" y="60591"/>
                    <a:pt x="42348" y="60213"/>
                    <a:pt x="42348" y="59929"/>
                  </a:cubicBezTo>
                  <a:cubicBezTo>
                    <a:pt x="42253" y="59551"/>
                    <a:pt x="42064" y="59173"/>
                    <a:pt x="41686" y="59173"/>
                  </a:cubicBezTo>
                  <a:close/>
                  <a:moveTo>
                    <a:pt x="48681" y="59173"/>
                  </a:moveTo>
                  <a:cubicBezTo>
                    <a:pt x="48303" y="59173"/>
                    <a:pt x="47925" y="59551"/>
                    <a:pt x="47925" y="59929"/>
                  </a:cubicBezTo>
                  <a:cubicBezTo>
                    <a:pt x="47925" y="60213"/>
                    <a:pt x="48114" y="60591"/>
                    <a:pt x="48681" y="60591"/>
                  </a:cubicBezTo>
                  <a:cubicBezTo>
                    <a:pt x="48965" y="60591"/>
                    <a:pt x="49343" y="60213"/>
                    <a:pt x="49343" y="59929"/>
                  </a:cubicBezTo>
                  <a:cubicBezTo>
                    <a:pt x="49248" y="59551"/>
                    <a:pt x="48965" y="59173"/>
                    <a:pt x="48681" y="59173"/>
                  </a:cubicBezTo>
                  <a:close/>
                  <a:moveTo>
                    <a:pt x="55581" y="59173"/>
                  </a:moveTo>
                  <a:cubicBezTo>
                    <a:pt x="55298" y="59173"/>
                    <a:pt x="54920" y="59551"/>
                    <a:pt x="54920" y="59929"/>
                  </a:cubicBezTo>
                  <a:cubicBezTo>
                    <a:pt x="54920" y="60213"/>
                    <a:pt x="55109" y="60591"/>
                    <a:pt x="55581" y="60591"/>
                  </a:cubicBezTo>
                  <a:cubicBezTo>
                    <a:pt x="55960" y="60591"/>
                    <a:pt x="56338" y="60213"/>
                    <a:pt x="56338" y="59929"/>
                  </a:cubicBezTo>
                  <a:cubicBezTo>
                    <a:pt x="56243" y="59551"/>
                    <a:pt x="55960" y="59173"/>
                    <a:pt x="55581" y="59173"/>
                  </a:cubicBezTo>
                  <a:close/>
                  <a:moveTo>
                    <a:pt x="62576" y="59173"/>
                  </a:moveTo>
                  <a:cubicBezTo>
                    <a:pt x="62198" y="59173"/>
                    <a:pt x="61820" y="59551"/>
                    <a:pt x="61820" y="59929"/>
                  </a:cubicBezTo>
                  <a:cubicBezTo>
                    <a:pt x="61820" y="60213"/>
                    <a:pt x="62104" y="60591"/>
                    <a:pt x="62576" y="60591"/>
                  </a:cubicBezTo>
                  <a:cubicBezTo>
                    <a:pt x="62954" y="60591"/>
                    <a:pt x="63333" y="60213"/>
                    <a:pt x="63333" y="59929"/>
                  </a:cubicBezTo>
                  <a:cubicBezTo>
                    <a:pt x="63144" y="59551"/>
                    <a:pt x="62954" y="59173"/>
                    <a:pt x="62576" y="59173"/>
                  </a:cubicBezTo>
                  <a:close/>
                  <a:moveTo>
                    <a:pt x="10209" y="60969"/>
                  </a:moveTo>
                  <a:cubicBezTo>
                    <a:pt x="9831" y="60969"/>
                    <a:pt x="9548" y="61253"/>
                    <a:pt x="9548" y="61631"/>
                  </a:cubicBezTo>
                  <a:cubicBezTo>
                    <a:pt x="9548" y="62009"/>
                    <a:pt x="9737" y="62387"/>
                    <a:pt x="10209" y="62387"/>
                  </a:cubicBezTo>
                  <a:cubicBezTo>
                    <a:pt x="10587" y="62387"/>
                    <a:pt x="10966" y="62009"/>
                    <a:pt x="10966" y="61631"/>
                  </a:cubicBezTo>
                  <a:cubicBezTo>
                    <a:pt x="10871" y="61158"/>
                    <a:pt x="10587" y="60969"/>
                    <a:pt x="10209" y="60969"/>
                  </a:cubicBezTo>
                  <a:close/>
                  <a:moveTo>
                    <a:pt x="17204" y="60969"/>
                  </a:moveTo>
                  <a:cubicBezTo>
                    <a:pt x="16826" y="60969"/>
                    <a:pt x="16543" y="61253"/>
                    <a:pt x="16543" y="61631"/>
                  </a:cubicBezTo>
                  <a:cubicBezTo>
                    <a:pt x="16543" y="62009"/>
                    <a:pt x="16732" y="62387"/>
                    <a:pt x="17204" y="62387"/>
                  </a:cubicBezTo>
                  <a:cubicBezTo>
                    <a:pt x="17582" y="62387"/>
                    <a:pt x="17960" y="62009"/>
                    <a:pt x="17960" y="61631"/>
                  </a:cubicBezTo>
                  <a:cubicBezTo>
                    <a:pt x="17771" y="61158"/>
                    <a:pt x="17582" y="60969"/>
                    <a:pt x="17204" y="60969"/>
                  </a:cubicBezTo>
                  <a:close/>
                  <a:moveTo>
                    <a:pt x="24199" y="60969"/>
                  </a:moveTo>
                  <a:cubicBezTo>
                    <a:pt x="23821" y="60969"/>
                    <a:pt x="23443" y="61253"/>
                    <a:pt x="23443" y="61631"/>
                  </a:cubicBezTo>
                  <a:cubicBezTo>
                    <a:pt x="23443" y="62009"/>
                    <a:pt x="23726" y="62387"/>
                    <a:pt x="24199" y="62387"/>
                  </a:cubicBezTo>
                  <a:cubicBezTo>
                    <a:pt x="24577" y="62387"/>
                    <a:pt x="24861" y="62009"/>
                    <a:pt x="24861" y="61631"/>
                  </a:cubicBezTo>
                  <a:cubicBezTo>
                    <a:pt x="24766" y="61158"/>
                    <a:pt x="24577" y="60969"/>
                    <a:pt x="24199" y="60969"/>
                  </a:cubicBezTo>
                  <a:close/>
                  <a:moveTo>
                    <a:pt x="31099" y="60969"/>
                  </a:moveTo>
                  <a:cubicBezTo>
                    <a:pt x="30816" y="60969"/>
                    <a:pt x="30438" y="61253"/>
                    <a:pt x="30438" y="61631"/>
                  </a:cubicBezTo>
                  <a:cubicBezTo>
                    <a:pt x="30438" y="62009"/>
                    <a:pt x="30627" y="62387"/>
                    <a:pt x="31099" y="62387"/>
                  </a:cubicBezTo>
                  <a:cubicBezTo>
                    <a:pt x="31478" y="62387"/>
                    <a:pt x="31856" y="62009"/>
                    <a:pt x="31856" y="61631"/>
                  </a:cubicBezTo>
                  <a:cubicBezTo>
                    <a:pt x="31761" y="61158"/>
                    <a:pt x="31478" y="60969"/>
                    <a:pt x="31099" y="60969"/>
                  </a:cubicBezTo>
                  <a:close/>
                  <a:moveTo>
                    <a:pt x="38094" y="60969"/>
                  </a:moveTo>
                  <a:cubicBezTo>
                    <a:pt x="37811" y="60969"/>
                    <a:pt x="37433" y="61253"/>
                    <a:pt x="37433" y="61631"/>
                  </a:cubicBezTo>
                  <a:cubicBezTo>
                    <a:pt x="37433" y="62009"/>
                    <a:pt x="37622" y="62387"/>
                    <a:pt x="38094" y="62387"/>
                  </a:cubicBezTo>
                  <a:cubicBezTo>
                    <a:pt x="38472" y="62387"/>
                    <a:pt x="38851" y="62009"/>
                    <a:pt x="38851" y="61631"/>
                  </a:cubicBezTo>
                  <a:cubicBezTo>
                    <a:pt x="38851" y="61158"/>
                    <a:pt x="38472" y="60969"/>
                    <a:pt x="38094" y="60969"/>
                  </a:cubicBezTo>
                  <a:close/>
                  <a:moveTo>
                    <a:pt x="45089" y="60969"/>
                  </a:moveTo>
                  <a:cubicBezTo>
                    <a:pt x="44711" y="60969"/>
                    <a:pt x="44333" y="61253"/>
                    <a:pt x="44333" y="61631"/>
                  </a:cubicBezTo>
                  <a:cubicBezTo>
                    <a:pt x="44333" y="62009"/>
                    <a:pt x="44617" y="62387"/>
                    <a:pt x="45089" y="62387"/>
                  </a:cubicBezTo>
                  <a:cubicBezTo>
                    <a:pt x="45467" y="62387"/>
                    <a:pt x="45845" y="62009"/>
                    <a:pt x="45845" y="61631"/>
                  </a:cubicBezTo>
                  <a:cubicBezTo>
                    <a:pt x="45845" y="61158"/>
                    <a:pt x="45467" y="60969"/>
                    <a:pt x="45089" y="60969"/>
                  </a:cubicBezTo>
                  <a:close/>
                  <a:moveTo>
                    <a:pt x="52084" y="60969"/>
                  </a:moveTo>
                  <a:cubicBezTo>
                    <a:pt x="51706" y="60969"/>
                    <a:pt x="51328" y="61253"/>
                    <a:pt x="51328" y="61631"/>
                  </a:cubicBezTo>
                  <a:cubicBezTo>
                    <a:pt x="51328" y="62009"/>
                    <a:pt x="51611" y="62387"/>
                    <a:pt x="52084" y="62387"/>
                  </a:cubicBezTo>
                  <a:cubicBezTo>
                    <a:pt x="52462" y="62387"/>
                    <a:pt x="52746" y="62009"/>
                    <a:pt x="52746" y="61631"/>
                  </a:cubicBezTo>
                  <a:cubicBezTo>
                    <a:pt x="52746" y="61158"/>
                    <a:pt x="52368" y="60969"/>
                    <a:pt x="52084" y="60969"/>
                  </a:cubicBezTo>
                  <a:close/>
                  <a:moveTo>
                    <a:pt x="59079" y="60969"/>
                  </a:moveTo>
                  <a:cubicBezTo>
                    <a:pt x="58701" y="60969"/>
                    <a:pt x="58323" y="61253"/>
                    <a:pt x="58323" y="61631"/>
                  </a:cubicBezTo>
                  <a:cubicBezTo>
                    <a:pt x="58323" y="62009"/>
                    <a:pt x="58512" y="62387"/>
                    <a:pt x="59079" y="62387"/>
                  </a:cubicBezTo>
                  <a:cubicBezTo>
                    <a:pt x="59363" y="62387"/>
                    <a:pt x="59741" y="62009"/>
                    <a:pt x="59741" y="61631"/>
                  </a:cubicBezTo>
                  <a:cubicBezTo>
                    <a:pt x="59741" y="61158"/>
                    <a:pt x="59363" y="60969"/>
                    <a:pt x="59079" y="60969"/>
                  </a:cubicBezTo>
                  <a:close/>
                  <a:moveTo>
                    <a:pt x="13707" y="62670"/>
                  </a:moveTo>
                  <a:cubicBezTo>
                    <a:pt x="13329" y="62670"/>
                    <a:pt x="12951" y="63049"/>
                    <a:pt x="12951" y="63427"/>
                  </a:cubicBezTo>
                  <a:cubicBezTo>
                    <a:pt x="12951" y="63805"/>
                    <a:pt x="13234" y="64183"/>
                    <a:pt x="13707" y="64183"/>
                  </a:cubicBezTo>
                  <a:cubicBezTo>
                    <a:pt x="13990" y="64183"/>
                    <a:pt x="14368" y="63805"/>
                    <a:pt x="14368" y="63427"/>
                  </a:cubicBezTo>
                  <a:cubicBezTo>
                    <a:pt x="14368" y="62954"/>
                    <a:pt x="13990" y="62670"/>
                    <a:pt x="13707" y="62670"/>
                  </a:cubicBezTo>
                  <a:close/>
                  <a:moveTo>
                    <a:pt x="20607" y="62670"/>
                  </a:moveTo>
                  <a:cubicBezTo>
                    <a:pt x="20324" y="62670"/>
                    <a:pt x="19945" y="63049"/>
                    <a:pt x="19945" y="63427"/>
                  </a:cubicBezTo>
                  <a:cubicBezTo>
                    <a:pt x="19945" y="63805"/>
                    <a:pt x="20135" y="64183"/>
                    <a:pt x="20607" y="64183"/>
                  </a:cubicBezTo>
                  <a:cubicBezTo>
                    <a:pt x="20985" y="64183"/>
                    <a:pt x="21363" y="63805"/>
                    <a:pt x="21363" y="63427"/>
                  </a:cubicBezTo>
                  <a:cubicBezTo>
                    <a:pt x="21363" y="62954"/>
                    <a:pt x="21080" y="62670"/>
                    <a:pt x="20607" y="62670"/>
                  </a:cubicBezTo>
                  <a:close/>
                  <a:moveTo>
                    <a:pt x="27602" y="62670"/>
                  </a:moveTo>
                  <a:cubicBezTo>
                    <a:pt x="27224" y="62670"/>
                    <a:pt x="26846" y="63049"/>
                    <a:pt x="26846" y="63427"/>
                  </a:cubicBezTo>
                  <a:cubicBezTo>
                    <a:pt x="26846" y="63805"/>
                    <a:pt x="27129" y="64183"/>
                    <a:pt x="27602" y="64183"/>
                  </a:cubicBezTo>
                  <a:cubicBezTo>
                    <a:pt x="27980" y="64183"/>
                    <a:pt x="28358" y="63805"/>
                    <a:pt x="28358" y="63427"/>
                  </a:cubicBezTo>
                  <a:cubicBezTo>
                    <a:pt x="28358" y="62954"/>
                    <a:pt x="28075" y="62670"/>
                    <a:pt x="27602" y="62670"/>
                  </a:cubicBezTo>
                  <a:close/>
                  <a:moveTo>
                    <a:pt x="34691" y="62670"/>
                  </a:moveTo>
                  <a:cubicBezTo>
                    <a:pt x="34313" y="62670"/>
                    <a:pt x="33935" y="63049"/>
                    <a:pt x="33935" y="63427"/>
                  </a:cubicBezTo>
                  <a:cubicBezTo>
                    <a:pt x="33935" y="63805"/>
                    <a:pt x="34219" y="64183"/>
                    <a:pt x="34691" y="64183"/>
                  </a:cubicBezTo>
                  <a:cubicBezTo>
                    <a:pt x="35070" y="64183"/>
                    <a:pt x="35448" y="63805"/>
                    <a:pt x="35448" y="63427"/>
                  </a:cubicBezTo>
                  <a:cubicBezTo>
                    <a:pt x="35259" y="62954"/>
                    <a:pt x="35070" y="62670"/>
                    <a:pt x="34691" y="62670"/>
                  </a:cubicBezTo>
                  <a:close/>
                  <a:moveTo>
                    <a:pt x="41686" y="62670"/>
                  </a:moveTo>
                  <a:cubicBezTo>
                    <a:pt x="41308" y="62670"/>
                    <a:pt x="40930" y="63049"/>
                    <a:pt x="40930" y="63427"/>
                  </a:cubicBezTo>
                  <a:cubicBezTo>
                    <a:pt x="40930" y="63805"/>
                    <a:pt x="41214" y="64183"/>
                    <a:pt x="41686" y="64183"/>
                  </a:cubicBezTo>
                  <a:cubicBezTo>
                    <a:pt x="42064" y="64183"/>
                    <a:pt x="42348" y="63805"/>
                    <a:pt x="42348" y="63427"/>
                  </a:cubicBezTo>
                  <a:cubicBezTo>
                    <a:pt x="42253" y="62954"/>
                    <a:pt x="42064" y="62670"/>
                    <a:pt x="41686" y="62670"/>
                  </a:cubicBezTo>
                  <a:close/>
                  <a:moveTo>
                    <a:pt x="48681" y="62670"/>
                  </a:moveTo>
                  <a:cubicBezTo>
                    <a:pt x="48303" y="62670"/>
                    <a:pt x="47925" y="63049"/>
                    <a:pt x="47925" y="63427"/>
                  </a:cubicBezTo>
                  <a:cubicBezTo>
                    <a:pt x="47925" y="63805"/>
                    <a:pt x="48114" y="64183"/>
                    <a:pt x="48681" y="64183"/>
                  </a:cubicBezTo>
                  <a:cubicBezTo>
                    <a:pt x="48965" y="64183"/>
                    <a:pt x="49343" y="63805"/>
                    <a:pt x="49343" y="63427"/>
                  </a:cubicBezTo>
                  <a:cubicBezTo>
                    <a:pt x="49248" y="62954"/>
                    <a:pt x="48965" y="62670"/>
                    <a:pt x="48681" y="62670"/>
                  </a:cubicBezTo>
                  <a:close/>
                  <a:moveTo>
                    <a:pt x="55581" y="62670"/>
                  </a:moveTo>
                  <a:cubicBezTo>
                    <a:pt x="55298" y="62670"/>
                    <a:pt x="54920" y="63049"/>
                    <a:pt x="54920" y="63427"/>
                  </a:cubicBezTo>
                  <a:cubicBezTo>
                    <a:pt x="54920" y="63805"/>
                    <a:pt x="55109" y="64183"/>
                    <a:pt x="55581" y="64183"/>
                  </a:cubicBezTo>
                  <a:cubicBezTo>
                    <a:pt x="55960" y="64183"/>
                    <a:pt x="56338" y="63805"/>
                    <a:pt x="56338" y="63427"/>
                  </a:cubicBezTo>
                  <a:cubicBezTo>
                    <a:pt x="56243" y="62954"/>
                    <a:pt x="55960" y="62670"/>
                    <a:pt x="55581" y="62670"/>
                  </a:cubicBezTo>
                  <a:close/>
                  <a:moveTo>
                    <a:pt x="62576" y="62670"/>
                  </a:moveTo>
                  <a:cubicBezTo>
                    <a:pt x="62198" y="62670"/>
                    <a:pt x="61820" y="63049"/>
                    <a:pt x="61820" y="63427"/>
                  </a:cubicBezTo>
                  <a:cubicBezTo>
                    <a:pt x="61820" y="63805"/>
                    <a:pt x="62104" y="64183"/>
                    <a:pt x="62576" y="64183"/>
                  </a:cubicBezTo>
                  <a:cubicBezTo>
                    <a:pt x="62954" y="64183"/>
                    <a:pt x="63333" y="63805"/>
                    <a:pt x="63333" y="63427"/>
                  </a:cubicBezTo>
                  <a:cubicBezTo>
                    <a:pt x="63144" y="62954"/>
                    <a:pt x="62954" y="62670"/>
                    <a:pt x="62576" y="62670"/>
                  </a:cubicBezTo>
                  <a:close/>
                  <a:moveTo>
                    <a:pt x="17204" y="64372"/>
                  </a:moveTo>
                  <a:cubicBezTo>
                    <a:pt x="16826" y="64372"/>
                    <a:pt x="16543" y="64750"/>
                    <a:pt x="16543" y="65128"/>
                  </a:cubicBezTo>
                  <a:cubicBezTo>
                    <a:pt x="16543" y="65412"/>
                    <a:pt x="16732" y="65790"/>
                    <a:pt x="17204" y="65790"/>
                  </a:cubicBezTo>
                  <a:cubicBezTo>
                    <a:pt x="17582" y="65790"/>
                    <a:pt x="17960" y="65412"/>
                    <a:pt x="17960" y="65128"/>
                  </a:cubicBezTo>
                  <a:cubicBezTo>
                    <a:pt x="17771" y="64750"/>
                    <a:pt x="17582" y="64372"/>
                    <a:pt x="17204" y="64372"/>
                  </a:cubicBezTo>
                  <a:close/>
                  <a:moveTo>
                    <a:pt x="24199" y="64372"/>
                  </a:moveTo>
                  <a:cubicBezTo>
                    <a:pt x="23821" y="64372"/>
                    <a:pt x="23443" y="64750"/>
                    <a:pt x="23443" y="65128"/>
                  </a:cubicBezTo>
                  <a:cubicBezTo>
                    <a:pt x="23443" y="65412"/>
                    <a:pt x="23726" y="65790"/>
                    <a:pt x="24199" y="65790"/>
                  </a:cubicBezTo>
                  <a:cubicBezTo>
                    <a:pt x="24577" y="65790"/>
                    <a:pt x="24861" y="65412"/>
                    <a:pt x="24861" y="65128"/>
                  </a:cubicBezTo>
                  <a:cubicBezTo>
                    <a:pt x="24766" y="64750"/>
                    <a:pt x="24577" y="64372"/>
                    <a:pt x="24199" y="64372"/>
                  </a:cubicBezTo>
                  <a:close/>
                  <a:moveTo>
                    <a:pt x="31099" y="64372"/>
                  </a:moveTo>
                  <a:cubicBezTo>
                    <a:pt x="30816" y="64372"/>
                    <a:pt x="30438" y="64750"/>
                    <a:pt x="30438" y="65128"/>
                  </a:cubicBezTo>
                  <a:cubicBezTo>
                    <a:pt x="30438" y="65412"/>
                    <a:pt x="30627" y="65790"/>
                    <a:pt x="31099" y="65790"/>
                  </a:cubicBezTo>
                  <a:cubicBezTo>
                    <a:pt x="31478" y="65790"/>
                    <a:pt x="31856" y="65412"/>
                    <a:pt x="31856" y="65128"/>
                  </a:cubicBezTo>
                  <a:cubicBezTo>
                    <a:pt x="31761" y="64750"/>
                    <a:pt x="31478" y="64372"/>
                    <a:pt x="31099" y="64372"/>
                  </a:cubicBezTo>
                  <a:close/>
                  <a:moveTo>
                    <a:pt x="38094" y="64372"/>
                  </a:moveTo>
                  <a:cubicBezTo>
                    <a:pt x="37811" y="64372"/>
                    <a:pt x="37433" y="64750"/>
                    <a:pt x="37433" y="65128"/>
                  </a:cubicBezTo>
                  <a:cubicBezTo>
                    <a:pt x="37433" y="65412"/>
                    <a:pt x="37622" y="65790"/>
                    <a:pt x="38094" y="65790"/>
                  </a:cubicBezTo>
                  <a:cubicBezTo>
                    <a:pt x="38472" y="65790"/>
                    <a:pt x="38851" y="65412"/>
                    <a:pt x="38851" y="65128"/>
                  </a:cubicBezTo>
                  <a:cubicBezTo>
                    <a:pt x="38851" y="64750"/>
                    <a:pt x="38472" y="64372"/>
                    <a:pt x="38094" y="64372"/>
                  </a:cubicBezTo>
                  <a:close/>
                  <a:moveTo>
                    <a:pt x="45089" y="64372"/>
                  </a:moveTo>
                  <a:cubicBezTo>
                    <a:pt x="44711" y="64372"/>
                    <a:pt x="44333" y="64750"/>
                    <a:pt x="44333" y="65128"/>
                  </a:cubicBezTo>
                  <a:cubicBezTo>
                    <a:pt x="44333" y="65412"/>
                    <a:pt x="44617" y="65790"/>
                    <a:pt x="45089" y="65790"/>
                  </a:cubicBezTo>
                  <a:cubicBezTo>
                    <a:pt x="45467" y="65790"/>
                    <a:pt x="45845" y="65412"/>
                    <a:pt x="45845" y="65128"/>
                  </a:cubicBezTo>
                  <a:cubicBezTo>
                    <a:pt x="45845" y="64750"/>
                    <a:pt x="45467" y="64372"/>
                    <a:pt x="45089" y="64372"/>
                  </a:cubicBezTo>
                  <a:close/>
                  <a:moveTo>
                    <a:pt x="52084" y="64372"/>
                  </a:moveTo>
                  <a:cubicBezTo>
                    <a:pt x="51706" y="64372"/>
                    <a:pt x="51328" y="64750"/>
                    <a:pt x="51328" y="65128"/>
                  </a:cubicBezTo>
                  <a:cubicBezTo>
                    <a:pt x="51328" y="65412"/>
                    <a:pt x="51611" y="65790"/>
                    <a:pt x="52084" y="65790"/>
                  </a:cubicBezTo>
                  <a:cubicBezTo>
                    <a:pt x="52462" y="65790"/>
                    <a:pt x="52746" y="65412"/>
                    <a:pt x="52746" y="65128"/>
                  </a:cubicBezTo>
                  <a:cubicBezTo>
                    <a:pt x="52746" y="64750"/>
                    <a:pt x="52368" y="64372"/>
                    <a:pt x="52084" y="64372"/>
                  </a:cubicBezTo>
                  <a:close/>
                  <a:moveTo>
                    <a:pt x="59079" y="64372"/>
                  </a:moveTo>
                  <a:cubicBezTo>
                    <a:pt x="58701" y="64372"/>
                    <a:pt x="58323" y="64750"/>
                    <a:pt x="58323" y="65128"/>
                  </a:cubicBezTo>
                  <a:cubicBezTo>
                    <a:pt x="58323" y="65412"/>
                    <a:pt x="58512" y="65790"/>
                    <a:pt x="59079" y="65790"/>
                  </a:cubicBezTo>
                  <a:cubicBezTo>
                    <a:pt x="59363" y="65790"/>
                    <a:pt x="59741" y="65412"/>
                    <a:pt x="59741" y="65128"/>
                  </a:cubicBezTo>
                  <a:cubicBezTo>
                    <a:pt x="59741" y="64750"/>
                    <a:pt x="59363" y="64372"/>
                    <a:pt x="59079" y="64372"/>
                  </a:cubicBezTo>
                  <a:close/>
                  <a:moveTo>
                    <a:pt x="20607" y="66168"/>
                  </a:moveTo>
                  <a:cubicBezTo>
                    <a:pt x="20324" y="66168"/>
                    <a:pt x="19945" y="66546"/>
                    <a:pt x="19945" y="66830"/>
                  </a:cubicBezTo>
                  <a:cubicBezTo>
                    <a:pt x="19945" y="67208"/>
                    <a:pt x="20135" y="67586"/>
                    <a:pt x="20607" y="67586"/>
                  </a:cubicBezTo>
                  <a:cubicBezTo>
                    <a:pt x="20985" y="67586"/>
                    <a:pt x="21363" y="67208"/>
                    <a:pt x="21363" y="66830"/>
                  </a:cubicBezTo>
                  <a:cubicBezTo>
                    <a:pt x="21363" y="66546"/>
                    <a:pt x="21080" y="66168"/>
                    <a:pt x="20607" y="66168"/>
                  </a:cubicBezTo>
                  <a:close/>
                  <a:moveTo>
                    <a:pt x="27602" y="66168"/>
                  </a:moveTo>
                  <a:cubicBezTo>
                    <a:pt x="27224" y="66168"/>
                    <a:pt x="26846" y="66546"/>
                    <a:pt x="26846" y="66830"/>
                  </a:cubicBezTo>
                  <a:cubicBezTo>
                    <a:pt x="26846" y="67208"/>
                    <a:pt x="27129" y="67586"/>
                    <a:pt x="27602" y="67586"/>
                  </a:cubicBezTo>
                  <a:cubicBezTo>
                    <a:pt x="27980" y="67586"/>
                    <a:pt x="28358" y="67208"/>
                    <a:pt x="28358" y="66830"/>
                  </a:cubicBezTo>
                  <a:cubicBezTo>
                    <a:pt x="28358" y="66546"/>
                    <a:pt x="28075" y="66168"/>
                    <a:pt x="27602" y="66168"/>
                  </a:cubicBezTo>
                  <a:close/>
                  <a:moveTo>
                    <a:pt x="34691" y="66168"/>
                  </a:moveTo>
                  <a:cubicBezTo>
                    <a:pt x="34313" y="66168"/>
                    <a:pt x="33935" y="66546"/>
                    <a:pt x="33935" y="66830"/>
                  </a:cubicBezTo>
                  <a:cubicBezTo>
                    <a:pt x="33935" y="67208"/>
                    <a:pt x="34219" y="67586"/>
                    <a:pt x="34691" y="67586"/>
                  </a:cubicBezTo>
                  <a:cubicBezTo>
                    <a:pt x="35070" y="67586"/>
                    <a:pt x="35448" y="67208"/>
                    <a:pt x="35448" y="66830"/>
                  </a:cubicBezTo>
                  <a:cubicBezTo>
                    <a:pt x="35259" y="66546"/>
                    <a:pt x="35070" y="66168"/>
                    <a:pt x="34691" y="66168"/>
                  </a:cubicBezTo>
                  <a:close/>
                  <a:moveTo>
                    <a:pt x="41686" y="66168"/>
                  </a:moveTo>
                  <a:cubicBezTo>
                    <a:pt x="41308" y="66168"/>
                    <a:pt x="40930" y="66546"/>
                    <a:pt x="40930" y="66830"/>
                  </a:cubicBezTo>
                  <a:cubicBezTo>
                    <a:pt x="40930" y="67208"/>
                    <a:pt x="41214" y="67586"/>
                    <a:pt x="41686" y="67586"/>
                  </a:cubicBezTo>
                  <a:cubicBezTo>
                    <a:pt x="42064" y="67586"/>
                    <a:pt x="42348" y="67208"/>
                    <a:pt x="42348" y="66830"/>
                  </a:cubicBezTo>
                  <a:cubicBezTo>
                    <a:pt x="42253" y="66546"/>
                    <a:pt x="42064" y="66168"/>
                    <a:pt x="41686" y="66168"/>
                  </a:cubicBezTo>
                  <a:close/>
                  <a:moveTo>
                    <a:pt x="48681" y="66168"/>
                  </a:moveTo>
                  <a:cubicBezTo>
                    <a:pt x="48303" y="66168"/>
                    <a:pt x="47925" y="66546"/>
                    <a:pt x="47925" y="66830"/>
                  </a:cubicBezTo>
                  <a:cubicBezTo>
                    <a:pt x="47925" y="67208"/>
                    <a:pt x="48114" y="67586"/>
                    <a:pt x="48681" y="67586"/>
                  </a:cubicBezTo>
                  <a:cubicBezTo>
                    <a:pt x="48965" y="67586"/>
                    <a:pt x="49343" y="67208"/>
                    <a:pt x="49343" y="66830"/>
                  </a:cubicBezTo>
                  <a:cubicBezTo>
                    <a:pt x="49248" y="66546"/>
                    <a:pt x="48965" y="66168"/>
                    <a:pt x="48681" y="66168"/>
                  </a:cubicBezTo>
                  <a:close/>
                  <a:moveTo>
                    <a:pt x="55581" y="66168"/>
                  </a:moveTo>
                  <a:cubicBezTo>
                    <a:pt x="55298" y="66168"/>
                    <a:pt x="54920" y="66546"/>
                    <a:pt x="54920" y="66830"/>
                  </a:cubicBezTo>
                  <a:cubicBezTo>
                    <a:pt x="54920" y="67208"/>
                    <a:pt x="55109" y="67586"/>
                    <a:pt x="55581" y="67586"/>
                  </a:cubicBezTo>
                  <a:cubicBezTo>
                    <a:pt x="55960" y="67586"/>
                    <a:pt x="56338" y="67208"/>
                    <a:pt x="56338" y="66830"/>
                  </a:cubicBezTo>
                  <a:cubicBezTo>
                    <a:pt x="56243" y="66546"/>
                    <a:pt x="55960" y="66168"/>
                    <a:pt x="55581" y="66168"/>
                  </a:cubicBezTo>
                  <a:close/>
                  <a:moveTo>
                    <a:pt x="17204" y="67964"/>
                  </a:moveTo>
                  <a:cubicBezTo>
                    <a:pt x="17110" y="67964"/>
                    <a:pt x="16826" y="68058"/>
                    <a:pt x="16732" y="68153"/>
                  </a:cubicBezTo>
                  <a:cubicBezTo>
                    <a:pt x="16826" y="68247"/>
                    <a:pt x="17110" y="68436"/>
                    <a:pt x="17204" y="68436"/>
                  </a:cubicBezTo>
                  <a:cubicBezTo>
                    <a:pt x="17488" y="68531"/>
                    <a:pt x="17582" y="68625"/>
                    <a:pt x="17771" y="68720"/>
                  </a:cubicBezTo>
                  <a:cubicBezTo>
                    <a:pt x="17771" y="68625"/>
                    <a:pt x="17960" y="68625"/>
                    <a:pt x="17960" y="68625"/>
                  </a:cubicBezTo>
                  <a:cubicBezTo>
                    <a:pt x="17771" y="68247"/>
                    <a:pt x="17582" y="67964"/>
                    <a:pt x="17204" y="67964"/>
                  </a:cubicBezTo>
                  <a:close/>
                  <a:moveTo>
                    <a:pt x="24199" y="67964"/>
                  </a:moveTo>
                  <a:cubicBezTo>
                    <a:pt x="23821" y="67964"/>
                    <a:pt x="23443" y="68247"/>
                    <a:pt x="23443" y="68625"/>
                  </a:cubicBezTo>
                  <a:cubicBezTo>
                    <a:pt x="23443" y="69004"/>
                    <a:pt x="23726" y="69382"/>
                    <a:pt x="24199" y="69382"/>
                  </a:cubicBezTo>
                  <a:cubicBezTo>
                    <a:pt x="24577" y="69382"/>
                    <a:pt x="24861" y="69004"/>
                    <a:pt x="24861" y="68625"/>
                  </a:cubicBezTo>
                  <a:cubicBezTo>
                    <a:pt x="24766" y="68247"/>
                    <a:pt x="24577" y="67964"/>
                    <a:pt x="24199" y="67964"/>
                  </a:cubicBezTo>
                  <a:close/>
                  <a:moveTo>
                    <a:pt x="31099" y="67964"/>
                  </a:moveTo>
                  <a:cubicBezTo>
                    <a:pt x="30816" y="67964"/>
                    <a:pt x="30438" y="68247"/>
                    <a:pt x="30438" y="68625"/>
                  </a:cubicBezTo>
                  <a:cubicBezTo>
                    <a:pt x="30438" y="69004"/>
                    <a:pt x="30627" y="69382"/>
                    <a:pt x="31099" y="69382"/>
                  </a:cubicBezTo>
                  <a:cubicBezTo>
                    <a:pt x="31478" y="69382"/>
                    <a:pt x="31856" y="69004"/>
                    <a:pt x="31856" y="68625"/>
                  </a:cubicBezTo>
                  <a:cubicBezTo>
                    <a:pt x="31761" y="68247"/>
                    <a:pt x="31478" y="67964"/>
                    <a:pt x="31099" y="67964"/>
                  </a:cubicBezTo>
                  <a:close/>
                  <a:moveTo>
                    <a:pt x="38094" y="67964"/>
                  </a:moveTo>
                  <a:cubicBezTo>
                    <a:pt x="37811" y="67964"/>
                    <a:pt x="37433" y="68247"/>
                    <a:pt x="37433" y="68625"/>
                  </a:cubicBezTo>
                  <a:cubicBezTo>
                    <a:pt x="37433" y="69004"/>
                    <a:pt x="37622" y="69382"/>
                    <a:pt x="38094" y="69382"/>
                  </a:cubicBezTo>
                  <a:cubicBezTo>
                    <a:pt x="38472" y="69382"/>
                    <a:pt x="38851" y="69004"/>
                    <a:pt x="38851" y="68625"/>
                  </a:cubicBezTo>
                  <a:cubicBezTo>
                    <a:pt x="38851" y="68247"/>
                    <a:pt x="38472" y="67964"/>
                    <a:pt x="38094" y="67964"/>
                  </a:cubicBezTo>
                  <a:close/>
                  <a:moveTo>
                    <a:pt x="45089" y="67964"/>
                  </a:moveTo>
                  <a:cubicBezTo>
                    <a:pt x="44711" y="67964"/>
                    <a:pt x="44333" y="68247"/>
                    <a:pt x="44333" y="68625"/>
                  </a:cubicBezTo>
                  <a:cubicBezTo>
                    <a:pt x="44333" y="69004"/>
                    <a:pt x="44617" y="69382"/>
                    <a:pt x="45089" y="69382"/>
                  </a:cubicBezTo>
                  <a:cubicBezTo>
                    <a:pt x="45467" y="69382"/>
                    <a:pt x="45845" y="69004"/>
                    <a:pt x="45845" y="68625"/>
                  </a:cubicBezTo>
                  <a:cubicBezTo>
                    <a:pt x="45845" y="68247"/>
                    <a:pt x="45467" y="67964"/>
                    <a:pt x="45089" y="67964"/>
                  </a:cubicBezTo>
                  <a:close/>
                  <a:moveTo>
                    <a:pt x="52084" y="67964"/>
                  </a:moveTo>
                  <a:cubicBezTo>
                    <a:pt x="51706" y="67964"/>
                    <a:pt x="51328" y="68247"/>
                    <a:pt x="51328" y="68625"/>
                  </a:cubicBezTo>
                  <a:cubicBezTo>
                    <a:pt x="51328" y="69004"/>
                    <a:pt x="51611" y="69382"/>
                    <a:pt x="52084" y="69382"/>
                  </a:cubicBezTo>
                  <a:cubicBezTo>
                    <a:pt x="52462" y="69382"/>
                    <a:pt x="52746" y="69004"/>
                    <a:pt x="52746" y="68625"/>
                  </a:cubicBezTo>
                  <a:cubicBezTo>
                    <a:pt x="52746" y="68247"/>
                    <a:pt x="52368" y="67964"/>
                    <a:pt x="52084" y="67964"/>
                  </a:cubicBezTo>
                  <a:close/>
                  <a:moveTo>
                    <a:pt x="20607" y="69665"/>
                  </a:moveTo>
                  <a:cubicBezTo>
                    <a:pt x="20418" y="69665"/>
                    <a:pt x="20135" y="69949"/>
                    <a:pt x="20040" y="70138"/>
                  </a:cubicBezTo>
                  <a:cubicBezTo>
                    <a:pt x="20418" y="70421"/>
                    <a:pt x="20796" y="70516"/>
                    <a:pt x="21080" y="70611"/>
                  </a:cubicBezTo>
                  <a:cubicBezTo>
                    <a:pt x="21080" y="70516"/>
                    <a:pt x="21269" y="70421"/>
                    <a:pt x="21269" y="70327"/>
                  </a:cubicBezTo>
                  <a:cubicBezTo>
                    <a:pt x="21363" y="69949"/>
                    <a:pt x="21080" y="69665"/>
                    <a:pt x="20607" y="69665"/>
                  </a:cubicBezTo>
                  <a:close/>
                  <a:moveTo>
                    <a:pt x="27602" y="69665"/>
                  </a:moveTo>
                  <a:cubicBezTo>
                    <a:pt x="27224" y="69665"/>
                    <a:pt x="26846" y="70043"/>
                    <a:pt x="26846" y="70421"/>
                  </a:cubicBezTo>
                  <a:cubicBezTo>
                    <a:pt x="26846" y="70800"/>
                    <a:pt x="27129" y="71083"/>
                    <a:pt x="27602" y="71083"/>
                  </a:cubicBezTo>
                  <a:cubicBezTo>
                    <a:pt x="27980" y="71083"/>
                    <a:pt x="28358" y="70800"/>
                    <a:pt x="28358" y="70421"/>
                  </a:cubicBezTo>
                  <a:cubicBezTo>
                    <a:pt x="28358" y="69949"/>
                    <a:pt x="28075" y="69665"/>
                    <a:pt x="27602" y="69665"/>
                  </a:cubicBezTo>
                  <a:close/>
                  <a:moveTo>
                    <a:pt x="34691" y="69665"/>
                  </a:moveTo>
                  <a:cubicBezTo>
                    <a:pt x="34313" y="69665"/>
                    <a:pt x="33935" y="70043"/>
                    <a:pt x="33935" y="70421"/>
                  </a:cubicBezTo>
                  <a:cubicBezTo>
                    <a:pt x="33935" y="70800"/>
                    <a:pt x="34219" y="71083"/>
                    <a:pt x="34691" y="71083"/>
                  </a:cubicBezTo>
                  <a:cubicBezTo>
                    <a:pt x="35070" y="71083"/>
                    <a:pt x="35448" y="70800"/>
                    <a:pt x="35448" y="70421"/>
                  </a:cubicBezTo>
                  <a:cubicBezTo>
                    <a:pt x="35259" y="69949"/>
                    <a:pt x="35070" y="69665"/>
                    <a:pt x="34691" y="69665"/>
                  </a:cubicBezTo>
                  <a:close/>
                  <a:moveTo>
                    <a:pt x="41686" y="69665"/>
                  </a:moveTo>
                  <a:cubicBezTo>
                    <a:pt x="41308" y="69665"/>
                    <a:pt x="40930" y="70043"/>
                    <a:pt x="40930" y="70421"/>
                  </a:cubicBezTo>
                  <a:cubicBezTo>
                    <a:pt x="40930" y="70800"/>
                    <a:pt x="41214" y="71083"/>
                    <a:pt x="41686" y="71083"/>
                  </a:cubicBezTo>
                  <a:cubicBezTo>
                    <a:pt x="42064" y="71083"/>
                    <a:pt x="42348" y="70800"/>
                    <a:pt x="42348" y="70421"/>
                  </a:cubicBezTo>
                  <a:cubicBezTo>
                    <a:pt x="42253" y="69949"/>
                    <a:pt x="42064" y="69665"/>
                    <a:pt x="41686" y="69665"/>
                  </a:cubicBezTo>
                  <a:close/>
                  <a:moveTo>
                    <a:pt x="48681" y="69665"/>
                  </a:moveTo>
                  <a:cubicBezTo>
                    <a:pt x="48303" y="69665"/>
                    <a:pt x="47925" y="70043"/>
                    <a:pt x="47925" y="70421"/>
                  </a:cubicBezTo>
                  <a:cubicBezTo>
                    <a:pt x="47925" y="70800"/>
                    <a:pt x="48114" y="71083"/>
                    <a:pt x="48681" y="71083"/>
                  </a:cubicBezTo>
                  <a:cubicBezTo>
                    <a:pt x="48965" y="71083"/>
                    <a:pt x="49343" y="70800"/>
                    <a:pt x="49343" y="70421"/>
                  </a:cubicBezTo>
                  <a:cubicBezTo>
                    <a:pt x="49248" y="69949"/>
                    <a:pt x="48965" y="69665"/>
                    <a:pt x="48681" y="69665"/>
                  </a:cubicBezTo>
                  <a:close/>
                  <a:moveTo>
                    <a:pt x="24199" y="71367"/>
                  </a:moveTo>
                  <a:cubicBezTo>
                    <a:pt x="23916" y="71367"/>
                    <a:pt x="23821" y="71461"/>
                    <a:pt x="23726" y="71556"/>
                  </a:cubicBezTo>
                  <a:cubicBezTo>
                    <a:pt x="23821" y="71745"/>
                    <a:pt x="24105" y="71745"/>
                    <a:pt x="24199" y="71839"/>
                  </a:cubicBezTo>
                  <a:cubicBezTo>
                    <a:pt x="24388" y="71934"/>
                    <a:pt x="24672" y="71934"/>
                    <a:pt x="24766" y="72028"/>
                  </a:cubicBezTo>
                  <a:cubicBezTo>
                    <a:pt x="24766" y="71745"/>
                    <a:pt x="24577" y="71367"/>
                    <a:pt x="24199" y="71367"/>
                  </a:cubicBezTo>
                  <a:close/>
                  <a:moveTo>
                    <a:pt x="31099" y="71367"/>
                  </a:moveTo>
                  <a:cubicBezTo>
                    <a:pt x="30816" y="71367"/>
                    <a:pt x="30438" y="71745"/>
                    <a:pt x="30438" y="72028"/>
                  </a:cubicBezTo>
                  <a:cubicBezTo>
                    <a:pt x="30438" y="72406"/>
                    <a:pt x="30627" y="72785"/>
                    <a:pt x="31099" y="72785"/>
                  </a:cubicBezTo>
                  <a:cubicBezTo>
                    <a:pt x="31478" y="72785"/>
                    <a:pt x="31856" y="72406"/>
                    <a:pt x="31856" y="72028"/>
                  </a:cubicBezTo>
                  <a:cubicBezTo>
                    <a:pt x="31761" y="71745"/>
                    <a:pt x="31478" y="71367"/>
                    <a:pt x="31099" y="71367"/>
                  </a:cubicBezTo>
                  <a:close/>
                  <a:moveTo>
                    <a:pt x="38094" y="71367"/>
                  </a:moveTo>
                  <a:cubicBezTo>
                    <a:pt x="37811" y="71367"/>
                    <a:pt x="37433" y="71745"/>
                    <a:pt x="37433" y="72028"/>
                  </a:cubicBezTo>
                  <a:cubicBezTo>
                    <a:pt x="37433" y="72406"/>
                    <a:pt x="37622" y="72785"/>
                    <a:pt x="38094" y="72785"/>
                  </a:cubicBezTo>
                  <a:cubicBezTo>
                    <a:pt x="38472" y="72785"/>
                    <a:pt x="38851" y="72406"/>
                    <a:pt x="38851" y="72028"/>
                  </a:cubicBezTo>
                  <a:cubicBezTo>
                    <a:pt x="38851" y="71745"/>
                    <a:pt x="38472" y="71367"/>
                    <a:pt x="38094" y="71367"/>
                  </a:cubicBezTo>
                  <a:close/>
                  <a:moveTo>
                    <a:pt x="45089" y="71367"/>
                  </a:moveTo>
                  <a:cubicBezTo>
                    <a:pt x="44711" y="71367"/>
                    <a:pt x="44333" y="71745"/>
                    <a:pt x="44333" y="72028"/>
                  </a:cubicBezTo>
                  <a:cubicBezTo>
                    <a:pt x="44333" y="72406"/>
                    <a:pt x="44617" y="72785"/>
                    <a:pt x="45089" y="72785"/>
                  </a:cubicBezTo>
                  <a:cubicBezTo>
                    <a:pt x="45467" y="72785"/>
                    <a:pt x="45845" y="72406"/>
                    <a:pt x="45845" y="72028"/>
                  </a:cubicBezTo>
                  <a:cubicBezTo>
                    <a:pt x="45845" y="71745"/>
                    <a:pt x="45467" y="71367"/>
                    <a:pt x="45089" y="71367"/>
                  </a:cubicBezTo>
                  <a:close/>
                  <a:moveTo>
                    <a:pt x="41686" y="73163"/>
                  </a:moveTo>
                  <a:cubicBezTo>
                    <a:pt x="41308" y="73163"/>
                    <a:pt x="40930" y="73446"/>
                    <a:pt x="40930" y="73824"/>
                  </a:cubicBezTo>
                  <a:cubicBezTo>
                    <a:pt x="40930" y="73919"/>
                    <a:pt x="41119" y="74108"/>
                    <a:pt x="41119" y="74108"/>
                  </a:cubicBezTo>
                  <a:cubicBezTo>
                    <a:pt x="41403" y="74108"/>
                    <a:pt x="41875" y="73919"/>
                    <a:pt x="42253" y="73919"/>
                  </a:cubicBezTo>
                  <a:lnTo>
                    <a:pt x="42253" y="73824"/>
                  </a:lnTo>
                  <a:cubicBezTo>
                    <a:pt x="42253" y="73446"/>
                    <a:pt x="42064" y="73163"/>
                    <a:pt x="41686" y="73163"/>
                  </a:cubicBezTo>
                  <a:close/>
                  <a:moveTo>
                    <a:pt x="34691" y="73163"/>
                  </a:moveTo>
                  <a:cubicBezTo>
                    <a:pt x="34313" y="73163"/>
                    <a:pt x="33935" y="73446"/>
                    <a:pt x="33935" y="73824"/>
                  </a:cubicBezTo>
                  <a:cubicBezTo>
                    <a:pt x="33935" y="73919"/>
                    <a:pt x="34124" y="74108"/>
                    <a:pt x="34124" y="74202"/>
                  </a:cubicBezTo>
                  <a:lnTo>
                    <a:pt x="35164" y="74202"/>
                  </a:lnTo>
                  <a:cubicBezTo>
                    <a:pt x="35259" y="74108"/>
                    <a:pt x="35259" y="73919"/>
                    <a:pt x="35259" y="73824"/>
                  </a:cubicBezTo>
                  <a:cubicBezTo>
                    <a:pt x="35259" y="73446"/>
                    <a:pt x="35070" y="73163"/>
                    <a:pt x="34691" y="731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flipH="1">
              <a:off x="5383428" y="4323153"/>
              <a:ext cx="838708" cy="1580707"/>
            </a:xfrm>
            <a:custGeom>
              <a:avLst/>
              <a:gdLst/>
              <a:ahLst/>
              <a:cxnLst/>
              <a:rect l="l" t="t" r="r" b="b"/>
              <a:pathLst>
                <a:path w="57377" h="108138" extrusionOk="0">
                  <a:moveTo>
                    <a:pt x="54566" y="0"/>
                  </a:moveTo>
                  <a:cubicBezTo>
                    <a:pt x="24857" y="0"/>
                    <a:pt x="567" y="23751"/>
                    <a:pt x="378" y="53597"/>
                  </a:cubicBezTo>
                  <a:cubicBezTo>
                    <a:pt x="0" y="83372"/>
                    <a:pt x="24010" y="107854"/>
                    <a:pt x="53880" y="108138"/>
                  </a:cubicBezTo>
                  <a:cubicBezTo>
                    <a:pt x="54730" y="108138"/>
                    <a:pt x="55487" y="108043"/>
                    <a:pt x="56337" y="108043"/>
                  </a:cubicBezTo>
                  <a:lnTo>
                    <a:pt x="57377" y="190"/>
                  </a:lnTo>
                  <a:cubicBezTo>
                    <a:pt x="56621" y="190"/>
                    <a:pt x="55770" y="1"/>
                    <a:pt x="54919" y="1"/>
                  </a:cubicBezTo>
                  <a:cubicBezTo>
                    <a:pt x="54802" y="0"/>
                    <a:pt x="54684" y="0"/>
                    <a:pt x="54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7200" y="541025"/>
            <a:ext cx="7596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500"/>
              <a:buFont typeface="Josefin Sans SemiBold"/>
              <a:buNone/>
              <a:defRPr sz="3500">
                <a:solidFill>
                  <a:schemeClr val="accent6"/>
                </a:solidFill>
                <a:latin typeface="Josefin Sans SemiBold"/>
                <a:ea typeface="Josefin Sans SemiBold"/>
                <a:cs typeface="Josefin Sans SemiBold"/>
                <a:sym typeface="Josefin Sans SemiBold"/>
              </a:defRPr>
            </a:lvl1pPr>
            <a:lvl2pPr lvl="1">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2pPr>
            <a:lvl3pPr lvl="2">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3pPr>
            <a:lvl4pPr lvl="3">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4pPr>
            <a:lvl5pPr lvl="4">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5pPr>
            <a:lvl6pPr lvl="5">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6pPr>
            <a:lvl7pPr lvl="6">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7pPr>
            <a:lvl8pPr lvl="7">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8pPr>
            <a:lvl9pPr lvl="8">
              <a:spcBef>
                <a:spcPts val="0"/>
              </a:spcBef>
              <a:spcAft>
                <a:spcPts val="0"/>
              </a:spcAft>
              <a:buClr>
                <a:schemeClr val="dk1"/>
              </a:buClr>
              <a:buSzPts val="4000"/>
              <a:buFont typeface="Ranchers"/>
              <a:buNone/>
              <a:defRPr sz="4000">
                <a:solidFill>
                  <a:schemeClr val="dk1"/>
                </a:solidFill>
                <a:latin typeface="Ranchers"/>
                <a:ea typeface="Ranchers"/>
                <a:cs typeface="Ranchers"/>
                <a:sym typeface="Ranchers"/>
              </a:defRPr>
            </a:lvl9pPr>
          </a:lstStyle>
          <a:p>
            <a:endParaRPr/>
          </a:p>
        </p:txBody>
      </p:sp>
      <p:sp>
        <p:nvSpPr>
          <p:cNvPr id="7" name="Google Shape;7;p1"/>
          <p:cNvSpPr txBox="1">
            <a:spLocks noGrp="1"/>
          </p:cNvSpPr>
          <p:nvPr>
            <p:ph type="body" idx="1"/>
          </p:nvPr>
        </p:nvSpPr>
        <p:spPr>
          <a:xfrm>
            <a:off x="727200" y="1152475"/>
            <a:ext cx="7689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62" r:id="rId5"/>
    <p:sldLayoutId id="2147483677"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6"/>
          <p:cNvSpPr txBox="1">
            <a:spLocks noGrp="1"/>
          </p:cNvSpPr>
          <p:nvPr>
            <p:ph type="subTitle" idx="1"/>
          </p:nvPr>
        </p:nvSpPr>
        <p:spPr>
          <a:xfrm>
            <a:off x="2543100" y="3562584"/>
            <a:ext cx="4057800" cy="4086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es-BO" dirty="0"/>
              <a:t>ESTUDIANTE</a:t>
            </a:r>
            <a:r>
              <a:rPr lang="en-US" dirty="0"/>
              <a:t>:GISEL LIZBETH HUANCA CALLISAYA</a:t>
            </a:r>
            <a:endParaRPr dirty="0"/>
          </a:p>
        </p:txBody>
      </p:sp>
      <p:sp>
        <p:nvSpPr>
          <p:cNvPr id="575" name="Google Shape;575;p36"/>
          <p:cNvSpPr txBox="1">
            <a:spLocks noGrp="1"/>
          </p:cNvSpPr>
          <p:nvPr>
            <p:ph type="ctrTitle"/>
          </p:nvPr>
        </p:nvSpPr>
        <p:spPr>
          <a:xfrm>
            <a:off x="1629601" y="1583350"/>
            <a:ext cx="5884800" cy="1544700"/>
          </a:xfrm>
          <a:prstGeom prst="rect">
            <a:avLst/>
          </a:prstGeom>
        </p:spPr>
        <p:txBody>
          <a:bodyPr spcFirstLastPara="1" wrap="square" lIns="0" tIns="91425" rIns="91425" bIns="91425" anchor="t" anchorCtr="0">
            <a:noAutofit/>
          </a:bodyPr>
          <a:lstStyle/>
          <a:p>
            <a:pPr marL="0" lvl="0" indent="0" algn="ctr" rtl="0">
              <a:spcBef>
                <a:spcPts val="0"/>
              </a:spcBef>
              <a:spcAft>
                <a:spcPts val="0"/>
              </a:spcAft>
              <a:buNone/>
            </a:pPr>
            <a:r>
              <a:rPr lang="en" dirty="0"/>
              <a:t>DEFENSA </a:t>
            </a:r>
            <a:br>
              <a:rPr lang="en" dirty="0"/>
            </a:br>
            <a:r>
              <a:rPr lang="en" dirty="0"/>
              <a:t>HITO 3</a:t>
            </a:r>
            <a:endParaRPr dirty="0"/>
          </a:p>
        </p:txBody>
      </p:sp>
      <p:pic>
        <p:nvPicPr>
          <p:cNvPr id="3" name="Imagen 2">
            <a:extLst>
              <a:ext uri="{FF2B5EF4-FFF2-40B4-BE49-F238E27FC236}">
                <a16:creationId xmlns:a16="http://schemas.microsoft.com/office/drawing/2014/main" id="{1B697572-85B0-DA57-976F-ED4CA488AD85}"/>
              </a:ext>
            </a:extLst>
          </p:cNvPr>
          <p:cNvPicPr>
            <a:picLocks noChangeAspect="1"/>
          </p:cNvPicPr>
          <p:nvPr/>
        </p:nvPicPr>
        <p:blipFill>
          <a:blip r:embed="rId3"/>
          <a:stretch>
            <a:fillRect/>
          </a:stretch>
        </p:blipFill>
        <p:spPr>
          <a:xfrm>
            <a:off x="6036774" y="458026"/>
            <a:ext cx="2955249" cy="13815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84E42CF-9362-4349-38DF-3E9AFAEA46D7}"/>
              </a:ext>
            </a:extLst>
          </p:cNvPr>
          <p:cNvSpPr>
            <a:spLocks noGrp="1"/>
          </p:cNvSpPr>
          <p:nvPr>
            <p:ph type="body" idx="1"/>
          </p:nvPr>
        </p:nvSpPr>
        <p:spPr>
          <a:xfrm>
            <a:off x="819000" y="393405"/>
            <a:ext cx="7506000" cy="4197645"/>
          </a:xfrm>
        </p:spPr>
        <p:txBody>
          <a:bodyPr/>
          <a:lstStyle/>
          <a:p>
            <a:pPr marL="139700" indent="0">
              <a:buNone/>
            </a:pPr>
            <a:r>
              <a:rPr lang="es-BO" sz="1600" b="1" u="sng" dirty="0">
                <a:solidFill>
                  <a:schemeClr val="accent6"/>
                </a:solidFill>
              </a:rPr>
              <a:t>9. ¿Cual es la diferencia entre las funciones de agresión y funciones creados por el DBA? Es decir funciones creadas por el usuario. </a:t>
            </a:r>
          </a:p>
          <a:p>
            <a:pPr marL="139700" indent="0">
              <a:buNone/>
            </a:pPr>
            <a:endParaRPr lang="es-BO" sz="1600" dirty="0"/>
          </a:p>
          <a:p>
            <a:pPr marL="139700" indent="0">
              <a:buNone/>
            </a:pPr>
            <a:r>
              <a:rPr lang="es-BO" sz="1600" dirty="0"/>
              <a:t>Las funciones de agregación son las que están definidas en la base de datos y no se puede utilizar la clausula select.</a:t>
            </a:r>
          </a:p>
          <a:p>
            <a:pPr marL="139700" indent="0">
              <a:buNone/>
            </a:pPr>
            <a:r>
              <a:rPr lang="es-BO" sz="1600" dirty="0"/>
              <a:t>Las funciones definidas que son creadas en DBA se pueden utilizar en la clausula select.</a:t>
            </a:r>
          </a:p>
          <a:p>
            <a:pPr marL="139700" indent="0">
              <a:buNone/>
            </a:pPr>
            <a:endParaRPr lang="es-BO" sz="1600" dirty="0"/>
          </a:p>
          <a:p>
            <a:pPr marL="139700" indent="0">
              <a:buNone/>
            </a:pPr>
            <a:r>
              <a:rPr lang="es-BO" sz="1600" b="1" u="sng" dirty="0">
                <a:solidFill>
                  <a:schemeClr val="accent6"/>
                </a:solidFill>
              </a:rPr>
              <a:t>10.¿Busque y defina a qué se referirá cuando se habla de parámetros de entrada y salida en MySQL?</a:t>
            </a:r>
          </a:p>
          <a:p>
            <a:pPr marL="139700" indent="0">
              <a:buNone/>
            </a:pPr>
            <a:endParaRPr lang="es-BO" sz="1600" b="1" u="sng" dirty="0">
              <a:solidFill>
                <a:schemeClr val="accent6"/>
              </a:solidFill>
            </a:endParaRPr>
          </a:p>
          <a:p>
            <a:pPr marL="139700" indent="0">
              <a:buNone/>
            </a:pPr>
            <a:r>
              <a:rPr lang="es-BO" sz="1600" dirty="0">
                <a:solidFill>
                  <a:schemeClr val="accent4"/>
                </a:solidFill>
              </a:rPr>
              <a:t>Los parámetros de entrada permiten a quien realiza la llamada pasar un valor de datos a la función o al procedimiento almacenado. Los parámetros de salida permiten al procedimiento almacenado devolver un valor de datos o variable de cursor a quien realizó la llamada.</a:t>
            </a:r>
          </a:p>
        </p:txBody>
      </p:sp>
    </p:spTree>
    <p:extLst>
      <p:ext uri="{BB962C8B-B14F-4D97-AF65-F5344CB8AC3E}">
        <p14:creationId xmlns:p14="http://schemas.microsoft.com/office/powerpoint/2010/main" val="3371155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48"/>
          <p:cNvSpPr txBox="1">
            <a:spLocks noGrp="1"/>
          </p:cNvSpPr>
          <p:nvPr>
            <p:ph type="title"/>
          </p:nvPr>
        </p:nvSpPr>
        <p:spPr>
          <a:xfrm>
            <a:off x="819025" y="2752304"/>
            <a:ext cx="3753000" cy="1444500"/>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US" dirty="0"/>
              <a:t>PARTE</a:t>
            </a:r>
            <a:br>
              <a:rPr lang="en-US" dirty="0"/>
            </a:br>
            <a:r>
              <a:rPr lang="en-US" dirty="0"/>
              <a:t>PRACTICA</a:t>
            </a:r>
            <a:endParaRPr dirty="0"/>
          </a:p>
        </p:txBody>
      </p:sp>
      <p:sp>
        <p:nvSpPr>
          <p:cNvPr id="786" name="Google Shape;786;p48"/>
          <p:cNvSpPr txBox="1">
            <a:spLocks noGrp="1"/>
          </p:cNvSpPr>
          <p:nvPr>
            <p:ph type="title" idx="2"/>
          </p:nvPr>
        </p:nvSpPr>
        <p:spPr>
          <a:xfrm>
            <a:off x="2080375" y="1155796"/>
            <a:ext cx="1230300" cy="1235400"/>
          </a:xfrm>
          <a:prstGeom prst="rect">
            <a:avLst/>
          </a:prstGeom>
          <a:solidFill>
            <a:schemeClr val="accent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4017128-2C57-DBA7-BA04-75C93F0B89DC}"/>
              </a:ext>
            </a:extLst>
          </p:cNvPr>
          <p:cNvSpPr>
            <a:spLocks noGrp="1"/>
          </p:cNvSpPr>
          <p:nvPr>
            <p:ph type="body" idx="1"/>
          </p:nvPr>
        </p:nvSpPr>
        <p:spPr>
          <a:xfrm>
            <a:off x="5132269" y="2113955"/>
            <a:ext cx="3370228" cy="915590"/>
          </a:xfrm>
        </p:spPr>
        <p:txBody>
          <a:bodyPr/>
          <a:lstStyle/>
          <a:p>
            <a:pPr marL="139700" indent="0" algn="ctr">
              <a:buNone/>
            </a:pPr>
            <a:r>
              <a:rPr lang="es-BO" sz="1800" b="1" u="sng" dirty="0">
                <a:solidFill>
                  <a:schemeClr val="accent6"/>
                </a:solidFill>
              </a:rPr>
              <a:t>11. Crear la siguiente Base de datos y sus registros.</a:t>
            </a:r>
          </a:p>
        </p:txBody>
      </p:sp>
      <p:pic>
        <p:nvPicPr>
          <p:cNvPr id="5" name="Imagen 4">
            <a:extLst>
              <a:ext uri="{FF2B5EF4-FFF2-40B4-BE49-F238E27FC236}">
                <a16:creationId xmlns:a16="http://schemas.microsoft.com/office/drawing/2014/main" id="{C21719F7-27BA-B3CB-1980-91315D9824CB}"/>
              </a:ext>
            </a:extLst>
          </p:cNvPr>
          <p:cNvPicPr>
            <a:picLocks noChangeAspect="1"/>
          </p:cNvPicPr>
          <p:nvPr/>
        </p:nvPicPr>
        <p:blipFill>
          <a:blip r:embed="rId2"/>
          <a:stretch>
            <a:fillRect/>
          </a:stretch>
        </p:blipFill>
        <p:spPr>
          <a:xfrm>
            <a:off x="641503" y="618965"/>
            <a:ext cx="4185678" cy="4159131"/>
          </a:xfrm>
          <a:prstGeom prst="rect">
            <a:avLst/>
          </a:prstGeom>
        </p:spPr>
      </p:pic>
    </p:spTree>
    <p:extLst>
      <p:ext uri="{BB962C8B-B14F-4D97-AF65-F5344CB8AC3E}">
        <p14:creationId xmlns:p14="http://schemas.microsoft.com/office/powerpoint/2010/main" val="15791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EFCC38A-E38C-3210-757C-D423C37BCCD3}"/>
              </a:ext>
            </a:extLst>
          </p:cNvPr>
          <p:cNvSpPr>
            <a:spLocks noGrp="1"/>
          </p:cNvSpPr>
          <p:nvPr>
            <p:ph type="title"/>
          </p:nvPr>
        </p:nvSpPr>
        <p:spPr/>
        <p:txBody>
          <a:bodyPr/>
          <a:lstStyle/>
          <a:p>
            <a:pPr algn="ctr"/>
            <a:r>
              <a:rPr lang="es-BO" dirty="0"/>
              <a:t>TABLA ESTUDIANTES</a:t>
            </a:r>
          </a:p>
        </p:txBody>
      </p:sp>
      <p:pic>
        <p:nvPicPr>
          <p:cNvPr id="6" name="Imagen 5">
            <a:extLst>
              <a:ext uri="{FF2B5EF4-FFF2-40B4-BE49-F238E27FC236}">
                <a16:creationId xmlns:a16="http://schemas.microsoft.com/office/drawing/2014/main" id="{9720EA76-ACFE-E764-79C7-036DE8663F56}"/>
              </a:ext>
            </a:extLst>
          </p:cNvPr>
          <p:cNvPicPr>
            <a:picLocks noChangeAspect="1"/>
          </p:cNvPicPr>
          <p:nvPr/>
        </p:nvPicPr>
        <p:blipFill>
          <a:blip r:embed="rId2"/>
          <a:stretch>
            <a:fillRect/>
          </a:stretch>
        </p:blipFill>
        <p:spPr>
          <a:xfrm>
            <a:off x="2337777" y="1745693"/>
            <a:ext cx="4468446" cy="2305312"/>
          </a:xfrm>
          <a:prstGeom prst="rect">
            <a:avLst/>
          </a:prstGeom>
        </p:spPr>
      </p:pic>
    </p:spTree>
    <p:extLst>
      <p:ext uri="{BB962C8B-B14F-4D97-AF65-F5344CB8AC3E}">
        <p14:creationId xmlns:p14="http://schemas.microsoft.com/office/powerpoint/2010/main" val="287979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02CBF34-41C6-F8D3-CA9C-BB9327A200C1}"/>
              </a:ext>
            </a:extLst>
          </p:cNvPr>
          <p:cNvSpPr>
            <a:spLocks noGrp="1"/>
          </p:cNvSpPr>
          <p:nvPr>
            <p:ph type="title"/>
          </p:nvPr>
        </p:nvSpPr>
        <p:spPr/>
        <p:txBody>
          <a:bodyPr/>
          <a:lstStyle/>
          <a:p>
            <a:pPr algn="ctr"/>
            <a:r>
              <a:rPr lang="es-BO" dirty="0"/>
              <a:t>TABLA MATERIAS </a:t>
            </a:r>
          </a:p>
        </p:txBody>
      </p:sp>
      <p:pic>
        <p:nvPicPr>
          <p:cNvPr id="5" name="Imagen 4">
            <a:extLst>
              <a:ext uri="{FF2B5EF4-FFF2-40B4-BE49-F238E27FC236}">
                <a16:creationId xmlns:a16="http://schemas.microsoft.com/office/drawing/2014/main" id="{5E0123C3-18FF-4752-D51A-E60846DAC371}"/>
              </a:ext>
            </a:extLst>
          </p:cNvPr>
          <p:cNvPicPr>
            <a:picLocks noChangeAspect="1"/>
          </p:cNvPicPr>
          <p:nvPr/>
        </p:nvPicPr>
        <p:blipFill>
          <a:blip r:embed="rId2"/>
          <a:stretch>
            <a:fillRect/>
          </a:stretch>
        </p:blipFill>
        <p:spPr>
          <a:xfrm>
            <a:off x="2225458" y="1912434"/>
            <a:ext cx="4693083" cy="1318632"/>
          </a:xfrm>
          <a:prstGeom prst="rect">
            <a:avLst/>
          </a:prstGeom>
        </p:spPr>
      </p:pic>
    </p:spTree>
    <p:extLst>
      <p:ext uri="{BB962C8B-B14F-4D97-AF65-F5344CB8AC3E}">
        <p14:creationId xmlns:p14="http://schemas.microsoft.com/office/powerpoint/2010/main" val="239247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A8EDBE1-A18E-D94F-F351-97A38FF86ECE}"/>
              </a:ext>
            </a:extLst>
          </p:cNvPr>
          <p:cNvSpPr>
            <a:spLocks noGrp="1"/>
          </p:cNvSpPr>
          <p:nvPr>
            <p:ph type="title"/>
          </p:nvPr>
        </p:nvSpPr>
        <p:spPr/>
        <p:txBody>
          <a:bodyPr/>
          <a:lstStyle/>
          <a:p>
            <a:pPr algn="ctr"/>
            <a:r>
              <a:rPr lang="es-BO" dirty="0"/>
              <a:t>TABLA INSCRIPCION</a:t>
            </a:r>
          </a:p>
        </p:txBody>
      </p:sp>
      <p:pic>
        <p:nvPicPr>
          <p:cNvPr id="5" name="Imagen 4">
            <a:extLst>
              <a:ext uri="{FF2B5EF4-FFF2-40B4-BE49-F238E27FC236}">
                <a16:creationId xmlns:a16="http://schemas.microsoft.com/office/drawing/2014/main" id="{84A58190-CB76-0B1F-ADF5-7511C8D2E83E}"/>
              </a:ext>
            </a:extLst>
          </p:cNvPr>
          <p:cNvPicPr>
            <a:picLocks noChangeAspect="1"/>
          </p:cNvPicPr>
          <p:nvPr/>
        </p:nvPicPr>
        <p:blipFill>
          <a:blip r:embed="rId2"/>
          <a:stretch>
            <a:fillRect/>
          </a:stretch>
        </p:blipFill>
        <p:spPr>
          <a:xfrm>
            <a:off x="1882792" y="1909852"/>
            <a:ext cx="5378415" cy="2045459"/>
          </a:xfrm>
          <a:prstGeom prst="rect">
            <a:avLst/>
          </a:prstGeom>
        </p:spPr>
      </p:pic>
    </p:spTree>
    <p:extLst>
      <p:ext uri="{BB962C8B-B14F-4D97-AF65-F5344CB8AC3E}">
        <p14:creationId xmlns:p14="http://schemas.microsoft.com/office/powerpoint/2010/main" val="251665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7281110-E66A-2A17-9996-310908CD0E8A}"/>
              </a:ext>
            </a:extLst>
          </p:cNvPr>
          <p:cNvSpPr>
            <a:spLocks noGrp="1"/>
          </p:cNvSpPr>
          <p:nvPr>
            <p:ph type="title"/>
          </p:nvPr>
        </p:nvSpPr>
        <p:spPr/>
        <p:txBody>
          <a:bodyPr/>
          <a:lstStyle/>
          <a:p>
            <a:pPr algn="ctr"/>
            <a:r>
              <a:rPr lang="es-BO" sz="2800" dirty="0"/>
              <a:t>INSERTAR DATOS EN LA TABLA ESTUDIANTES </a:t>
            </a:r>
          </a:p>
        </p:txBody>
      </p:sp>
      <p:pic>
        <p:nvPicPr>
          <p:cNvPr id="5" name="Imagen 4">
            <a:extLst>
              <a:ext uri="{FF2B5EF4-FFF2-40B4-BE49-F238E27FC236}">
                <a16:creationId xmlns:a16="http://schemas.microsoft.com/office/drawing/2014/main" id="{16B8AA66-76E7-A68F-A7D2-1ECB7EA2AD93}"/>
              </a:ext>
            </a:extLst>
          </p:cNvPr>
          <p:cNvPicPr>
            <a:picLocks noChangeAspect="1"/>
          </p:cNvPicPr>
          <p:nvPr/>
        </p:nvPicPr>
        <p:blipFill>
          <a:blip r:embed="rId2"/>
          <a:stretch>
            <a:fillRect/>
          </a:stretch>
        </p:blipFill>
        <p:spPr>
          <a:xfrm>
            <a:off x="433551" y="2137041"/>
            <a:ext cx="8276898" cy="1414234"/>
          </a:xfrm>
          <a:prstGeom prst="rect">
            <a:avLst/>
          </a:prstGeom>
        </p:spPr>
      </p:pic>
    </p:spTree>
    <p:extLst>
      <p:ext uri="{BB962C8B-B14F-4D97-AF65-F5344CB8AC3E}">
        <p14:creationId xmlns:p14="http://schemas.microsoft.com/office/powerpoint/2010/main" val="2068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7AF9349-86A1-F17F-4E1A-BCD8A576A8AC}"/>
              </a:ext>
            </a:extLst>
          </p:cNvPr>
          <p:cNvSpPr>
            <a:spLocks noGrp="1"/>
          </p:cNvSpPr>
          <p:nvPr>
            <p:ph type="title"/>
          </p:nvPr>
        </p:nvSpPr>
        <p:spPr>
          <a:xfrm>
            <a:off x="819000" y="707250"/>
            <a:ext cx="7506000" cy="578100"/>
          </a:xfrm>
        </p:spPr>
        <p:txBody>
          <a:bodyPr/>
          <a:lstStyle/>
          <a:p>
            <a:pPr algn="ctr"/>
            <a:r>
              <a:rPr lang="es-BO" sz="2800" dirty="0"/>
              <a:t>INSERTAR DATOS A LA </a:t>
            </a:r>
            <a:br>
              <a:rPr lang="es-BO" sz="2800" dirty="0"/>
            </a:br>
            <a:r>
              <a:rPr lang="es-BO" sz="2800" dirty="0"/>
              <a:t>TABLA MATERIAS</a:t>
            </a:r>
          </a:p>
        </p:txBody>
      </p:sp>
      <p:pic>
        <p:nvPicPr>
          <p:cNvPr id="5" name="Imagen 4">
            <a:extLst>
              <a:ext uri="{FF2B5EF4-FFF2-40B4-BE49-F238E27FC236}">
                <a16:creationId xmlns:a16="http://schemas.microsoft.com/office/drawing/2014/main" id="{EE2D3542-3D39-6AC4-EC17-E5C3096D151A}"/>
              </a:ext>
            </a:extLst>
          </p:cNvPr>
          <p:cNvPicPr>
            <a:picLocks noChangeAspect="1"/>
          </p:cNvPicPr>
          <p:nvPr/>
        </p:nvPicPr>
        <p:blipFill>
          <a:blip r:embed="rId2"/>
          <a:stretch>
            <a:fillRect/>
          </a:stretch>
        </p:blipFill>
        <p:spPr>
          <a:xfrm>
            <a:off x="1788097" y="2081263"/>
            <a:ext cx="5567806" cy="1613702"/>
          </a:xfrm>
          <a:prstGeom prst="rect">
            <a:avLst/>
          </a:prstGeom>
        </p:spPr>
      </p:pic>
    </p:spTree>
    <p:extLst>
      <p:ext uri="{BB962C8B-B14F-4D97-AF65-F5344CB8AC3E}">
        <p14:creationId xmlns:p14="http://schemas.microsoft.com/office/powerpoint/2010/main" val="65875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73A45DC-DDAA-1FA1-82E2-797659068B65}"/>
              </a:ext>
            </a:extLst>
          </p:cNvPr>
          <p:cNvSpPr>
            <a:spLocks noGrp="1"/>
          </p:cNvSpPr>
          <p:nvPr>
            <p:ph type="title"/>
          </p:nvPr>
        </p:nvSpPr>
        <p:spPr/>
        <p:txBody>
          <a:bodyPr/>
          <a:lstStyle/>
          <a:p>
            <a:pPr algn="ctr"/>
            <a:r>
              <a:rPr lang="es-BO" sz="2800" dirty="0"/>
              <a:t>INSERTAR DATOS A LA TABLA INSCRIPCION</a:t>
            </a:r>
          </a:p>
        </p:txBody>
      </p:sp>
      <p:pic>
        <p:nvPicPr>
          <p:cNvPr id="7" name="Imagen 6">
            <a:extLst>
              <a:ext uri="{FF2B5EF4-FFF2-40B4-BE49-F238E27FC236}">
                <a16:creationId xmlns:a16="http://schemas.microsoft.com/office/drawing/2014/main" id="{A2352309-2D7F-C4C5-DF75-611FD16CB992}"/>
              </a:ext>
            </a:extLst>
          </p:cNvPr>
          <p:cNvPicPr>
            <a:picLocks noChangeAspect="1"/>
          </p:cNvPicPr>
          <p:nvPr/>
        </p:nvPicPr>
        <p:blipFill>
          <a:blip r:embed="rId2"/>
          <a:stretch>
            <a:fillRect/>
          </a:stretch>
        </p:blipFill>
        <p:spPr>
          <a:xfrm>
            <a:off x="1560944" y="1889785"/>
            <a:ext cx="6022111" cy="2363238"/>
          </a:xfrm>
          <a:prstGeom prst="rect">
            <a:avLst/>
          </a:prstGeom>
        </p:spPr>
      </p:pic>
    </p:spTree>
    <p:extLst>
      <p:ext uri="{BB962C8B-B14F-4D97-AF65-F5344CB8AC3E}">
        <p14:creationId xmlns:p14="http://schemas.microsoft.com/office/powerpoint/2010/main" val="244551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5BC820D-7ED0-868A-00C6-AB4A819268D4}"/>
              </a:ext>
            </a:extLst>
          </p:cNvPr>
          <p:cNvPicPr>
            <a:picLocks noChangeAspect="1"/>
          </p:cNvPicPr>
          <p:nvPr/>
        </p:nvPicPr>
        <p:blipFill rotWithShape="1">
          <a:blip r:embed="rId2"/>
          <a:srcRect t="17387"/>
          <a:stretch/>
        </p:blipFill>
        <p:spPr>
          <a:xfrm>
            <a:off x="526181" y="563525"/>
            <a:ext cx="8091633" cy="1052624"/>
          </a:xfrm>
          <a:prstGeom prst="rect">
            <a:avLst/>
          </a:prstGeom>
        </p:spPr>
      </p:pic>
      <p:pic>
        <p:nvPicPr>
          <p:cNvPr id="7" name="Imagen 6">
            <a:extLst>
              <a:ext uri="{FF2B5EF4-FFF2-40B4-BE49-F238E27FC236}">
                <a16:creationId xmlns:a16="http://schemas.microsoft.com/office/drawing/2014/main" id="{C1FD6016-30FB-9EF9-0918-F1AD52878333}"/>
              </a:ext>
            </a:extLst>
          </p:cNvPr>
          <p:cNvPicPr>
            <a:picLocks noChangeAspect="1"/>
          </p:cNvPicPr>
          <p:nvPr/>
        </p:nvPicPr>
        <p:blipFill rotWithShape="1">
          <a:blip r:embed="rId3"/>
          <a:srcRect t="15639"/>
          <a:stretch/>
        </p:blipFill>
        <p:spPr>
          <a:xfrm>
            <a:off x="2304500" y="1882414"/>
            <a:ext cx="4534999" cy="1123334"/>
          </a:xfrm>
          <a:prstGeom prst="rect">
            <a:avLst/>
          </a:prstGeom>
        </p:spPr>
      </p:pic>
      <p:pic>
        <p:nvPicPr>
          <p:cNvPr id="9" name="Imagen 8">
            <a:extLst>
              <a:ext uri="{FF2B5EF4-FFF2-40B4-BE49-F238E27FC236}">
                <a16:creationId xmlns:a16="http://schemas.microsoft.com/office/drawing/2014/main" id="{F38AC5F4-D652-B7D2-02CF-27E38ADA5220}"/>
              </a:ext>
            </a:extLst>
          </p:cNvPr>
          <p:cNvPicPr>
            <a:picLocks noChangeAspect="1"/>
          </p:cNvPicPr>
          <p:nvPr/>
        </p:nvPicPr>
        <p:blipFill>
          <a:blip r:embed="rId4"/>
          <a:stretch>
            <a:fillRect/>
          </a:stretch>
        </p:blipFill>
        <p:spPr>
          <a:xfrm>
            <a:off x="2524992" y="3272013"/>
            <a:ext cx="4094009" cy="1609163"/>
          </a:xfrm>
          <a:prstGeom prst="rect">
            <a:avLst/>
          </a:prstGeom>
        </p:spPr>
      </p:pic>
    </p:spTree>
    <p:extLst>
      <p:ext uri="{BB962C8B-B14F-4D97-AF65-F5344CB8AC3E}">
        <p14:creationId xmlns:p14="http://schemas.microsoft.com/office/powerpoint/2010/main" val="3842559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0"/>
          <p:cNvSpPr txBox="1">
            <a:spLocks noGrp="1"/>
          </p:cNvSpPr>
          <p:nvPr>
            <p:ph type="title"/>
          </p:nvPr>
        </p:nvSpPr>
        <p:spPr>
          <a:xfrm>
            <a:off x="939324" y="2571750"/>
            <a:ext cx="3512402" cy="1660207"/>
          </a:xfrm>
          <a:prstGeom prst="rect">
            <a:avLst/>
          </a:prstGeom>
        </p:spPr>
        <p:txBody>
          <a:bodyPr spcFirstLastPara="1" wrap="square" lIns="228600" tIns="91425" rIns="91425" bIns="91425" anchor="ctr" anchorCtr="0">
            <a:noAutofit/>
          </a:bodyPr>
          <a:lstStyle/>
          <a:p>
            <a:pPr marL="0" lvl="0" indent="0" algn="ctr" rtl="0">
              <a:spcBef>
                <a:spcPts val="0"/>
              </a:spcBef>
              <a:spcAft>
                <a:spcPts val="0"/>
              </a:spcAft>
              <a:buNone/>
            </a:pPr>
            <a:r>
              <a:rPr lang="en-US" sz="3600" dirty="0"/>
              <a:t>MANEJO DE CONCEPTOS</a:t>
            </a:r>
          </a:p>
        </p:txBody>
      </p:sp>
      <p:sp>
        <p:nvSpPr>
          <p:cNvPr id="611" name="Google Shape;611;p40"/>
          <p:cNvSpPr txBox="1">
            <a:spLocks noGrp="1"/>
          </p:cNvSpPr>
          <p:nvPr>
            <p:ph type="title" idx="2"/>
          </p:nvPr>
        </p:nvSpPr>
        <p:spPr>
          <a:xfrm>
            <a:off x="2293026" y="1075981"/>
            <a:ext cx="1230300" cy="12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31D466B-A599-98D4-F783-35EEC11F227F}"/>
              </a:ext>
            </a:extLst>
          </p:cNvPr>
          <p:cNvSpPr>
            <a:spLocks noGrp="1"/>
          </p:cNvSpPr>
          <p:nvPr>
            <p:ph type="title"/>
          </p:nvPr>
        </p:nvSpPr>
        <p:spPr>
          <a:xfrm>
            <a:off x="350309" y="971729"/>
            <a:ext cx="3886199" cy="578100"/>
          </a:xfrm>
        </p:spPr>
        <p:txBody>
          <a:bodyPr/>
          <a:lstStyle/>
          <a:p>
            <a:pPr algn="ctr"/>
            <a:r>
              <a:rPr lang="es-BO" sz="2400" dirty="0"/>
              <a:t>12.CREAR UNA FUNCIÓN QUE GENERE LA SERIE FIBONACCI.</a:t>
            </a:r>
          </a:p>
        </p:txBody>
      </p:sp>
      <p:pic>
        <p:nvPicPr>
          <p:cNvPr id="5" name="Imagen 4">
            <a:extLst>
              <a:ext uri="{FF2B5EF4-FFF2-40B4-BE49-F238E27FC236}">
                <a16:creationId xmlns:a16="http://schemas.microsoft.com/office/drawing/2014/main" id="{E32A202F-D860-5DBB-022F-91E3B83E9284}"/>
              </a:ext>
            </a:extLst>
          </p:cNvPr>
          <p:cNvPicPr>
            <a:picLocks noChangeAspect="1"/>
          </p:cNvPicPr>
          <p:nvPr/>
        </p:nvPicPr>
        <p:blipFill>
          <a:blip r:embed="rId2"/>
          <a:stretch>
            <a:fillRect/>
          </a:stretch>
        </p:blipFill>
        <p:spPr>
          <a:xfrm>
            <a:off x="4571999" y="76532"/>
            <a:ext cx="3574359" cy="2587155"/>
          </a:xfrm>
          <a:prstGeom prst="rect">
            <a:avLst/>
          </a:prstGeom>
        </p:spPr>
      </p:pic>
      <p:pic>
        <p:nvPicPr>
          <p:cNvPr id="8" name="Imagen 7">
            <a:extLst>
              <a:ext uri="{FF2B5EF4-FFF2-40B4-BE49-F238E27FC236}">
                <a16:creationId xmlns:a16="http://schemas.microsoft.com/office/drawing/2014/main" id="{4CC6C655-F3B7-4533-65F1-44B9A8344E06}"/>
              </a:ext>
            </a:extLst>
          </p:cNvPr>
          <p:cNvPicPr>
            <a:picLocks noChangeAspect="1"/>
          </p:cNvPicPr>
          <p:nvPr/>
        </p:nvPicPr>
        <p:blipFill rotWithShape="1">
          <a:blip r:embed="rId3"/>
          <a:srcRect t="3097"/>
          <a:stretch/>
        </p:blipFill>
        <p:spPr>
          <a:xfrm>
            <a:off x="4571999" y="2372535"/>
            <a:ext cx="3574358" cy="2515528"/>
          </a:xfrm>
          <a:prstGeom prst="rect">
            <a:avLst/>
          </a:prstGeom>
        </p:spPr>
      </p:pic>
      <p:pic>
        <p:nvPicPr>
          <p:cNvPr id="9" name="Imagen 8">
            <a:extLst>
              <a:ext uri="{FF2B5EF4-FFF2-40B4-BE49-F238E27FC236}">
                <a16:creationId xmlns:a16="http://schemas.microsoft.com/office/drawing/2014/main" id="{B6284DF7-AA3A-A1B1-C593-68FFD5551C99}"/>
              </a:ext>
            </a:extLst>
          </p:cNvPr>
          <p:cNvPicPr>
            <a:picLocks noChangeAspect="1"/>
          </p:cNvPicPr>
          <p:nvPr/>
        </p:nvPicPr>
        <p:blipFill>
          <a:blip r:embed="rId4"/>
          <a:stretch>
            <a:fillRect/>
          </a:stretch>
        </p:blipFill>
        <p:spPr>
          <a:xfrm>
            <a:off x="513223" y="2529509"/>
            <a:ext cx="3560373" cy="402371"/>
          </a:xfrm>
          <a:prstGeom prst="rect">
            <a:avLst/>
          </a:prstGeom>
        </p:spPr>
      </p:pic>
      <p:pic>
        <p:nvPicPr>
          <p:cNvPr id="10" name="Imagen 9">
            <a:extLst>
              <a:ext uri="{FF2B5EF4-FFF2-40B4-BE49-F238E27FC236}">
                <a16:creationId xmlns:a16="http://schemas.microsoft.com/office/drawing/2014/main" id="{C65D96EF-F00D-81BF-CBE5-62FAAE783873}"/>
              </a:ext>
            </a:extLst>
          </p:cNvPr>
          <p:cNvPicPr>
            <a:picLocks noChangeAspect="1"/>
          </p:cNvPicPr>
          <p:nvPr/>
        </p:nvPicPr>
        <p:blipFill>
          <a:blip r:embed="rId5"/>
          <a:stretch>
            <a:fillRect/>
          </a:stretch>
        </p:blipFill>
        <p:spPr>
          <a:xfrm>
            <a:off x="1348447" y="3197547"/>
            <a:ext cx="1889924" cy="609653"/>
          </a:xfrm>
          <a:prstGeom prst="rect">
            <a:avLst/>
          </a:prstGeom>
        </p:spPr>
      </p:pic>
    </p:spTree>
    <p:extLst>
      <p:ext uri="{BB962C8B-B14F-4D97-AF65-F5344CB8AC3E}">
        <p14:creationId xmlns:p14="http://schemas.microsoft.com/office/powerpoint/2010/main" val="1315872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75E0B5B-6AE5-6109-6212-21A3B2F54193}"/>
              </a:ext>
            </a:extLst>
          </p:cNvPr>
          <p:cNvSpPr>
            <a:spLocks noGrp="1"/>
          </p:cNvSpPr>
          <p:nvPr>
            <p:ph type="title"/>
          </p:nvPr>
        </p:nvSpPr>
        <p:spPr>
          <a:xfrm>
            <a:off x="4993435" y="2282700"/>
            <a:ext cx="3862330" cy="578100"/>
          </a:xfrm>
        </p:spPr>
        <p:txBody>
          <a:bodyPr/>
          <a:lstStyle/>
          <a:p>
            <a:pPr algn="ctr"/>
            <a:r>
              <a:rPr lang="es-BO" sz="2400" dirty="0"/>
              <a:t>13.CREAR UNA VARIABLE GLOBAL A NIVEL BASE DE DATOS.</a:t>
            </a:r>
          </a:p>
        </p:txBody>
      </p:sp>
      <p:pic>
        <p:nvPicPr>
          <p:cNvPr id="5" name="Imagen 4">
            <a:extLst>
              <a:ext uri="{FF2B5EF4-FFF2-40B4-BE49-F238E27FC236}">
                <a16:creationId xmlns:a16="http://schemas.microsoft.com/office/drawing/2014/main" id="{9B09A0C0-41F6-4A1E-DFEE-D1FA4E1C6020}"/>
              </a:ext>
            </a:extLst>
          </p:cNvPr>
          <p:cNvPicPr>
            <a:picLocks noChangeAspect="1"/>
          </p:cNvPicPr>
          <p:nvPr/>
        </p:nvPicPr>
        <p:blipFill>
          <a:blip r:embed="rId2"/>
          <a:stretch>
            <a:fillRect/>
          </a:stretch>
        </p:blipFill>
        <p:spPr>
          <a:xfrm>
            <a:off x="872960" y="683632"/>
            <a:ext cx="3362794" cy="1390844"/>
          </a:xfrm>
          <a:prstGeom prst="rect">
            <a:avLst/>
          </a:prstGeom>
        </p:spPr>
      </p:pic>
      <p:pic>
        <p:nvPicPr>
          <p:cNvPr id="7" name="Imagen 6">
            <a:extLst>
              <a:ext uri="{FF2B5EF4-FFF2-40B4-BE49-F238E27FC236}">
                <a16:creationId xmlns:a16="http://schemas.microsoft.com/office/drawing/2014/main" id="{3C26EC5E-573C-2E1C-897F-D4736BE32D38}"/>
              </a:ext>
            </a:extLst>
          </p:cNvPr>
          <p:cNvPicPr>
            <a:picLocks noChangeAspect="1"/>
          </p:cNvPicPr>
          <p:nvPr/>
        </p:nvPicPr>
        <p:blipFill>
          <a:blip r:embed="rId3"/>
          <a:stretch>
            <a:fillRect/>
          </a:stretch>
        </p:blipFill>
        <p:spPr>
          <a:xfrm>
            <a:off x="1006328" y="2403536"/>
            <a:ext cx="3096057" cy="457264"/>
          </a:xfrm>
          <a:prstGeom prst="rect">
            <a:avLst/>
          </a:prstGeom>
        </p:spPr>
      </p:pic>
      <p:pic>
        <p:nvPicPr>
          <p:cNvPr id="9" name="Imagen 8">
            <a:extLst>
              <a:ext uri="{FF2B5EF4-FFF2-40B4-BE49-F238E27FC236}">
                <a16:creationId xmlns:a16="http://schemas.microsoft.com/office/drawing/2014/main" id="{5E67B376-71C0-3CCB-5BAB-0820BD946185}"/>
              </a:ext>
            </a:extLst>
          </p:cNvPr>
          <p:cNvPicPr>
            <a:picLocks noChangeAspect="1"/>
          </p:cNvPicPr>
          <p:nvPr/>
        </p:nvPicPr>
        <p:blipFill>
          <a:blip r:embed="rId4"/>
          <a:stretch>
            <a:fillRect/>
          </a:stretch>
        </p:blipFill>
        <p:spPr>
          <a:xfrm>
            <a:off x="1696986" y="3208037"/>
            <a:ext cx="1714739" cy="552527"/>
          </a:xfrm>
          <a:prstGeom prst="rect">
            <a:avLst/>
          </a:prstGeom>
        </p:spPr>
      </p:pic>
    </p:spTree>
    <p:extLst>
      <p:ext uri="{BB962C8B-B14F-4D97-AF65-F5344CB8AC3E}">
        <p14:creationId xmlns:p14="http://schemas.microsoft.com/office/powerpoint/2010/main" val="182763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F0A0114-9AAA-ADB1-3520-D15852850B37}"/>
              </a:ext>
            </a:extLst>
          </p:cNvPr>
          <p:cNvSpPr>
            <a:spLocks noGrp="1"/>
          </p:cNvSpPr>
          <p:nvPr>
            <p:ph type="title"/>
          </p:nvPr>
        </p:nvSpPr>
        <p:spPr>
          <a:xfrm>
            <a:off x="421434" y="2096417"/>
            <a:ext cx="3921965" cy="578100"/>
          </a:xfrm>
        </p:spPr>
        <p:txBody>
          <a:bodyPr/>
          <a:lstStyle/>
          <a:p>
            <a:pPr algn="ctr"/>
            <a:r>
              <a:rPr lang="es-BO" sz="2000" dirty="0"/>
              <a:t>14.CREAR UNA FUNCIÓN NO RECIBE PARÁMETROS (UTILIZAR WHILE, REPEAT O LOOP).</a:t>
            </a:r>
          </a:p>
        </p:txBody>
      </p:sp>
      <p:pic>
        <p:nvPicPr>
          <p:cNvPr id="5" name="Imagen 4">
            <a:extLst>
              <a:ext uri="{FF2B5EF4-FFF2-40B4-BE49-F238E27FC236}">
                <a16:creationId xmlns:a16="http://schemas.microsoft.com/office/drawing/2014/main" id="{EB475A4E-25D4-79DB-852C-84F1B8A0486D}"/>
              </a:ext>
            </a:extLst>
          </p:cNvPr>
          <p:cNvPicPr>
            <a:picLocks noChangeAspect="1"/>
          </p:cNvPicPr>
          <p:nvPr/>
        </p:nvPicPr>
        <p:blipFill>
          <a:blip r:embed="rId2"/>
          <a:stretch>
            <a:fillRect/>
          </a:stretch>
        </p:blipFill>
        <p:spPr>
          <a:xfrm>
            <a:off x="5051331" y="706590"/>
            <a:ext cx="3508517" cy="1865160"/>
          </a:xfrm>
          <a:prstGeom prst="rect">
            <a:avLst/>
          </a:prstGeom>
        </p:spPr>
      </p:pic>
      <p:pic>
        <p:nvPicPr>
          <p:cNvPr id="7" name="Imagen 6">
            <a:extLst>
              <a:ext uri="{FF2B5EF4-FFF2-40B4-BE49-F238E27FC236}">
                <a16:creationId xmlns:a16="http://schemas.microsoft.com/office/drawing/2014/main" id="{E937AB14-21D5-F7BB-D859-AA5017188395}"/>
              </a:ext>
            </a:extLst>
          </p:cNvPr>
          <p:cNvPicPr>
            <a:picLocks noChangeAspect="1"/>
          </p:cNvPicPr>
          <p:nvPr/>
        </p:nvPicPr>
        <p:blipFill>
          <a:blip r:embed="rId3"/>
          <a:stretch>
            <a:fillRect/>
          </a:stretch>
        </p:blipFill>
        <p:spPr>
          <a:xfrm>
            <a:off x="5594331" y="2809432"/>
            <a:ext cx="2229161" cy="419158"/>
          </a:xfrm>
          <a:prstGeom prst="rect">
            <a:avLst/>
          </a:prstGeom>
        </p:spPr>
      </p:pic>
      <p:pic>
        <p:nvPicPr>
          <p:cNvPr id="9" name="Imagen 8">
            <a:extLst>
              <a:ext uri="{FF2B5EF4-FFF2-40B4-BE49-F238E27FC236}">
                <a16:creationId xmlns:a16="http://schemas.microsoft.com/office/drawing/2014/main" id="{B6CCBC43-0CC5-9B50-A17B-0FE96229A71C}"/>
              </a:ext>
            </a:extLst>
          </p:cNvPr>
          <p:cNvPicPr>
            <a:picLocks noChangeAspect="1"/>
          </p:cNvPicPr>
          <p:nvPr/>
        </p:nvPicPr>
        <p:blipFill>
          <a:blip r:embed="rId4"/>
          <a:stretch>
            <a:fillRect/>
          </a:stretch>
        </p:blipFill>
        <p:spPr>
          <a:xfrm>
            <a:off x="5594331" y="3569061"/>
            <a:ext cx="2267266" cy="533474"/>
          </a:xfrm>
          <a:prstGeom prst="rect">
            <a:avLst/>
          </a:prstGeom>
        </p:spPr>
      </p:pic>
    </p:spTree>
    <p:extLst>
      <p:ext uri="{BB962C8B-B14F-4D97-AF65-F5344CB8AC3E}">
        <p14:creationId xmlns:p14="http://schemas.microsoft.com/office/powerpoint/2010/main" val="3184597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D55D975-627F-793A-8993-487BEE8258F1}"/>
              </a:ext>
            </a:extLst>
          </p:cNvPr>
          <p:cNvPicPr>
            <a:picLocks noChangeAspect="1"/>
          </p:cNvPicPr>
          <p:nvPr/>
        </p:nvPicPr>
        <p:blipFill>
          <a:blip r:embed="rId2"/>
          <a:stretch>
            <a:fillRect/>
          </a:stretch>
        </p:blipFill>
        <p:spPr>
          <a:xfrm>
            <a:off x="933292" y="318052"/>
            <a:ext cx="3507046" cy="3289852"/>
          </a:xfrm>
          <a:prstGeom prst="rect">
            <a:avLst/>
          </a:prstGeom>
        </p:spPr>
      </p:pic>
      <p:pic>
        <p:nvPicPr>
          <p:cNvPr id="7" name="Imagen 6">
            <a:extLst>
              <a:ext uri="{FF2B5EF4-FFF2-40B4-BE49-F238E27FC236}">
                <a16:creationId xmlns:a16="http://schemas.microsoft.com/office/drawing/2014/main" id="{A327FC18-7F2D-B3F9-6AD7-5E5A6E68537B}"/>
              </a:ext>
            </a:extLst>
          </p:cNvPr>
          <p:cNvPicPr>
            <a:picLocks noChangeAspect="1"/>
          </p:cNvPicPr>
          <p:nvPr/>
        </p:nvPicPr>
        <p:blipFill>
          <a:blip r:embed="rId3"/>
          <a:stretch>
            <a:fillRect/>
          </a:stretch>
        </p:blipFill>
        <p:spPr>
          <a:xfrm>
            <a:off x="933292" y="3607904"/>
            <a:ext cx="3507046" cy="1010504"/>
          </a:xfrm>
          <a:prstGeom prst="rect">
            <a:avLst/>
          </a:prstGeom>
        </p:spPr>
      </p:pic>
      <p:pic>
        <p:nvPicPr>
          <p:cNvPr id="9" name="Imagen 8">
            <a:extLst>
              <a:ext uri="{FF2B5EF4-FFF2-40B4-BE49-F238E27FC236}">
                <a16:creationId xmlns:a16="http://schemas.microsoft.com/office/drawing/2014/main" id="{41D13344-9FBB-9B17-C2D2-2F59BC8AFEE7}"/>
              </a:ext>
            </a:extLst>
          </p:cNvPr>
          <p:cNvPicPr>
            <a:picLocks noChangeAspect="1"/>
          </p:cNvPicPr>
          <p:nvPr/>
        </p:nvPicPr>
        <p:blipFill>
          <a:blip r:embed="rId4"/>
          <a:stretch>
            <a:fillRect/>
          </a:stretch>
        </p:blipFill>
        <p:spPr>
          <a:xfrm>
            <a:off x="5965001" y="1658135"/>
            <a:ext cx="1905266" cy="304843"/>
          </a:xfrm>
          <a:prstGeom prst="rect">
            <a:avLst/>
          </a:prstGeom>
        </p:spPr>
      </p:pic>
      <p:pic>
        <p:nvPicPr>
          <p:cNvPr id="11" name="Imagen 10">
            <a:extLst>
              <a:ext uri="{FF2B5EF4-FFF2-40B4-BE49-F238E27FC236}">
                <a16:creationId xmlns:a16="http://schemas.microsoft.com/office/drawing/2014/main" id="{7CF2122C-5825-82F2-596D-308E0929FD49}"/>
              </a:ext>
            </a:extLst>
          </p:cNvPr>
          <p:cNvPicPr>
            <a:picLocks noChangeAspect="1"/>
          </p:cNvPicPr>
          <p:nvPr/>
        </p:nvPicPr>
        <p:blipFill>
          <a:blip r:embed="rId5"/>
          <a:stretch>
            <a:fillRect/>
          </a:stretch>
        </p:blipFill>
        <p:spPr>
          <a:xfrm>
            <a:off x="5114063" y="2571750"/>
            <a:ext cx="3607143" cy="497838"/>
          </a:xfrm>
          <a:prstGeom prst="rect">
            <a:avLst/>
          </a:prstGeom>
        </p:spPr>
      </p:pic>
    </p:spTree>
    <p:extLst>
      <p:ext uri="{BB962C8B-B14F-4D97-AF65-F5344CB8AC3E}">
        <p14:creationId xmlns:p14="http://schemas.microsoft.com/office/powerpoint/2010/main" val="149968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D437F47-B25B-6701-58CE-5264EFF4067B}"/>
              </a:ext>
            </a:extLst>
          </p:cNvPr>
          <p:cNvSpPr>
            <a:spLocks noGrp="1"/>
          </p:cNvSpPr>
          <p:nvPr>
            <p:ph type="title"/>
          </p:nvPr>
        </p:nvSpPr>
        <p:spPr>
          <a:xfrm>
            <a:off x="4812889" y="1268213"/>
            <a:ext cx="4150565" cy="578100"/>
          </a:xfrm>
        </p:spPr>
        <p:txBody>
          <a:bodyPr/>
          <a:lstStyle/>
          <a:p>
            <a:pPr algn="ctr"/>
            <a:r>
              <a:rPr lang="es-BO" sz="2400" dirty="0"/>
              <a:t>15.CREAR UNA FUNCIÓN QUE DETERMINA CUANTAS VECES SE REPITE LAS VOCALES. </a:t>
            </a:r>
          </a:p>
        </p:txBody>
      </p:sp>
      <p:pic>
        <p:nvPicPr>
          <p:cNvPr id="5" name="Imagen 4">
            <a:extLst>
              <a:ext uri="{FF2B5EF4-FFF2-40B4-BE49-F238E27FC236}">
                <a16:creationId xmlns:a16="http://schemas.microsoft.com/office/drawing/2014/main" id="{ADF0A80D-27F6-EC74-66DE-F5A8EF15E354}"/>
              </a:ext>
            </a:extLst>
          </p:cNvPr>
          <p:cNvPicPr>
            <a:picLocks noChangeAspect="1"/>
          </p:cNvPicPr>
          <p:nvPr/>
        </p:nvPicPr>
        <p:blipFill>
          <a:blip r:embed="rId2"/>
          <a:stretch>
            <a:fillRect/>
          </a:stretch>
        </p:blipFill>
        <p:spPr>
          <a:xfrm>
            <a:off x="940564" y="266966"/>
            <a:ext cx="2397300" cy="2580595"/>
          </a:xfrm>
          <a:prstGeom prst="rect">
            <a:avLst/>
          </a:prstGeom>
        </p:spPr>
      </p:pic>
      <p:pic>
        <p:nvPicPr>
          <p:cNvPr id="9" name="Imagen 8">
            <a:extLst>
              <a:ext uri="{FF2B5EF4-FFF2-40B4-BE49-F238E27FC236}">
                <a16:creationId xmlns:a16="http://schemas.microsoft.com/office/drawing/2014/main" id="{6C0C88A5-6548-F7ED-9B2D-84E145088F4C}"/>
              </a:ext>
            </a:extLst>
          </p:cNvPr>
          <p:cNvPicPr>
            <a:picLocks noChangeAspect="1"/>
          </p:cNvPicPr>
          <p:nvPr/>
        </p:nvPicPr>
        <p:blipFill>
          <a:blip r:embed="rId3"/>
          <a:stretch>
            <a:fillRect/>
          </a:stretch>
        </p:blipFill>
        <p:spPr>
          <a:xfrm>
            <a:off x="940564" y="2847561"/>
            <a:ext cx="3390549" cy="2263510"/>
          </a:xfrm>
          <a:prstGeom prst="rect">
            <a:avLst/>
          </a:prstGeom>
        </p:spPr>
      </p:pic>
      <p:pic>
        <p:nvPicPr>
          <p:cNvPr id="11" name="Imagen 10">
            <a:extLst>
              <a:ext uri="{FF2B5EF4-FFF2-40B4-BE49-F238E27FC236}">
                <a16:creationId xmlns:a16="http://schemas.microsoft.com/office/drawing/2014/main" id="{6ADD0074-9649-71BF-CD65-B3BF71579573}"/>
              </a:ext>
            </a:extLst>
          </p:cNvPr>
          <p:cNvPicPr>
            <a:picLocks noChangeAspect="1"/>
          </p:cNvPicPr>
          <p:nvPr/>
        </p:nvPicPr>
        <p:blipFill>
          <a:blip r:embed="rId4"/>
          <a:stretch>
            <a:fillRect/>
          </a:stretch>
        </p:blipFill>
        <p:spPr>
          <a:xfrm>
            <a:off x="3337864" y="266966"/>
            <a:ext cx="993249" cy="2580595"/>
          </a:xfrm>
          <a:prstGeom prst="rect">
            <a:avLst/>
          </a:prstGeom>
        </p:spPr>
      </p:pic>
      <p:pic>
        <p:nvPicPr>
          <p:cNvPr id="12" name="Imagen 11">
            <a:extLst>
              <a:ext uri="{FF2B5EF4-FFF2-40B4-BE49-F238E27FC236}">
                <a16:creationId xmlns:a16="http://schemas.microsoft.com/office/drawing/2014/main" id="{93A906F6-CF08-8EA8-5344-49693841576A}"/>
              </a:ext>
            </a:extLst>
          </p:cNvPr>
          <p:cNvPicPr>
            <a:picLocks noChangeAspect="1"/>
          </p:cNvPicPr>
          <p:nvPr/>
        </p:nvPicPr>
        <p:blipFill>
          <a:blip r:embed="rId5"/>
          <a:stretch>
            <a:fillRect/>
          </a:stretch>
        </p:blipFill>
        <p:spPr>
          <a:xfrm>
            <a:off x="4812888" y="2804337"/>
            <a:ext cx="4150565" cy="398336"/>
          </a:xfrm>
          <a:prstGeom prst="rect">
            <a:avLst/>
          </a:prstGeom>
        </p:spPr>
      </p:pic>
      <p:pic>
        <p:nvPicPr>
          <p:cNvPr id="13" name="Imagen 12">
            <a:extLst>
              <a:ext uri="{FF2B5EF4-FFF2-40B4-BE49-F238E27FC236}">
                <a16:creationId xmlns:a16="http://schemas.microsoft.com/office/drawing/2014/main" id="{7D90207C-8AE2-8017-5C99-0F5A28754238}"/>
              </a:ext>
            </a:extLst>
          </p:cNvPr>
          <p:cNvPicPr>
            <a:picLocks noChangeAspect="1"/>
          </p:cNvPicPr>
          <p:nvPr/>
        </p:nvPicPr>
        <p:blipFill>
          <a:blip r:embed="rId6"/>
          <a:stretch>
            <a:fillRect/>
          </a:stretch>
        </p:blipFill>
        <p:spPr>
          <a:xfrm>
            <a:off x="5717637" y="3527035"/>
            <a:ext cx="2171722" cy="537275"/>
          </a:xfrm>
          <a:prstGeom prst="rect">
            <a:avLst/>
          </a:prstGeom>
        </p:spPr>
      </p:pic>
    </p:spTree>
    <p:extLst>
      <p:ext uri="{BB962C8B-B14F-4D97-AF65-F5344CB8AC3E}">
        <p14:creationId xmlns:p14="http://schemas.microsoft.com/office/powerpoint/2010/main" val="410327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350BB00-4281-0D14-84F9-768BA7B32986}"/>
              </a:ext>
            </a:extLst>
          </p:cNvPr>
          <p:cNvSpPr>
            <a:spLocks noGrp="1"/>
          </p:cNvSpPr>
          <p:nvPr>
            <p:ph type="title"/>
          </p:nvPr>
        </p:nvSpPr>
        <p:spPr>
          <a:xfrm>
            <a:off x="85353" y="2282700"/>
            <a:ext cx="3699838" cy="578100"/>
          </a:xfrm>
        </p:spPr>
        <p:txBody>
          <a:bodyPr/>
          <a:lstStyle/>
          <a:p>
            <a:pPr algn="ctr"/>
            <a:r>
              <a:rPr lang="es-BO" sz="2400" dirty="0"/>
              <a:t>16.CREAR UNA FUNCIÓN QUE RECIBE UN PARÁMETRO INTEGER</a:t>
            </a:r>
          </a:p>
        </p:txBody>
      </p:sp>
      <p:pic>
        <p:nvPicPr>
          <p:cNvPr id="5" name="Imagen 4">
            <a:extLst>
              <a:ext uri="{FF2B5EF4-FFF2-40B4-BE49-F238E27FC236}">
                <a16:creationId xmlns:a16="http://schemas.microsoft.com/office/drawing/2014/main" id="{DE1F5762-87B9-AF6B-6FAF-924A34F76ABB}"/>
              </a:ext>
            </a:extLst>
          </p:cNvPr>
          <p:cNvPicPr>
            <a:picLocks noChangeAspect="1"/>
          </p:cNvPicPr>
          <p:nvPr/>
        </p:nvPicPr>
        <p:blipFill>
          <a:blip r:embed="rId2"/>
          <a:stretch>
            <a:fillRect/>
          </a:stretch>
        </p:blipFill>
        <p:spPr>
          <a:xfrm>
            <a:off x="4069907" y="442175"/>
            <a:ext cx="4906178" cy="1905649"/>
          </a:xfrm>
          <a:prstGeom prst="rect">
            <a:avLst/>
          </a:prstGeom>
        </p:spPr>
      </p:pic>
      <p:pic>
        <p:nvPicPr>
          <p:cNvPr id="11" name="Imagen 10">
            <a:extLst>
              <a:ext uri="{FF2B5EF4-FFF2-40B4-BE49-F238E27FC236}">
                <a16:creationId xmlns:a16="http://schemas.microsoft.com/office/drawing/2014/main" id="{AFC2DAC9-0C07-7170-BF99-2BED1C689507}"/>
              </a:ext>
            </a:extLst>
          </p:cNvPr>
          <p:cNvPicPr>
            <a:picLocks noChangeAspect="1"/>
          </p:cNvPicPr>
          <p:nvPr/>
        </p:nvPicPr>
        <p:blipFill>
          <a:blip r:embed="rId3"/>
          <a:stretch>
            <a:fillRect/>
          </a:stretch>
        </p:blipFill>
        <p:spPr>
          <a:xfrm>
            <a:off x="5217889" y="2795677"/>
            <a:ext cx="2610214" cy="381053"/>
          </a:xfrm>
          <a:prstGeom prst="rect">
            <a:avLst/>
          </a:prstGeom>
        </p:spPr>
      </p:pic>
      <p:pic>
        <p:nvPicPr>
          <p:cNvPr id="13" name="Imagen 12">
            <a:extLst>
              <a:ext uri="{FF2B5EF4-FFF2-40B4-BE49-F238E27FC236}">
                <a16:creationId xmlns:a16="http://schemas.microsoft.com/office/drawing/2014/main" id="{3E3AEA76-859E-C264-BFE1-B4DB66BEF8E3}"/>
              </a:ext>
            </a:extLst>
          </p:cNvPr>
          <p:cNvPicPr>
            <a:picLocks noChangeAspect="1"/>
          </p:cNvPicPr>
          <p:nvPr/>
        </p:nvPicPr>
        <p:blipFill>
          <a:blip r:embed="rId4"/>
          <a:stretch>
            <a:fillRect/>
          </a:stretch>
        </p:blipFill>
        <p:spPr>
          <a:xfrm>
            <a:off x="5175020" y="3624583"/>
            <a:ext cx="2695951" cy="533474"/>
          </a:xfrm>
          <a:prstGeom prst="rect">
            <a:avLst/>
          </a:prstGeom>
        </p:spPr>
      </p:pic>
    </p:spTree>
    <p:extLst>
      <p:ext uri="{BB962C8B-B14F-4D97-AF65-F5344CB8AC3E}">
        <p14:creationId xmlns:p14="http://schemas.microsoft.com/office/powerpoint/2010/main" val="1625407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1AB4D74-BBBD-5983-91AD-A08355A8F8E3}"/>
              </a:ext>
            </a:extLst>
          </p:cNvPr>
          <p:cNvSpPr>
            <a:spLocks noGrp="1"/>
          </p:cNvSpPr>
          <p:nvPr>
            <p:ph type="title"/>
          </p:nvPr>
        </p:nvSpPr>
        <p:spPr>
          <a:xfrm>
            <a:off x="5337544" y="2282700"/>
            <a:ext cx="3806456" cy="578100"/>
          </a:xfrm>
        </p:spPr>
        <p:txBody>
          <a:bodyPr/>
          <a:lstStyle/>
          <a:p>
            <a:pPr algn="ctr"/>
            <a:r>
              <a:rPr lang="es-BO" sz="2400" dirty="0"/>
              <a:t>17. CREAR UNA FUNCIÓN QUE RECIBA UN PARÁMETRO TEXT </a:t>
            </a:r>
          </a:p>
        </p:txBody>
      </p:sp>
      <p:pic>
        <p:nvPicPr>
          <p:cNvPr id="5" name="Imagen 4">
            <a:extLst>
              <a:ext uri="{FF2B5EF4-FFF2-40B4-BE49-F238E27FC236}">
                <a16:creationId xmlns:a16="http://schemas.microsoft.com/office/drawing/2014/main" id="{ACF39B06-5047-C570-CF81-FEE97AAF8AA4}"/>
              </a:ext>
            </a:extLst>
          </p:cNvPr>
          <p:cNvPicPr>
            <a:picLocks noChangeAspect="1"/>
          </p:cNvPicPr>
          <p:nvPr/>
        </p:nvPicPr>
        <p:blipFill>
          <a:blip r:embed="rId2"/>
          <a:stretch>
            <a:fillRect/>
          </a:stretch>
        </p:blipFill>
        <p:spPr>
          <a:xfrm>
            <a:off x="353837" y="309156"/>
            <a:ext cx="4852883" cy="3061366"/>
          </a:xfrm>
          <a:prstGeom prst="rect">
            <a:avLst/>
          </a:prstGeom>
        </p:spPr>
      </p:pic>
      <p:pic>
        <p:nvPicPr>
          <p:cNvPr id="7" name="Imagen 6">
            <a:extLst>
              <a:ext uri="{FF2B5EF4-FFF2-40B4-BE49-F238E27FC236}">
                <a16:creationId xmlns:a16="http://schemas.microsoft.com/office/drawing/2014/main" id="{8E58B5C1-2983-BDAB-EB35-48C72E7C3228}"/>
              </a:ext>
            </a:extLst>
          </p:cNvPr>
          <p:cNvPicPr>
            <a:picLocks noChangeAspect="1"/>
          </p:cNvPicPr>
          <p:nvPr/>
        </p:nvPicPr>
        <p:blipFill>
          <a:blip r:embed="rId3"/>
          <a:stretch>
            <a:fillRect/>
          </a:stretch>
        </p:blipFill>
        <p:spPr>
          <a:xfrm>
            <a:off x="1237012" y="3632209"/>
            <a:ext cx="3086531" cy="409632"/>
          </a:xfrm>
          <a:prstGeom prst="rect">
            <a:avLst/>
          </a:prstGeom>
        </p:spPr>
      </p:pic>
      <p:pic>
        <p:nvPicPr>
          <p:cNvPr id="9" name="Imagen 8">
            <a:extLst>
              <a:ext uri="{FF2B5EF4-FFF2-40B4-BE49-F238E27FC236}">
                <a16:creationId xmlns:a16="http://schemas.microsoft.com/office/drawing/2014/main" id="{A693FA61-B642-19E8-7601-03D4336B1809}"/>
              </a:ext>
            </a:extLst>
          </p:cNvPr>
          <p:cNvPicPr>
            <a:picLocks noChangeAspect="1"/>
          </p:cNvPicPr>
          <p:nvPr/>
        </p:nvPicPr>
        <p:blipFill>
          <a:blip r:embed="rId4"/>
          <a:stretch>
            <a:fillRect/>
          </a:stretch>
        </p:blipFill>
        <p:spPr>
          <a:xfrm>
            <a:off x="1284644" y="4303528"/>
            <a:ext cx="3038899" cy="504895"/>
          </a:xfrm>
          <a:prstGeom prst="rect">
            <a:avLst/>
          </a:prstGeom>
        </p:spPr>
      </p:pic>
    </p:spTree>
    <p:extLst>
      <p:ext uri="{BB962C8B-B14F-4D97-AF65-F5344CB8AC3E}">
        <p14:creationId xmlns:p14="http://schemas.microsoft.com/office/powerpoint/2010/main" val="39672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9" name="Google Shape;1149;p68"/>
          <p:cNvSpPr txBox="1">
            <a:spLocks noGrp="1"/>
          </p:cNvSpPr>
          <p:nvPr>
            <p:ph type="title"/>
          </p:nvPr>
        </p:nvSpPr>
        <p:spPr>
          <a:xfrm>
            <a:off x="1042285" y="1992181"/>
            <a:ext cx="3410100" cy="7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GRACIAS!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6" name="Google Shape;1936;p50"/>
          <p:cNvSpPr txBox="1">
            <a:spLocks noGrp="1"/>
          </p:cNvSpPr>
          <p:nvPr>
            <p:ph type="body" idx="1"/>
          </p:nvPr>
        </p:nvSpPr>
        <p:spPr>
          <a:xfrm>
            <a:off x="1105668" y="409503"/>
            <a:ext cx="6980658" cy="3346800"/>
          </a:xfrm>
          <a:prstGeom prst="rect">
            <a:avLst/>
          </a:prstGeom>
        </p:spPr>
        <p:txBody>
          <a:bodyPr spcFirstLastPara="1" wrap="square" lIns="91425" tIns="91425" rIns="91425" bIns="91425" anchor="t" anchorCtr="0">
            <a:noAutofit/>
          </a:bodyPr>
          <a:lstStyle/>
          <a:p>
            <a:pPr marL="139700" indent="0">
              <a:buNone/>
            </a:pPr>
            <a:r>
              <a:rPr lang="es-BO" dirty="0">
                <a:solidFill>
                  <a:schemeClr val="tx2">
                    <a:lumMod val="40000"/>
                    <a:lumOff val="60000"/>
                  </a:schemeClr>
                </a:solidFill>
              </a:rPr>
              <a:t>1. Defina que es lenguaje procedural en MySQL. </a:t>
            </a:r>
            <a:endParaRPr lang="es-BO" sz="1800" dirty="0"/>
          </a:p>
          <a:p>
            <a:pPr marL="139700" indent="0" algn="ctr">
              <a:buNone/>
            </a:pPr>
            <a:r>
              <a:rPr lang="es-BO" sz="1800" b="1" u="sng" dirty="0">
                <a:solidFill>
                  <a:schemeClr val="accent6"/>
                </a:solidFill>
              </a:rPr>
              <a:t>1. Defina que es lenguaje procedural en MySQL. </a:t>
            </a:r>
          </a:p>
          <a:p>
            <a:pPr marL="139700" indent="0" algn="ctr">
              <a:buNone/>
            </a:pPr>
            <a:endParaRPr lang="es-BO" sz="1800" dirty="0">
              <a:solidFill>
                <a:schemeClr val="accent6"/>
              </a:solidFill>
            </a:endParaRPr>
          </a:p>
          <a:p>
            <a:pPr marL="139700" indent="0" algn="just">
              <a:buNone/>
            </a:pPr>
            <a:r>
              <a:rPr lang="es-BO" sz="1800" dirty="0"/>
              <a:t>Se trata de un estilo de programación basado en estructurar el código de un programa en componentes, que reciben el nombre de procedimientos, subrutinas o funciones.</a:t>
            </a:r>
          </a:p>
          <a:p>
            <a:pPr marL="139700" indent="0" algn="just">
              <a:buNone/>
            </a:pPr>
            <a:endParaRPr lang="es-BO" sz="1800" dirty="0"/>
          </a:p>
          <a:p>
            <a:pPr marL="139700" indent="0" algn="just">
              <a:buNone/>
            </a:pPr>
            <a:endParaRPr lang="es-BO" sz="1800" dirty="0"/>
          </a:p>
          <a:p>
            <a:pPr marL="139700" indent="0" algn="ctr">
              <a:buNone/>
            </a:pPr>
            <a:r>
              <a:rPr lang="es-BO" sz="1800" b="1" u="sng" dirty="0">
                <a:solidFill>
                  <a:schemeClr val="accent6"/>
                </a:solidFill>
              </a:rPr>
              <a:t>2. Defina que es una función en MySQL.</a:t>
            </a:r>
          </a:p>
          <a:p>
            <a:pPr marL="139700" indent="0" algn="ctr">
              <a:buNone/>
            </a:pPr>
            <a:endParaRPr lang="es-BO" sz="1800" b="1" u="sng" dirty="0">
              <a:solidFill>
                <a:schemeClr val="accent6"/>
              </a:solidFill>
            </a:endParaRPr>
          </a:p>
          <a:p>
            <a:pPr marL="139700" indent="0" algn="just">
              <a:buNone/>
            </a:pPr>
            <a:r>
              <a:rPr lang="es-BO" sz="1800" dirty="0"/>
              <a:t>Una función de SQL se define en la base de datos sólo a través de sentencias SQL, incluida, como mínimo, una sentencia RETURN. Puede devolver un valor escalar, una fila o una tabla. Las funciones SQL no pueden ser funciones agregadas.</a:t>
            </a:r>
          </a:p>
          <a:p>
            <a:pPr marL="139700" indent="0">
              <a:buNone/>
            </a:pPr>
            <a:endParaRPr lang="es-BO" dirty="0"/>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6F491A6A-C1EF-51DB-2528-D947E35FCCD2}"/>
              </a:ext>
            </a:extLst>
          </p:cNvPr>
          <p:cNvSpPr>
            <a:spLocks noGrp="1"/>
          </p:cNvSpPr>
          <p:nvPr>
            <p:ph type="body" idx="1"/>
          </p:nvPr>
        </p:nvSpPr>
        <p:spPr>
          <a:xfrm>
            <a:off x="819000" y="712381"/>
            <a:ext cx="7506000" cy="4093535"/>
          </a:xfrm>
        </p:spPr>
        <p:txBody>
          <a:bodyPr/>
          <a:lstStyle/>
          <a:p>
            <a:pPr marL="139700" indent="0">
              <a:buNone/>
            </a:pPr>
            <a:endParaRPr lang="es-BO" dirty="0"/>
          </a:p>
          <a:p>
            <a:pPr marL="139700" indent="0" algn="ctr">
              <a:buNone/>
            </a:pPr>
            <a:r>
              <a:rPr lang="es-BO" sz="1800" b="1" u="sng" dirty="0">
                <a:solidFill>
                  <a:schemeClr val="accent6"/>
                </a:solidFill>
                <a:latin typeface="Roboto" panose="02000000000000000000" pitchFamily="2" charset="0"/>
                <a:ea typeface="Roboto" panose="02000000000000000000" pitchFamily="2" charset="0"/>
              </a:rPr>
              <a:t>3. ¿Qué cosas características debe de tener una función? Explique sobre el nombre, el return, parámetros, etc.</a:t>
            </a:r>
          </a:p>
          <a:p>
            <a:pPr marL="139700" indent="0">
              <a:buNone/>
            </a:pPr>
            <a:endParaRPr lang="es-BO" sz="1800" dirty="0">
              <a:solidFill>
                <a:schemeClr val="accent6"/>
              </a:solidFill>
            </a:endParaRPr>
          </a:p>
          <a:p>
            <a:pPr marL="139700" indent="0">
              <a:buNone/>
            </a:pPr>
            <a:r>
              <a:rPr lang="es-BO" sz="1800" dirty="0"/>
              <a:t>Al crear una función se deberá poner un nombre único para que así se pueda </a:t>
            </a:r>
            <a:r>
              <a:rPr lang="es-BO" sz="1800" dirty="0">
                <a:solidFill>
                  <a:srgbClr val="003F4F"/>
                </a:solidFill>
              </a:rPr>
              <a:t>identificar</a:t>
            </a:r>
            <a:r>
              <a:rPr lang="es-BO" sz="1800" dirty="0"/>
              <a:t> la función, en cuanto al return es valor se debe de devolver, ya que los parámetros son datos que se necesitaran en dicha función, estas pueden depender si bien serán importantes o no, ya que con el return devolveremos un valor.</a:t>
            </a:r>
          </a:p>
          <a:p>
            <a:pPr marL="139700" indent="0">
              <a:buNone/>
            </a:pPr>
            <a:endParaRPr lang="es-BO" sz="1600" dirty="0"/>
          </a:p>
          <a:p>
            <a:pPr marL="139700" indent="0">
              <a:buNone/>
            </a:pPr>
            <a:endParaRPr lang="es-BO" sz="1600" b="1" u="sng" dirty="0">
              <a:solidFill>
                <a:schemeClr val="accent6"/>
              </a:solidFill>
            </a:endParaRPr>
          </a:p>
        </p:txBody>
      </p:sp>
    </p:spTree>
    <p:extLst>
      <p:ext uri="{BB962C8B-B14F-4D97-AF65-F5344CB8AC3E}">
        <p14:creationId xmlns:p14="http://schemas.microsoft.com/office/powerpoint/2010/main" val="351505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7CB419C-DB38-CBF2-DA86-C4B9A4E4FE76}"/>
              </a:ext>
            </a:extLst>
          </p:cNvPr>
          <p:cNvSpPr>
            <a:spLocks noGrp="1"/>
          </p:cNvSpPr>
          <p:nvPr>
            <p:ph type="body" idx="1"/>
          </p:nvPr>
        </p:nvSpPr>
        <p:spPr>
          <a:xfrm>
            <a:off x="487264" y="567188"/>
            <a:ext cx="7361400" cy="4009124"/>
          </a:xfrm>
        </p:spPr>
        <p:txBody>
          <a:bodyPr/>
          <a:lstStyle/>
          <a:p>
            <a:pPr marL="152400" indent="0" algn="ctr">
              <a:buNone/>
            </a:pPr>
            <a:r>
              <a:rPr lang="es-BO" sz="1800" b="1" u="sng" dirty="0">
                <a:solidFill>
                  <a:schemeClr val="accent6"/>
                </a:solidFill>
              </a:rPr>
              <a:t>4. ¿Cómo crear, modificar y cómo eliminar una función? Adjunte un ejemplo de su uso.</a:t>
            </a:r>
          </a:p>
          <a:p>
            <a:pPr marL="152400" indent="0">
              <a:buNone/>
            </a:pPr>
            <a:endParaRPr lang="es-BO" sz="1600" b="1" dirty="0"/>
          </a:p>
          <a:p>
            <a:pPr marL="152400" indent="0" algn="ctr">
              <a:buNone/>
            </a:pPr>
            <a:endParaRPr lang="es-BO" sz="1600" dirty="0">
              <a:latin typeface="Colonna MT" panose="04020805060202030203" pitchFamily="82" charset="0"/>
            </a:endParaRPr>
          </a:p>
          <a:p>
            <a:pPr marL="152400" indent="0">
              <a:buNone/>
            </a:pPr>
            <a:endParaRPr lang="es-BO" sz="1600" dirty="0">
              <a:latin typeface="Britannic Bold" panose="020B0903060703020204" pitchFamily="34" charset="0"/>
            </a:endParaRPr>
          </a:p>
          <a:p>
            <a:pPr marL="152400" indent="0">
              <a:buNone/>
            </a:pPr>
            <a:r>
              <a:rPr lang="es-BO" sz="1600" dirty="0">
                <a:latin typeface="Georgia" panose="02040502050405020303" pitchFamily="18" charset="0"/>
                <a:cs typeface="Amatic SC" panose="00000500000000000000" pitchFamily="2" charset="-79"/>
              </a:rPr>
              <a:t>PARA CREAR UNA FUNCION</a:t>
            </a:r>
          </a:p>
          <a:p>
            <a:pPr marL="152400" indent="0">
              <a:buNone/>
            </a:pPr>
            <a:endParaRPr lang="es-BO" sz="1600" dirty="0">
              <a:latin typeface="Georgia" panose="02040502050405020303" pitchFamily="18" charset="0"/>
              <a:cs typeface="Amatic SC" panose="00000500000000000000" pitchFamily="2" charset="-79"/>
            </a:endParaRPr>
          </a:p>
          <a:p>
            <a:pPr marL="152400" indent="0" algn="ctr">
              <a:buNone/>
            </a:pPr>
            <a:endParaRPr lang="es-BO" sz="1600" dirty="0">
              <a:latin typeface="Georgia" panose="02040502050405020303" pitchFamily="18" charset="0"/>
              <a:cs typeface="Amatic SC" panose="00000500000000000000" pitchFamily="2" charset="-79"/>
            </a:endParaRPr>
          </a:p>
          <a:p>
            <a:pPr marL="152400" indent="0">
              <a:buNone/>
            </a:pPr>
            <a:endParaRPr lang="es-BO" sz="1600" dirty="0">
              <a:latin typeface="Georgia" panose="02040502050405020303" pitchFamily="18" charset="0"/>
              <a:cs typeface="Amatic SC" panose="00000500000000000000" pitchFamily="2" charset="-79"/>
            </a:endParaRPr>
          </a:p>
          <a:p>
            <a:pPr marL="152400" indent="0">
              <a:buNone/>
            </a:pPr>
            <a:r>
              <a:rPr lang="es-BO" sz="1600" dirty="0">
                <a:latin typeface="Georgia" panose="02040502050405020303" pitchFamily="18" charset="0"/>
                <a:cs typeface="Amatic SC" panose="00000500000000000000" pitchFamily="2" charset="-79"/>
              </a:rPr>
              <a:t>PARA MODIFICAR UNA FUNCION</a:t>
            </a:r>
          </a:p>
          <a:p>
            <a:pPr marL="152400" indent="0">
              <a:buNone/>
            </a:pPr>
            <a:endParaRPr lang="es-BO" sz="1600" dirty="0">
              <a:latin typeface="Georgia" panose="02040502050405020303" pitchFamily="18" charset="0"/>
              <a:cs typeface="Amatic SC" panose="00000500000000000000" pitchFamily="2" charset="-79"/>
            </a:endParaRPr>
          </a:p>
          <a:p>
            <a:pPr marL="152400" indent="0">
              <a:buNone/>
            </a:pPr>
            <a:endParaRPr lang="es-BO" sz="1600" dirty="0">
              <a:latin typeface="Georgia" panose="02040502050405020303" pitchFamily="18" charset="0"/>
              <a:cs typeface="Amatic SC" panose="00000500000000000000" pitchFamily="2" charset="-79"/>
            </a:endParaRPr>
          </a:p>
          <a:p>
            <a:pPr marL="152400" indent="0">
              <a:buNone/>
            </a:pPr>
            <a:endParaRPr lang="es-BO" sz="1600" dirty="0">
              <a:latin typeface="Georgia" panose="02040502050405020303" pitchFamily="18" charset="0"/>
              <a:cs typeface="Amatic SC" panose="00000500000000000000" pitchFamily="2" charset="-79"/>
            </a:endParaRPr>
          </a:p>
          <a:p>
            <a:pPr marL="152400" indent="0">
              <a:buNone/>
            </a:pPr>
            <a:r>
              <a:rPr lang="es-BO" sz="1600" dirty="0">
                <a:latin typeface="Georgia" panose="02040502050405020303" pitchFamily="18" charset="0"/>
                <a:cs typeface="Amatic SC" panose="00000500000000000000" pitchFamily="2" charset="-79"/>
              </a:rPr>
              <a:t>PARA ELIMAR UNA FUNCION</a:t>
            </a:r>
          </a:p>
          <a:p>
            <a:pPr marL="152400" indent="0" algn="ctr">
              <a:buNone/>
            </a:pPr>
            <a:endParaRPr lang="es-BO" sz="1400" dirty="0">
              <a:latin typeface="Britannic Bold" panose="020B0903060703020204" pitchFamily="34" charset="0"/>
            </a:endParaRPr>
          </a:p>
        </p:txBody>
      </p:sp>
      <p:sp>
        <p:nvSpPr>
          <p:cNvPr id="5" name="CuadroTexto 4">
            <a:extLst>
              <a:ext uri="{FF2B5EF4-FFF2-40B4-BE49-F238E27FC236}">
                <a16:creationId xmlns:a16="http://schemas.microsoft.com/office/drawing/2014/main" id="{1C025586-C290-98C6-1919-B3F302B0E142}"/>
              </a:ext>
            </a:extLst>
          </p:cNvPr>
          <p:cNvSpPr txBox="1"/>
          <p:nvPr/>
        </p:nvSpPr>
        <p:spPr>
          <a:xfrm>
            <a:off x="5173668" y="1606152"/>
            <a:ext cx="3119317" cy="954107"/>
          </a:xfrm>
          <a:prstGeom prst="rect">
            <a:avLst/>
          </a:prstGeom>
          <a:noFill/>
        </p:spPr>
        <p:txBody>
          <a:bodyPr wrap="square" rtlCol="0">
            <a:spAutoFit/>
          </a:bodyPr>
          <a:lstStyle/>
          <a:p>
            <a:pPr marL="152400" indent="0">
              <a:buNone/>
            </a:pPr>
            <a:r>
              <a:rPr lang="es-BO" sz="1400" b="1" dirty="0">
                <a:solidFill>
                  <a:schemeClr val="accent1"/>
                </a:solidFill>
                <a:latin typeface="Century Gothic" panose="020B0502020202020204" pitchFamily="34" charset="0"/>
              </a:rPr>
              <a:t>CREATE FUCNTION 		 </a:t>
            </a:r>
          </a:p>
          <a:p>
            <a:pPr marL="152400" indent="0">
              <a:buNone/>
            </a:pPr>
            <a:r>
              <a:rPr lang="es-BO" sz="1400" b="1" dirty="0">
                <a:solidFill>
                  <a:schemeClr val="accent1"/>
                </a:solidFill>
                <a:latin typeface="Century Gothic" panose="020B0502020202020204" pitchFamily="34" charset="0"/>
              </a:rPr>
              <a:t>BEGIN</a:t>
            </a:r>
          </a:p>
          <a:p>
            <a:pPr marL="152400" indent="0">
              <a:buNone/>
            </a:pPr>
            <a:r>
              <a:rPr lang="es-BO" sz="1400" b="1" dirty="0">
                <a:solidFill>
                  <a:schemeClr val="accent1"/>
                </a:solidFill>
                <a:latin typeface="Century Gothic" panose="020B0502020202020204" pitchFamily="34" charset="0"/>
              </a:rPr>
              <a:t>    RETURN </a:t>
            </a:r>
          </a:p>
          <a:p>
            <a:pPr marL="152400" indent="0">
              <a:buNone/>
            </a:pPr>
            <a:r>
              <a:rPr lang="es-BO" sz="1400" b="1" dirty="0">
                <a:solidFill>
                  <a:schemeClr val="accent1"/>
                </a:solidFill>
                <a:latin typeface="Century Gothic" panose="020B0502020202020204" pitchFamily="34" charset="0"/>
              </a:rPr>
              <a:t>END</a:t>
            </a:r>
          </a:p>
        </p:txBody>
      </p:sp>
      <p:sp>
        <p:nvSpPr>
          <p:cNvPr id="6" name="CuadroTexto 5">
            <a:extLst>
              <a:ext uri="{FF2B5EF4-FFF2-40B4-BE49-F238E27FC236}">
                <a16:creationId xmlns:a16="http://schemas.microsoft.com/office/drawing/2014/main" id="{4A19F4F2-45DB-5E9B-6232-163A24F65CCE}"/>
              </a:ext>
            </a:extLst>
          </p:cNvPr>
          <p:cNvSpPr txBox="1"/>
          <p:nvPr/>
        </p:nvSpPr>
        <p:spPr>
          <a:xfrm>
            <a:off x="5173668" y="2770847"/>
            <a:ext cx="2413591" cy="523220"/>
          </a:xfrm>
          <a:prstGeom prst="rect">
            <a:avLst/>
          </a:prstGeom>
          <a:noFill/>
        </p:spPr>
        <p:txBody>
          <a:bodyPr wrap="square" rtlCol="0">
            <a:spAutoFit/>
          </a:bodyPr>
          <a:lstStyle/>
          <a:p>
            <a:pPr marL="152400" indent="0">
              <a:buNone/>
            </a:pPr>
            <a:r>
              <a:rPr lang="es-BO" sz="1400" b="1" dirty="0">
                <a:solidFill>
                  <a:schemeClr val="accent1"/>
                </a:solidFill>
                <a:latin typeface="Century Gothic" panose="020B0502020202020204" pitchFamily="34" charset="0"/>
              </a:rPr>
              <a:t>CREATE OR REPLACE FUNCTION</a:t>
            </a:r>
          </a:p>
        </p:txBody>
      </p:sp>
      <p:sp>
        <p:nvSpPr>
          <p:cNvPr id="7" name="CuadroTexto 6">
            <a:extLst>
              <a:ext uri="{FF2B5EF4-FFF2-40B4-BE49-F238E27FC236}">
                <a16:creationId xmlns:a16="http://schemas.microsoft.com/office/drawing/2014/main" id="{4E8730B6-6E77-F8E7-D1C5-5AB56B36BBCA}"/>
              </a:ext>
            </a:extLst>
          </p:cNvPr>
          <p:cNvSpPr txBox="1"/>
          <p:nvPr/>
        </p:nvSpPr>
        <p:spPr>
          <a:xfrm>
            <a:off x="5173668" y="3599223"/>
            <a:ext cx="3503430" cy="523220"/>
          </a:xfrm>
          <a:prstGeom prst="rect">
            <a:avLst/>
          </a:prstGeom>
          <a:noFill/>
        </p:spPr>
        <p:txBody>
          <a:bodyPr wrap="square" rtlCol="0">
            <a:spAutoFit/>
          </a:bodyPr>
          <a:lstStyle/>
          <a:p>
            <a:pPr marL="152400" indent="0" algn="ctr">
              <a:buNone/>
            </a:pPr>
            <a:endParaRPr lang="es-BO" sz="1400" dirty="0">
              <a:latin typeface="Britannic Bold" panose="020B0903060703020204" pitchFamily="34" charset="0"/>
            </a:endParaRPr>
          </a:p>
          <a:p>
            <a:pPr marL="152400" indent="0">
              <a:buNone/>
            </a:pPr>
            <a:r>
              <a:rPr lang="es-BO" sz="1400" b="1" dirty="0">
                <a:solidFill>
                  <a:schemeClr val="accent1"/>
                </a:solidFill>
                <a:latin typeface="Century Gothic" panose="020B0502020202020204" pitchFamily="34" charset="0"/>
              </a:rPr>
              <a:t>DROP FUNCTION</a:t>
            </a:r>
          </a:p>
        </p:txBody>
      </p:sp>
      <p:cxnSp>
        <p:nvCxnSpPr>
          <p:cNvPr id="9" name="Conector recto de flecha 8">
            <a:extLst>
              <a:ext uri="{FF2B5EF4-FFF2-40B4-BE49-F238E27FC236}">
                <a16:creationId xmlns:a16="http://schemas.microsoft.com/office/drawing/2014/main" id="{ED9D0F78-5820-30FD-BF77-17D1954FDB93}"/>
              </a:ext>
            </a:extLst>
          </p:cNvPr>
          <p:cNvCxnSpPr>
            <a:cxnSpLocks/>
          </p:cNvCxnSpPr>
          <p:nvPr/>
        </p:nvCxnSpPr>
        <p:spPr>
          <a:xfrm>
            <a:off x="3912782" y="2031371"/>
            <a:ext cx="122010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0" name="Conector recto de flecha 9">
            <a:extLst>
              <a:ext uri="{FF2B5EF4-FFF2-40B4-BE49-F238E27FC236}">
                <a16:creationId xmlns:a16="http://schemas.microsoft.com/office/drawing/2014/main" id="{77D7DA47-5821-CFB6-D29C-23D9F9313D45}"/>
              </a:ext>
            </a:extLst>
          </p:cNvPr>
          <p:cNvCxnSpPr/>
          <p:nvPr/>
        </p:nvCxnSpPr>
        <p:spPr>
          <a:xfrm>
            <a:off x="4242392" y="3032457"/>
            <a:ext cx="80807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1" name="Conector recto de flecha 10">
            <a:extLst>
              <a:ext uri="{FF2B5EF4-FFF2-40B4-BE49-F238E27FC236}">
                <a16:creationId xmlns:a16="http://schemas.microsoft.com/office/drawing/2014/main" id="{C5C2F8F2-71F8-0E1B-BD16-51D5D6BB76E4}"/>
              </a:ext>
            </a:extLst>
          </p:cNvPr>
          <p:cNvCxnSpPr>
            <a:cxnSpLocks/>
          </p:cNvCxnSpPr>
          <p:nvPr/>
        </p:nvCxnSpPr>
        <p:spPr>
          <a:xfrm>
            <a:off x="3985212" y="3979348"/>
            <a:ext cx="1173576"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26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9F8278C-221B-6A4B-F7E5-C482759D5E43}"/>
              </a:ext>
            </a:extLst>
          </p:cNvPr>
          <p:cNvSpPr>
            <a:spLocks noGrp="1"/>
          </p:cNvSpPr>
          <p:nvPr>
            <p:ph type="body" idx="1"/>
          </p:nvPr>
        </p:nvSpPr>
        <p:spPr>
          <a:xfrm>
            <a:off x="819000" y="637953"/>
            <a:ext cx="7506000" cy="3953097"/>
          </a:xfrm>
        </p:spPr>
        <p:txBody>
          <a:bodyPr/>
          <a:lstStyle/>
          <a:p>
            <a:pPr marL="139700" indent="0" algn="ctr">
              <a:buNone/>
            </a:pPr>
            <a:r>
              <a:rPr lang="es-BO" sz="1800" b="1" u="sng" dirty="0">
                <a:solidFill>
                  <a:schemeClr val="accent6"/>
                </a:solidFill>
              </a:rPr>
              <a:t>5. Para qué sirve la función CONCAT y como funciona en MYSQL</a:t>
            </a:r>
          </a:p>
          <a:p>
            <a:pPr marL="139700" indent="0" algn="ctr">
              <a:buNone/>
            </a:pPr>
            <a:endParaRPr lang="es-BO" sz="1800" b="1" u="sng" dirty="0">
              <a:solidFill>
                <a:schemeClr val="accent6"/>
              </a:solidFill>
            </a:endParaRPr>
          </a:p>
          <a:p>
            <a:pPr marL="139700" indent="0">
              <a:buNone/>
            </a:pPr>
            <a:r>
              <a:rPr lang="es-BO" sz="1800" dirty="0">
                <a:solidFill>
                  <a:srgbClr val="003F4F"/>
                </a:solidFill>
              </a:rPr>
              <a:t>Para ello MySQL nos ha creado una función llamada CONCAT, dicha función une dos datos dentro de una consulta, para que cuando los tengas que mostrar ya estén concatenados</a:t>
            </a:r>
            <a:r>
              <a:rPr lang="es-BO" sz="1800" dirty="0">
                <a:solidFill>
                  <a:schemeClr val="accent6"/>
                </a:solidFill>
              </a:rPr>
              <a:t>.</a:t>
            </a:r>
          </a:p>
          <a:p>
            <a:pPr marL="139700" indent="0">
              <a:buNone/>
            </a:pPr>
            <a:endParaRPr lang="es-BO" sz="1600" dirty="0">
              <a:solidFill>
                <a:schemeClr val="accent6"/>
              </a:solidFill>
            </a:endParaRPr>
          </a:p>
        </p:txBody>
      </p:sp>
      <p:pic>
        <p:nvPicPr>
          <p:cNvPr id="4" name="Imagen 3">
            <a:extLst>
              <a:ext uri="{FF2B5EF4-FFF2-40B4-BE49-F238E27FC236}">
                <a16:creationId xmlns:a16="http://schemas.microsoft.com/office/drawing/2014/main" id="{E8A2E114-3839-E827-3C24-885E5EF41910}"/>
              </a:ext>
            </a:extLst>
          </p:cNvPr>
          <p:cNvPicPr>
            <a:picLocks noChangeAspect="1"/>
          </p:cNvPicPr>
          <p:nvPr/>
        </p:nvPicPr>
        <p:blipFill rotWithShape="1">
          <a:blip r:embed="rId2"/>
          <a:srcRect l="1629"/>
          <a:stretch/>
        </p:blipFill>
        <p:spPr>
          <a:xfrm>
            <a:off x="2555469" y="2370721"/>
            <a:ext cx="4033062" cy="2371399"/>
          </a:xfrm>
          <a:prstGeom prst="rect">
            <a:avLst/>
          </a:prstGeom>
        </p:spPr>
      </p:pic>
    </p:spTree>
    <p:extLst>
      <p:ext uri="{BB962C8B-B14F-4D97-AF65-F5344CB8AC3E}">
        <p14:creationId xmlns:p14="http://schemas.microsoft.com/office/powerpoint/2010/main" val="205177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599659B-7AE5-0CEE-9E55-D98D8CADC25C}"/>
              </a:ext>
            </a:extLst>
          </p:cNvPr>
          <p:cNvSpPr>
            <a:spLocks noGrp="1"/>
          </p:cNvSpPr>
          <p:nvPr>
            <p:ph type="body" idx="1"/>
          </p:nvPr>
        </p:nvSpPr>
        <p:spPr/>
        <p:txBody>
          <a:bodyPr/>
          <a:lstStyle/>
          <a:p>
            <a:pPr marL="139700" indent="0">
              <a:buNone/>
            </a:pPr>
            <a:r>
              <a:rPr lang="es-BO" sz="1400" dirty="0"/>
              <a:t>SUBSTRING es una función de manipulación de series de caracteres que manipula todos los datos de tipo serie de caracteres (BIT, BLOB y CHARACTER) y extrae caracteres de una serie de caracteres para crear otra serie de caracteres.</a:t>
            </a:r>
          </a:p>
        </p:txBody>
      </p:sp>
      <p:sp>
        <p:nvSpPr>
          <p:cNvPr id="3" name="Título 2">
            <a:extLst>
              <a:ext uri="{FF2B5EF4-FFF2-40B4-BE49-F238E27FC236}">
                <a16:creationId xmlns:a16="http://schemas.microsoft.com/office/drawing/2014/main" id="{E08F0212-CCA5-0208-722B-DACBE0C881AD}"/>
              </a:ext>
            </a:extLst>
          </p:cNvPr>
          <p:cNvSpPr>
            <a:spLocks noGrp="1"/>
          </p:cNvSpPr>
          <p:nvPr>
            <p:ph type="title"/>
          </p:nvPr>
        </p:nvSpPr>
        <p:spPr/>
        <p:txBody>
          <a:bodyPr/>
          <a:lstStyle/>
          <a:p>
            <a:r>
              <a:rPr lang="es-BO" sz="1800" dirty="0"/>
              <a:t>6. Para qué sirve la función SUBSTRING y como funciona en MYSQL</a:t>
            </a:r>
          </a:p>
        </p:txBody>
      </p:sp>
      <p:pic>
        <p:nvPicPr>
          <p:cNvPr id="5" name="Imagen 4">
            <a:extLst>
              <a:ext uri="{FF2B5EF4-FFF2-40B4-BE49-F238E27FC236}">
                <a16:creationId xmlns:a16="http://schemas.microsoft.com/office/drawing/2014/main" id="{A03F6031-D1E4-D5E7-D8AC-450A0963DC85}"/>
              </a:ext>
            </a:extLst>
          </p:cNvPr>
          <p:cNvPicPr>
            <a:picLocks noChangeAspect="1"/>
          </p:cNvPicPr>
          <p:nvPr/>
        </p:nvPicPr>
        <p:blipFill>
          <a:blip r:embed="rId2"/>
          <a:stretch>
            <a:fillRect/>
          </a:stretch>
        </p:blipFill>
        <p:spPr>
          <a:xfrm>
            <a:off x="2864807" y="3071233"/>
            <a:ext cx="3414385" cy="255911"/>
          </a:xfrm>
          <a:prstGeom prst="rect">
            <a:avLst/>
          </a:prstGeom>
        </p:spPr>
      </p:pic>
      <p:pic>
        <p:nvPicPr>
          <p:cNvPr id="7" name="Imagen 6">
            <a:extLst>
              <a:ext uri="{FF2B5EF4-FFF2-40B4-BE49-F238E27FC236}">
                <a16:creationId xmlns:a16="http://schemas.microsoft.com/office/drawing/2014/main" id="{B4BCCE82-4A1A-22CB-2064-075147BE6768}"/>
              </a:ext>
            </a:extLst>
          </p:cNvPr>
          <p:cNvPicPr>
            <a:picLocks noChangeAspect="1"/>
          </p:cNvPicPr>
          <p:nvPr/>
        </p:nvPicPr>
        <p:blipFill>
          <a:blip r:embed="rId3"/>
          <a:stretch>
            <a:fillRect/>
          </a:stretch>
        </p:blipFill>
        <p:spPr>
          <a:xfrm>
            <a:off x="2864807" y="3772622"/>
            <a:ext cx="3494683" cy="372950"/>
          </a:xfrm>
          <a:prstGeom prst="rect">
            <a:avLst/>
          </a:prstGeom>
        </p:spPr>
      </p:pic>
    </p:spTree>
    <p:extLst>
      <p:ext uri="{BB962C8B-B14F-4D97-AF65-F5344CB8AC3E}">
        <p14:creationId xmlns:p14="http://schemas.microsoft.com/office/powerpoint/2010/main" val="419317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36D9E79-1DF8-50A9-D5F8-A38E186C67F3}"/>
              </a:ext>
            </a:extLst>
          </p:cNvPr>
          <p:cNvSpPr>
            <a:spLocks noGrp="1"/>
          </p:cNvSpPr>
          <p:nvPr>
            <p:ph type="body" idx="1"/>
          </p:nvPr>
        </p:nvSpPr>
        <p:spPr/>
        <p:txBody>
          <a:bodyPr/>
          <a:lstStyle/>
          <a:p>
            <a:pPr marL="139700" indent="0">
              <a:buNone/>
            </a:pPr>
            <a:r>
              <a:rPr lang="es-BO" sz="1400" dirty="0"/>
              <a:t>La función STRCMP compara las cadenas. En resumen , compara carácter por carácter , si las cadenas son iguales retornara un valor 0, si la primera cadena es mayor retornara un valor positivo y si es menor retornara un valor negativo.</a:t>
            </a:r>
          </a:p>
        </p:txBody>
      </p:sp>
      <p:sp>
        <p:nvSpPr>
          <p:cNvPr id="3" name="Título 2">
            <a:extLst>
              <a:ext uri="{FF2B5EF4-FFF2-40B4-BE49-F238E27FC236}">
                <a16:creationId xmlns:a16="http://schemas.microsoft.com/office/drawing/2014/main" id="{0B3C1257-139C-D6FB-D846-43AF9729A6C8}"/>
              </a:ext>
            </a:extLst>
          </p:cNvPr>
          <p:cNvSpPr>
            <a:spLocks noGrp="1"/>
          </p:cNvSpPr>
          <p:nvPr>
            <p:ph type="title"/>
          </p:nvPr>
        </p:nvSpPr>
        <p:spPr/>
        <p:txBody>
          <a:bodyPr/>
          <a:lstStyle/>
          <a:p>
            <a:r>
              <a:rPr lang="es-BO" sz="1800" dirty="0"/>
              <a:t>7. Para qué sirve la función STRCMP y como funciona en MYSQL </a:t>
            </a:r>
          </a:p>
        </p:txBody>
      </p:sp>
      <p:pic>
        <p:nvPicPr>
          <p:cNvPr id="7" name="Imagen 6">
            <a:extLst>
              <a:ext uri="{FF2B5EF4-FFF2-40B4-BE49-F238E27FC236}">
                <a16:creationId xmlns:a16="http://schemas.microsoft.com/office/drawing/2014/main" id="{8AF5CA7E-A225-623A-000D-3E24341D3C0C}"/>
              </a:ext>
            </a:extLst>
          </p:cNvPr>
          <p:cNvPicPr>
            <a:picLocks noChangeAspect="1"/>
          </p:cNvPicPr>
          <p:nvPr/>
        </p:nvPicPr>
        <p:blipFill>
          <a:blip r:embed="rId2"/>
          <a:stretch>
            <a:fillRect/>
          </a:stretch>
        </p:blipFill>
        <p:spPr>
          <a:xfrm>
            <a:off x="2500272" y="2219862"/>
            <a:ext cx="4143456" cy="2657435"/>
          </a:xfrm>
          <a:prstGeom prst="rect">
            <a:avLst/>
          </a:prstGeom>
        </p:spPr>
      </p:pic>
    </p:spTree>
    <p:extLst>
      <p:ext uri="{BB962C8B-B14F-4D97-AF65-F5344CB8AC3E}">
        <p14:creationId xmlns:p14="http://schemas.microsoft.com/office/powerpoint/2010/main" val="14635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8AD586BE-2947-611B-9BAE-6539D6F9BBB9}"/>
              </a:ext>
            </a:extLst>
          </p:cNvPr>
          <p:cNvSpPr>
            <a:spLocks noGrp="1"/>
          </p:cNvSpPr>
          <p:nvPr>
            <p:ph type="body" idx="1"/>
          </p:nvPr>
        </p:nvSpPr>
        <p:spPr>
          <a:xfrm>
            <a:off x="819000" y="1285350"/>
            <a:ext cx="3608145" cy="3305700"/>
          </a:xfrm>
        </p:spPr>
        <p:txBody>
          <a:bodyPr/>
          <a:lstStyle/>
          <a:p>
            <a:pPr marL="139700" indent="0">
              <a:buNone/>
            </a:pPr>
            <a:r>
              <a:rPr lang="es-BO" sz="1400" dirty="0"/>
              <a:t>Cuando se quieres contar los caracteres o letras, independientemente si son MULTIBYTE o no, usa CHAR_LENGTH . En caso de que quieras el espacio ocupado en bytes usa LENGTH . Comúnmente para saber la longitud de una cadena vas a usar CHAR_LENGTH.</a:t>
            </a:r>
          </a:p>
          <a:p>
            <a:pPr marL="139700" indent="0">
              <a:buNone/>
            </a:pPr>
            <a:endParaRPr lang="es-BO" sz="1400" dirty="0"/>
          </a:p>
          <a:p>
            <a:pPr marL="139700" indent="0">
              <a:buNone/>
            </a:pPr>
            <a:r>
              <a:rPr lang="es-BO" sz="1400" dirty="0"/>
              <a:t>La primera forma devuelve la posición de la primer aparición de la cadena SUBSTR dentro de la cadena STR. La segunda devuelve la posición de la primera aparición de la cadena SUBSTR dentro de la cadena STR, comenzando en la posición PO.</a:t>
            </a:r>
          </a:p>
        </p:txBody>
      </p:sp>
      <p:sp>
        <p:nvSpPr>
          <p:cNvPr id="3" name="Título 2">
            <a:extLst>
              <a:ext uri="{FF2B5EF4-FFF2-40B4-BE49-F238E27FC236}">
                <a16:creationId xmlns:a16="http://schemas.microsoft.com/office/drawing/2014/main" id="{21949660-0A3F-0050-8D52-0C744B891AEA}"/>
              </a:ext>
            </a:extLst>
          </p:cNvPr>
          <p:cNvSpPr>
            <a:spLocks noGrp="1"/>
          </p:cNvSpPr>
          <p:nvPr>
            <p:ph type="title"/>
          </p:nvPr>
        </p:nvSpPr>
        <p:spPr>
          <a:xfrm>
            <a:off x="818999" y="695000"/>
            <a:ext cx="7636937" cy="578100"/>
          </a:xfrm>
        </p:spPr>
        <p:txBody>
          <a:bodyPr/>
          <a:lstStyle/>
          <a:p>
            <a:pPr algn="ctr"/>
            <a:r>
              <a:rPr lang="es-BO" sz="1800" dirty="0"/>
              <a:t>8. Para qué sirve la función CHAR_LENGTH y LOCATE y como funciona en MYSQL </a:t>
            </a:r>
          </a:p>
        </p:txBody>
      </p:sp>
      <p:pic>
        <p:nvPicPr>
          <p:cNvPr id="7" name="Imagen 6">
            <a:extLst>
              <a:ext uri="{FF2B5EF4-FFF2-40B4-BE49-F238E27FC236}">
                <a16:creationId xmlns:a16="http://schemas.microsoft.com/office/drawing/2014/main" id="{EF9A3F4E-9695-1CD8-AF6E-B2AD26EF687D}"/>
              </a:ext>
            </a:extLst>
          </p:cNvPr>
          <p:cNvPicPr>
            <a:picLocks noChangeAspect="1"/>
          </p:cNvPicPr>
          <p:nvPr/>
        </p:nvPicPr>
        <p:blipFill>
          <a:blip r:embed="rId2"/>
          <a:stretch>
            <a:fillRect/>
          </a:stretch>
        </p:blipFill>
        <p:spPr>
          <a:xfrm>
            <a:off x="4644428" y="1833676"/>
            <a:ext cx="4361618" cy="2249436"/>
          </a:xfrm>
          <a:prstGeom prst="rect">
            <a:avLst/>
          </a:prstGeom>
        </p:spPr>
      </p:pic>
    </p:spTree>
    <p:extLst>
      <p:ext uri="{BB962C8B-B14F-4D97-AF65-F5344CB8AC3E}">
        <p14:creationId xmlns:p14="http://schemas.microsoft.com/office/powerpoint/2010/main" val="2560594950"/>
      </p:ext>
    </p:extLst>
  </p:cSld>
  <p:clrMapOvr>
    <a:masterClrMapping/>
  </p:clrMapOvr>
</p:sld>
</file>

<file path=ppt/theme/theme1.xml><?xml version="1.0" encoding="utf-8"?>
<a:theme xmlns:a="http://schemas.openxmlformats.org/drawingml/2006/main" name="Dealing with Irrational People by Slidesgo">
  <a:themeElements>
    <a:clrScheme name="Simple Light">
      <a:dk1>
        <a:srgbClr val="003F4F"/>
      </a:dk1>
      <a:lt1>
        <a:srgbClr val="FFFFFF"/>
      </a:lt1>
      <a:dk2>
        <a:srgbClr val="FFFFFF"/>
      </a:dk2>
      <a:lt2>
        <a:srgbClr val="FFFFFF"/>
      </a:lt2>
      <a:accent1>
        <a:srgbClr val="F49394"/>
      </a:accent1>
      <a:accent2>
        <a:srgbClr val="F55B6A"/>
      </a:accent2>
      <a:accent3>
        <a:srgbClr val="9BA0C4"/>
      </a:accent3>
      <a:accent4>
        <a:srgbClr val="003F4F"/>
      </a:accent4>
      <a:accent5>
        <a:srgbClr val="9DD7CE"/>
      </a:accent5>
      <a:accent6>
        <a:srgbClr val="5A9E91"/>
      </a:accent6>
      <a:hlink>
        <a:srgbClr val="003F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771</Words>
  <Application>Microsoft Office PowerPoint</Application>
  <PresentationFormat>Presentación en pantalla (16:9)</PresentationFormat>
  <Paragraphs>72</Paragraphs>
  <Slides>27</Slides>
  <Notes>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27</vt:i4>
      </vt:variant>
    </vt:vector>
  </HeadingPairs>
  <TitlesOfParts>
    <vt:vector size="37" baseType="lpstr">
      <vt:lpstr>Arial</vt:lpstr>
      <vt:lpstr>Colonna MT</vt:lpstr>
      <vt:lpstr>Ranchers</vt:lpstr>
      <vt:lpstr>Josefin Sans SemiBold</vt:lpstr>
      <vt:lpstr>Roboto</vt:lpstr>
      <vt:lpstr>Josefin Sans</vt:lpstr>
      <vt:lpstr>Britannic Bold</vt:lpstr>
      <vt:lpstr>Georgia</vt:lpstr>
      <vt:lpstr>Century Gothic</vt:lpstr>
      <vt:lpstr>Dealing with Irrational People by Slidesgo</vt:lpstr>
      <vt:lpstr>DEFENSA  HITO 3</vt:lpstr>
      <vt:lpstr>MANEJO DE CONCEPTOS</vt:lpstr>
      <vt:lpstr>Presentación de PowerPoint</vt:lpstr>
      <vt:lpstr>Presentación de PowerPoint</vt:lpstr>
      <vt:lpstr>Presentación de PowerPoint</vt:lpstr>
      <vt:lpstr>Presentación de PowerPoint</vt:lpstr>
      <vt:lpstr>6. Para qué sirve la función SUBSTRING y como funciona en MYSQL</vt:lpstr>
      <vt:lpstr>7. Para qué sirve la función STRCMP y como funciona en MYSQL </vt:lpstr>
      <vt:lpstr>8. Para qué sirve la función CHAR_LENGTH y LOCATE y como funciona en MYSQL </vt:lpstr>
      <vt:lpstr>Presentación de PowerPoint</vt:lpstr>
      <vt:lpstr>PARTE PRACTICA</vt:lpstr>
      <vt:lpstr>Presentación de PowerPoint</vt:lpstr>
      <vt:lpstr>TABLA ESTUDIANTES</vt:lpstr>
      <vt:lpstr>TABLA MATERIAS </vt:lpstr>
      <vt:lpstr>TABLA INSCRIPCION</vt:lpstr>
      <vt:lpstr>INSERTAR DATOS EN LA TABLA ESTUDIANTES </vt:lpstr>
      <vt:lpstr>INSERTAR DATOS A LA  TABLA MATERIAS</vt:lpstr>
      <vt:lpstr>INSERTAR DATOS A LA TABLA INSCRIPCION</vt:lpstr>
      <vt:lpstr>Presentación de PowerPoint</vt:lpstr>
      <vt:lpstr>12.CREAR UNA FUNCIÓN QUE GENERE LA SERIE FIBONACCI.</vt:lpstr>
      <vt:lpstr>13.CREAR UNA VARIABLE GLOBAL A NIVEL BASE DE DATOS.</vt:lpstr>
      <vt:lpstr>14.CREAR UNA FUNCIÓN NO RECIBE PARÁMETROS (UTILIZAR WHILE, REPEAT O LOOP).</vt:lpstr>
      <vt:lpstr>Presentación de PowerPoint</vt:lpstr>
      <vt:lpstr>15.CREAR UNA FUNCIÓN QUE DETERMINA CUANTAS VECES SE REPITE LAS VOCALES. </vt:lpstr>
      <vt:lpstr>16.CREAR UNA FUNCIÓN QUE RECIBE UN PARÁMETRO INTEGER</vt:lpstr>
      <vt:lpstr>17. CREAR UNA FUNCIÓN QUE RECIBA UN PARÁMETRO TEXT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Irrational People</dc:title>
  <dc:creator>sil</dc:creator>
  <cp:lastModifiedBy>Gisel Callisaya</cp:lastModifiedBy>
  <cp:revision>3</cp:revision>
  <dcterms:modified xsi:type="dcterms:W3CDTF">2022-05-21T03:44:51Z</dcterms:modified>
</cp:coreProperties>
</file>