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7" r:id="rId5"/>
    <p:sldId id="269" r:id="rId6"/>
    <p:sldId id="27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F3EE40"/>
    <a:srgbClr val="0B7F19"/>
    <a:srgbClr val="B6DF89"/>
    <a:srgbClr val="ECF11B"/>
    <a:srgbClr val="F0F44A"/>
    <a:srgbClr val="CCD10D"/>
    <a:srgbClr val="D6DF20"/>
    <a:srgbClr val="2F892B"/>
    <a:srgbClr val="77C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9" d="100"/>
          <a:sy n="39" d="100"/>
        </p:scale>
        <p:origin x="57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50C7-5349-4B14-97E7-929304DA73B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82C-B4DC-4AED-878E-114A5705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7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50C7-5349-4B14-97E7-929304DA73B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82C-B4DC-4AED-878E-114A5705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12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50C7-5349-4B14-97E7-929304DA73B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82C-B4DC-4AED-878E-114A5705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21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50C7-5349-4B14-97E7-929304DA73B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82C-B4DC-4AED-878E-114A5705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7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50C7-5349-4B14-97E7-929304DA73B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82C-B4DC-4AED-878E-114A5705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5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50C7-5349-4B14-97E7-929304DA73B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82C-B4DC-4AED-878E-114A5705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8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50C7-5349-4B14-97E7-929304DA73B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82C-B4DC-4AED-878E-114A5705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78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50C7-5349-4B14-97E7-929304DA73B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82C-B4DC-4AED-878E-114A5705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87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50C7-5349-4B14-97E7-929304DA73B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82C-B4DC-4AED-878E-114A5705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64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50C7-5349-4B14-97E7-929304DA73B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82C-B4DC-4AED-878E-114A5705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45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50C7-5349-4B14-97E7-929304DA73B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82C-B4DC-4AED-878E-114A5705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4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450C7-5349-4B14-97E7-929304DA73B9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7E82C-B4DC-4AED-878E-114A5705E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79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85">
            <a:extLst>
              <a:ext uri="{FF2B5EF4-FFF2-40B4-BE49-F238E27FC236}">
                <a16:creationId xmlns:a16="http://schemas.microsoft.com/office/drawing/2014/main" id="{FFA78380-B90F-4A25-AFF8-F55BE74EF1B9}"/>
              </a:ext>
            </a:extLst>
          </p:cNvPr>
          <p:cNvSpPr/>
          <p:nvPr/>
        </p:nvSpPr>
        <p:spPr>
          <a:xfrm>
            <a:off x="0" y="-12444"/>
            <a:ext cx="12192000" cy="6870444"/>
          </a:xfrm>
          <a:prstGeom prst="rect">
            <a:avLst/>
          </a:prstGeom>
          <a:solidFill>
            <a:srgbClr val="12121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5" name="Imagem 84" descr="Uma imagem contendo desenho&#10;&#10;Descrição gerada automaticamente">
            <a:extLst>
              <a:ext uri="{FF2B5EF4-FFF2-40B4-BE49-F238E27FC236}">
                <a16:creationId xmlns:a16="http://schemas.microsoft.com/office/drawing/2014/main" id="{9C0A8A02-96A0-437C-91BB-30AA23AE3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96" y="883295"/>
            <a:ext cx="5515212" cy="47444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grpSp>
        <p:nvGrpSpPr>
          <p:cNvPr id="81" name="Agrupar 80">
            <a:extLst>
              <a:ext uri="{FF2B5EF4-FFF2-40B4-BE49-F238E27FC236}">
                <a16:creationId xmlns:a16="http://schemas.microsoft.com/office/drawing/2014/main" id="{5A7FD8E2-0C17-4A01-9155-C2ADB45CD158}"/>
              </a:ext>
            </a:extLst>
          </p:cNvPr>
          <p:cNvGrpSpPr/>
          <p:nvPr/>
        </p:nvGrpSpPr>
        <p:grpSpPr>
          <a:xfrm>
            <a:off x="0" y="-234866"/>
            <a:ext cx="6757703" cy="7315287"/>
            <a:chOff x="0" y="-908183"/>
            <a:chExt cx="5620135" cy="8444881"/>
          </a:xfrm>
          <a:blipFill>
            <a:blip r:embed="rId3"/>
            <a:stretch>
              <a:fillRect/>
            </a:stretch>
          </a:blipFill>
        </p:grpSpPr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7FB94CF-80A8-4029-8B7F-5B052304A4EE}"/>
                </a:ext>
              </a:extLst>
            </p:cNvPr>
            <p:cNvSpPr/>
            <p:nvPr/>
          </p:nvSpPr>
          <p:spPr>
            <a:xfrm>
              <a:off x="2475717" y="-908183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7BFC4E26-A867-4187-A520-61551D4E7075}"/>
                </a:ext>
              </a:extLst>
            </p:cNvPr>
            <p:cNvSpPr/>
            <p:nvPr/>
          </p:nvSpPr>
          <p:spPr>
            <a:xfrm>
              <a:off x="821093" y="-895739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3065ECC1-FCBB-4457-860A-EF4B98F040F8}"/>
                </a:ext>
              </a:extLst>
            </p:cNvPr>
            <p:cNvSpPr/>
            <p:nvPr/>
          </p:nvSpPr>
          <p:spPr>
            <a:xfrm>
              <a:off x="1642186" y="46653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2203D115-48F7-4AA3-A74E-961F2B228764}"/>
                </a:ext>
              </a:extLst>
            </p:cNvPr>
            <p:cNvSpPr/>
            <p:nvPr/>
          </p:nvSpPr>
          <p:spPr>
            <a:xfrm>
              <a:off x="3334301" y="49932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6D19DF7B-F2C0-4B6F-82C6-C17B7685FB85}"/>
                </a:ext>
              </a:extLst>
            </p:cNvPr>
            <p:cNvSpPr/>
            <p:nvPr/>
          </p:nvSpPr>
          <p:spPr>
            <a:xfrm>
              <a:off x="0" y="59094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E5FF85D4-5E98-4ECB-84B8-1C1AE1C1AD8F}"/>
                </a:ext>
              </a:extLst>
            </p:cNvPr>
            <p:cNvSpPr/>
            <p:nvPr/>
          </p:nvSpPr>
          <p:spPr>
            <a:xfrm>
              <a:off x="2481940" y="982825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93DB2018-4FE3-4DA5-9BE3-C22E67D59510}"/>
                </a:ext>
              </a:extLst>
            </p:cNvPr>
            <p:cNvSpPr/>
            <p:nvPr/>
          </p:nvSpPr>
          <p:spPr>
            <a:xfrm>
              <a:off x="821093" y="1001486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11A984C6-CE72-4791-86E5-4B9EE3B8EE03}"/>
                </a:ext>
              </a:extLst>
            </p:cNvPr>
            <p:cNvSpPr/>
            <p:nvPr/>
          </p:nvSpPr>
          <p:spPr>
            <a:xfrm>
              <a:off x="1666900" y="1919164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6D179CC8-E375-421E-BE6F-8166723C5E7A}"/>
                </a:ext>
              </a:extLst>
            </p:cNvPr>
            <p:cNvSpPr/>
            <p:nvPr/>
          </p:nvSpPr>
          <p:spPr>
            <a:xfrm>
              <a:off x="3287479" y="1937656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F385EC80-61C2-4C1E-BD2C-D28823E39DA3}"/>
                </a:ext>
              </a:extLst>
            </p:cNvPr>
            <p:cNvSpPr/>
            <p:nvPr/>
          </p:nvSpPr>
          <p:spPr>
            <a:xfrm>
              <a:off x="0" y="1956319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0706D80B-E920-4D6B-854F-62A1E8751212}"/>
                </a:ext>
              </a:extLst>
            </p:cNvPr>
            <p:cNvSpPr/>
            <p:nvPr/>
          </p:nvSpPr>
          <p:spPr>
            <a:xfrm>
              <a:off x="2463279" y="2886270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1529E131-09D1-4836-AF89-C4AE3BB0B767}"/>
                </a:ext>
              </a:extLst>
            </p:cNvPr>
            <p:cNvSpPr/>
            <p:nvPr/>
          </p:nvSpPr>
          <p:spPr>
            <a:xfrm>
              <a:off x="842862" y="2889381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B0F9EF36-7C57-4894-BF55-8EE8C16134A9}"/>
                </a:ext>
              </a:extLst>
            </p:cNvPr>
            <p:cNvSpPr/>
            <p:nvPr/>
          </p:nvSpPr>
          <p:spPr>
            <a:xfrm>
              <a:off x="4105464" y="2892492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A9AE9433-E0D7-48DA-AC49-CC6FB5FB6ACA}"/>
                </a:ext>
              </a:extLst>
            </p:cNvPr>
            <p:cNvSpPr/>
            <p:nvPr/>
          </p:nvSpPr>
          <p:spPr>
            <a:xfrm>
              <a:off x="3278151" y="3841104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8F6EA3B4-137B-4C38-9B42-00CE0A2B7154}"/>
                </a:ext>
              </a:extLst>
            </p:cNvPr>
            <p:cNvSpPr/>
            <p:nvPr/>
          </p:nvSpPr>
          <p:spPr>
            <a:xfrm>
              <a:off x="1663955" y="3859764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7B375179-4978-440F-B053-7E4F33507E83}"/>
                </a:ext>
              </a:extLst>
            </p:cNvPr>
            <p:cNvSpPr/>
            <p:nvPr/>
          </p:nvSpPr>
          <p:spPr>
            <a:xfrm>
              <a:off x="49428" y="3884312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C57EDAE0-ED2B-4E3F-96AF-6324658658A1}"/>
                </a:ext>
              </a:extLst>
            </p:cNvPr>
            <p:cNvSpPr/>
            <p:nvPr/>
          </p:nvSpPr>
          <p:spPr>
            <a:xfrm>
              <a:off x="4127237" y="4777276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CE15D927-F684-4A02-8291-DFD25EA65398}"/>
                </a:ext>
              </a:extLst>
            </p:cNvPr>
            <p:cNvSpPr/>
            <p:nvPr/>
          </p:nvSpPr>
          <p:spPr>
            <a:xfrm>
              <a:off x="2475717" y="4814598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6E67D281-4CAF-4AA4-A6C7-31F4E6A11281}"/>
                </a:ext>
              </a:extLst>
            </p:cNvPr>
            <p:cNvSpPr/>
            <p:nvPr/>
          </p:nvSpPr>
          <p:spPr>
            <a:xfrm>
              <a:off x="1639241" y="5745220"/>
              <a:ext cx="1492898" cy="1791478"/>
            </a:xfrm>
            <a:custGeom>
              <a:avLst/>
              <a:gdLst>
                <a:gd name="connsiteX0" fmla="*/ 746449 w 1492898"/>
                <a:gd name="connsiteY0" fmla="*/ 0 h 1791478"/>
                <a:gd name="connsiteX1" fmla="*/ 1492898 w 1492898"/>
                <a:gd name="connsiteY1" fmla="*/ 895739 h 1791478"/>
                <a:gd name="connsiteX2" fmla="*/ 746449 w 1492898"/>
                <a:gd name="connsiteY2" fmla="*/ 1791478 h 1791478"/>
                <a:gd name="connsiteX3" fmla="*/ 0 w 1492898"/>
                <a:gd name="connsiteY3" fmla="*/ 895739 h 1791478"/>
                <a:gd name="connsiteX4" fmla="*/ 746449 w 1492898"/>
                <a:gd name="connsiteY4" fmla="*/ 0 h 17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98" h="1791478">
                  <a:moveTo>
                    <a:pt x="746449" y="0"/>
                  </a:moveTo>
                  <a:lnTo>
                    <a:pt x="1492898" y="895739"/>
                  </a:lnTo>
                  <a:lnTo>
                    <a:pt x="746449" y="1791478"/>
                  </a:lnTo>
                  <a:lnTo>
                    <a:pt x="0" y="895739"/>
                  </a:lnTo>
                  <a:lnTo>
                    <a:pt x="74644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9" name="Elipse 88">
            <a:extLst>
              <a:ext uri="{FF2B5EF4-FFF2-40B4-BE49-F238E27FC236}">
                <a16:creationId xmlns:a16="http://schemas.microsoft.com/office/drawing/2014/main" id="{21B1B2E1-87F2-45C0-A780-A5F7665E6395}"/>
              </a:ext>
            </a:extLst>
          </p:cNvPr>
          <p:cNvSpPr/>
          <p:nvPr/>
        </p:nvSpPr>
        <p:spPr>
          <a:xfrm>
            <a:off x="8709574" y="1532238"/>
            <a:ext cx="1200546" cy="1242064"/>
          </a:xfrm>
          <a:prstGeom prst="ellipse">
            <a:avLst/>
          </a:prstGeom>
          <a:solidFill>
            <a:srgbClr val="F3EE40"/>
          </a:solidFill>
          <a:ln>
            <a:solidFill>
              <a:srgbClr val="F3E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1931CFD1-1E2E-431B-AF81-D06416B22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6" b="99077" l="9962" r="89655"/>
                    </a14:imgEffect>
                    <a14:imgEffect>
                      <a14:sharpenSoften amount="1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3108" y="1395434"/>
            <a:ext cx="1029987" cy="1282551"/>
          </a:xfrm>
          <a:prstGeom prst="rect">
            <a:avLst/>
          </a:prstGeom>
          <a:ln>
            <a:noFill/>
          </a:ln>
          <a:effectLst>
            <a:outerShdw blurRad="1244600" dir="12300000" sx="92000" sy="92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extrusionH="76200" prstMaterial="powder">
            <a:bevelT w="127000" h="63500" prst="artDeco"/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89268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Resultado de imagem para lixeir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" y="-3"/>
            <a:ext cx="12192001" cy="683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a Livre 4"/>
          <p:cNvSpPr/>
          <p:nvPr/>
        </p:nvSpPr>
        <p:spPr>
          <a:xfrm>
            <a:off x="0" y="2"/>
            <a:ext cx="1120123" cy="675873"/>
          </a:xfrm>
          <a:custGeom>
            <a:avLst/>
            <a:gdLst>
              <a:gd name="connsiteX0" fmla="*/ 0 w 752206"/>
              <a:gd name="connsiteY0" fmla="*/ 0 h 439491"/>
              <a:gd name="connsiteX1" fmla="*/ 752206 w 752206"/>
              <a:gd name="connsiteY1" fmla="*/ 0 h 439491"/>
              <a:gd name="connsiteX2" fmla="*/ 695448 w 752206"/>
              <a:gd name="connsiteY2" fmla="*/ 19677 h 439491"/>
              <a:gd name="connsiteX3" fmla="*/ 70384 w 752206"/>
              <a:gd name="connsiteY3" fmla="*/ 378898 h 439491"/>
              <a:gd name="connsiteX4" fmla="*/ 0 w 752206"/>
              <a:gd name="connsiteY4" fmla="*/ 439491 h 439491"/>
              <a:gd name="connsiteX5" fmla="*/ 0 w 752206"/>
              <a:gd name="connsiteY5" fmla="*/ 0 h 43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206" h="439491">
                <a:moveTo>
                  <a:pt x="0" y="0"/>
                </a:moveTo>
                <a:lnTo>
                  <a:pt x="752206" y="0"/>
                </a:lnTo>
                <a:lnTo>
                  <a:pt x="695448" y="19677"/>
                </a:lnTo>
                <a:cubicBezTo>
                  <a:pt x="468239" y="110707"/>
                  <a:pt x="257975" y="232256"/>
                  <a:pt x="70384" y="378898"/>
                </a:cubicBezTo>
                <a:lnTo>
                  <a:pt x="0" y="43949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2514435" y="2"/>
            <a:ext cx="124452" cy="22279"/>
          </a:xfrm>
          <a:custGeom>
            <a:avLst/>
            <a:gdLst>
              <a:gd name="connsiteX0" fmla="*/ 0 w 83574"/>
              <a:gd name="connsiteY0" fmla="*/ 0 h 14487"/>
              <a:gd name="connsiteX1" fmla="*/ 83574 w 83574"/>
              <a:gd name="connsiteY1" fmla="*/ 0 h 14487"/>
              <a:gd name="connsiteX2" fmla="*/ 41787 w 83574"/>
              <a:gd name="connsiteY2" fmla="*/ 14487 h 14487"/>
              <a:gd name="connsiteX3" fmla="*/ 0 w 83574"/>
              <a:gd name="connsiteY3" fmla="*/ 0 h 1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574" h="14487">
                <a:moveTo>
                  <a:pt x="0" y="0"/>
                </a:moveTo>
                <a:lnTo>
                  <a:pt x="83574" y="0"/>
                </a:lnTo>
                <a:lnTo>
                  <a:pt x="41787" y="1448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0" y="6182127"/>
            <a:ext cx="1120123" cy="675873"/>
          </a:xfrm>
          <a:custGeom>
            <a:avLst/>
            <a:gdLst>
              <a:gd name="connsiteX0" fmla="*/ 0 w 752206"/>
              <a:gd name="connsiteY0" fmla="*/ 0 h 439491"/>
              <a:gd name="connsiteX1" fmla="*/ 70384 w 752206"/>
              <a:gd name="connsiteY1" fmla="*/ 60593 h 439491"/>
              <a:gd name="connsiteX2" fmla="*/ 695448 w 752206"/>
              <a:gd name="connsiteY2" fmla="*/ 419814 h 439491"/>
              <a:gd name="connsiteX3" fmla="*/ 752206 w 752206"/>
              <a:gd name="connsiteY3" fmla="*/ 439491 h 439491"/>
              <a:gd name="connsiteX4" fmla="*/ 0 w 752206"/>
              <a:gd name="connsiteY4" fmla="*/ 439491 h 439491"/>
              <a:gd name="connsiteX5" fmla="*/ 0 w 752206"/>
              <a:gd name="connsiteY5" fmla="*/ 0 h 43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206" h="439491">
                <a:moveTo>
                  <a:pt x="0" y="0"/>
                </a:moveTo>
                <a:lnTo>
                  <a:pt x="70384" y="60593"/>
                </a:lnTo>
                <a:cubicBezTo>
                  <a:pt x="257975" y="207236"/>
                  <a:pt x="468239" y="328784"/>
                  <a:pt x="695448" y="419814"/>
                </a:cubicBezTo>
                <a:lnTo>
                  <a:pt x="752206" y="439491"/>
                </a:lnTo>
                <a:lnTo>
                  <a:pt x="0" y="439491"/>
                </a:lnTo>
                <a:lnTo>
                  <a:pt x="0" y="0"/>
                </a:lnTo>
                <a:close/>
              </a:path>
            </a:pathLst>
          </a:custGeom>
          <a:solidFill>
            <a:srgbClr val="283718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2514435" y="6835721"/>
            <a:ext cx="124452" cy="22279"/>
          </a:xfrm>
          <a:custGeom>
            <a:avLst/>
            <a:gdLst>
              <a:gd name="connsiteX0" fmla="*/ 41787 w 83574"/>
              <a:gd name="connsiteY0" fmla="*/ 0 h 14487"/>
              <a:gd name="connsiteX1" fmla="*/ 83574 w 83574"/>
              <a:gd name="connsiteY1" fmla="*/ 14487 h 14487"/>
              <a:gd name="connsiteX2" fmla="*/ 0 w 83574"/>
              <a:gd name="connsiteY2" fmla="*/ 14487 h 14487"/>
              <a:gd name="connsiteX3" fmla="*/ 41787 w 83574"/>
              <a:gd name="connsiteY3" fmla="*/ 0 h 1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574" h="14487">
                <a:moveTo>
                  <a:pt x="41787" y="0"/>
                </a:moveTo>
                <a:lnTo>
                  <a:pt x="83574" y="14487"/>
                </a:lnTo>
                <a:lnTo>
                  <a:pt x="0" y="14487"/>
                </a:lnTo>
                <a:lnTo>
                  <a:pt x="41787" y="0"/>
                </a:lnTo>
                <a:close/>
              </a:path>
            </a:pathLst>
          </a:custGeom>
          <a:solidFill>
            <a:schemeClr val="tx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0" y="0"/>
            <a:ext cx="2576661" cy="6857998"/>
          </a:xfrm>
          <a:custGeom>
            <a:avLst/>
            <a:gdLst>
              <a:gd name="connsiteX0" fmla="*/ 752206 w 1730327"/>
              <a:gd name="connsiteY0" fmla="*/ 0 h 4459458"/>
              <a:gd name="connsiteX1" fmla="*/ 1688540 w 1730327"/>
              <a:gd name="connsiteY1" fmla="*/ 0 h 4459458"/>
              <a:gd name="connsiteX2" fmla="*/ 1730327 w 1730327"/>
              <a:gd name="connsiteY2" fmla="*/ 14487 h 4459458"/>
              <a:gd name="connsiteX3" fmla="*/ 1715356 w 1730327"/>
              <a:gd name="connsiteY3" fmla="*/ 19677 h 4459458"/>
              <a:gd name="connsiteX4" fmla="*/ 168812 w 1730327"/>
              <a:gd name="connsiteY4" fmla="*/ 2229729 h 4459458"/>
              <a:gd name="connsiteX5" fmla="*/ 1715356 w 1730327"/>
              <a:gd name="connsiteY5" fmla="*/ 4439781 h 4459458"/>
              <a:gd name="connsiteX6" fmla="*/ 1730327 w 1730327"/>
              <a:gd name="connsiteY6" fmla="*/ 4444971 h 4459458"/>
              <a:gd name="connsiteX7" fmla="*/ 1688540 w 1730327"/>
              <a:gd name="connsiteY7" fmla="*/ 4459458 h 4459458"/>
              <a:gd name="connsiteX8" fmla="*/ 752206 w 1730327"/>
              <a:gd name="connsiteY8" fmla="*/ 4459458 h 4459458"/>
              <a:gd name="connsiteX9" fmla="*/ 695448 w 1730327"/>
              <a:gd name="connsiteY9" fmla="*/ 4439781 h 4459458"/>
              <a:gd name="connsiteX10" fmla="*/ 70384 w 1730327"/>
              <a:gd name="connsiteY10" fmla="*/ 4080560 h 4459458"/>
              <a:gd name="connsiteX11" fmla="*/ 0 w 1730327"/>
              <a:gd name="connsiteY11" fmla="*/ 4019967 h 4459458"/>
              <a:gd name="connsiteX12" fmla="*/ 0 w 1730327"/>
              <a:gd name="connsiteY12" fmla="*/ 439491 h 4459458"/>
              <a:gd name="connsiteX13" fmla="*/ 70384 w 1730327"/>
              <a:gd name="connsiteY13" fmla="*/ 378898 h 4459458"/>
              <a:gd name="connsiteX14" fmla="*/ 695448 w 1730327"/>
              <a:gd name="connsiteY14" fmla="*/ 19677 h 4459458"/>
              <a:gd name="connsiteX15" fmla="*/ 752206 w 1730327"/>
              <a:gd name="connsiteY15" fmla="*/ 0 h 44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30327" h="4459458">
                <a:moveTo>
                  <a:pt x="752206" y="0"/>
                </a:moveTo>
                <a:lnTo>
                  <a:pt x="1688540" y="0"/>
                </a:lnTo>
                <a:lnTo>
                  <a:pt x="1730327" y="14487"/>
                </a:lnTo>
                <a:lnTo>
                  <a:pt x="1715356" y="19677"/>
                </a:lnTo>
                <a:cubicBezTo>
                  <a:pt x="806517" y="383796"/>
                  <a:pt x="168812" y="1236221"/>
                  <a:pt x="168812" y="2229729"/>
                </a:cubicBezTo>
                <a:cubicBezTo>
                  <a:pt x="168812" y="3223238"/>
                  <a:pt x="806517" y="4075663"/>
                  <a:pt x="1715356" y="4439781"/>
                </a:cubicBezTo>
                <a:lnTo>
                  <a:pt x="1730327" y="4444971"/>
                </a:lnTo>
                <a:lnTo>
                  <a:pt x="1688540" y="4459458"/>
                </a:lnTo>
                <a:lnTo>
                  <a:pt x="752206" y="4459458"/>
                </a:lnTo>
                <a:lnTo>
                  <a:pt x="695448" y="4439781"/>
                </a:lnTo>
                <a:cubicBezTo>
                  <a:pt x="468239" y="4348751"/>
                  <a:pt x="257975" y="4227203"/>
                  <a:pt x="70384" y="4080560"/>
                </a:cubicBezTo>
                <a:lnTo>
                  <a:pt x="0" y="4019967"/>
                </a:lnTo>
                <a:lnTo>
                  <a:pt x="0" y="439491"/>
                </a:lnTo>
                <a:lnTo>
                  <a:pt x="70384" y="378898"/>
                </a:lnTo>
                <a:cubicBezTo>
                  <a:pt x="257975" y="232256"/>
                  <a:pt x="468239" y="110707"/>
                  <a:pt x="695448" y="19677"/>
                </a:cubicBezTo>
                <a:lnTo>
                  <a:pt x="752206" y="0"/>
                </a:ln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2576661" y="0"/>
            <a:ext cx="3697401" cy="6857998"/>
          </a:xfrm>
          <a:custGeom>
            <a:avLst/>
            <a:gdLst>
              <a:gd name="connsiteX0" fmla="*/ 41787 w 2482947"/>
              <a:gd name="connsiteY0" fmla="*/ 0 h 4459458"/>
              <a:gd name="connsiteX1" fmla="*/ 879646 w 2482947"/>
              <a:gd name="connsiteY1" fmla="*/ 0 h 4459458"/>
              <a:gd name="connsiteX2" fmla="*/ 936403 w 2482947"/>
              <a:gd name="connsiteY2" fmla="*/ 19677 h 4459458"/>
              <a:gd name="connsiteX3" fmla="*/ 2482947 w 2482947"/>
              <a:gd name="connsiteY3" fmla="*/ 2229729 h 4459458"/>
              <a:gd name="connsiteX4" fmla="*/ 936403 w 2482947"/>
              <a:gd name="connsiteY4" fmla="*/ 4439781 h 4459458"/>
              <a:gd name="connsiteX5" fmla="*/ 879646 w 2482947"/>
              <a:gd name="connsiteY5" fmla="*/ 4459458 h 4459458"/>
              <a:gd name="connsiteX6" fmla="*/ 41787 w 2482947"/>
              <a:gd name="connsiteY6" fmla="*/ 4459458 h 4459458"/>
              <a:gd name="connsiteX7" fmla="*/ 0 w 2482947"/>
              <a:gd name="connsiteY7" fmla="*/ 4444971 h 4459458"/>
              <a:gd name="connsiteX8" fmla="*/ 14970 w 2482947"/>
              <a:gd name="connsiteY8" fmla="*/ 4439781 h 4459458"/>
              <a:gd name="connsiteX9" fmla="*/ 1561514 w 2482947"/>
              <a:gd name="connsiteY9" fmla="*/ 2229729 h 4459458"/>
              <a:gd name="connsiteX10" fmla="*/ 14970 w 2482947"/>
              <a:gd name="connsiteY10" fmla="*/ 19677 h 4459458"/>
              <a:gd name="connsiteX11" fmla="*/ 0 w 2482947"/>
              <a:gd name="connsiteY11" fmla="*/ 14487 h 4459458"/>
              <a:gd name="connsiteX12" fmla="*/ 41787 w 2482947"/>
              <a:gd name="connsiteY12" fmla="*/ 0 h 44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82947" h="4459458">
                <a:moveTo>
                  <a:pt x="41787" y="0"/>
                </a:moveTo>
                <a:lnTo>
                  <a:pt x="879646" y="0"/>
                </a:lnTo>
                <a:lnTo>
                  <a:pt x="936403" y="19677"/>
                </a:lnTo>
                <a:cubicBezTo>
                  <a:pt x="1845242" y="383796"/>
                  <a:pt x="2482947" y="1236221"/>
                  <a:pt x="2482947" y="2229729"/>
                </a:cubicBezTo>
                <a:cubicBezTo>
                  <a:pt x="2482947" y="3223238"/>
                  <a:pt x="1845242" y="4075663"/>
                  <a:pt x="936403" y="4439781"/>
                </a:cubicBezTo>
                <a:lnTo>
                  <a:pt x="879646" y="4459458"/>
                </a:lnTo>
                <a:lnTo>
                  <a:pt x="41787" y="4459458"/>
                </a:lnTo>
                <a:lnTo>
                  <a:pt x="0" y="4444971"/>
                </a:lnTo>
                <a:lnTo>
                  <a:pt x="14970" y="4439781"/>
                </a:lnTo>
                <a:cubicBezTo>
                  <a:pt x="923809" y="4075663"/>
                  <a:pt x="1561514" y="3223238"/>
                  <a:pt x="1561514" y="2229729"/>
                </a:cubicBezTo>
                <a:cubicBezTo>
                  <a:pt x="1561514" y="1236221"/>
                  <a:pt x="923809" y="383796"/>
                  <a:pt x="14970" y="19677"/>
                </a:cubicBezTo>
                <a:lnTo>
                  <a:pt x="0" y="14487"/>
                </a:lnTo>
                <a:lnTo>
                  <a:pt x="41787" y="0"/>
                </a:lnTo>
                <a:close/>
              </a:path>
            </a:pathLst>
          </a:custGeom>
          <a:solidFill>
            <a:srgbClr val="2837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5405321" y="0"/>
            <a:ext cx="6786679" cy="6857998"/>
          </a:xfrm>
          <a:custGeom>
            <a:avLst/>
            <a:gdLst>
              <a:gd name="connsiteX0" fmla="*/ 0 w 4557516"/>
              <a:gd name="connsiteY0" fmla="*/ 0 h 4459458"/>
              <a:gd name="connsiteX1" fmla="*/ 4557516 w 4557516"/>
              <a:gd name="connsiteY1" fmla="*/ 0 h 4459458"/>
              <a:gd name="connsiteX2" fmla="*/ 4557516 w 4557516"/>
              <a:gd name="connsiteY2" fmla="*/ 4459458 h 4459458"/>
              <a:gd name="connsiteX3" fmla="*/ 0 w 4557516"/>
              <a:gd name="connsiteY3" fmla="*/ 4459458 h 4459458"/>
              <a:gd name="connsiteX4" fmla="*/ 56757 w 4557516"/>
              <a:gd name="connsiteY4" fmla="*/ 4439781 h 4459458"/>
              <a:gd name="connsiteX5" fmla="*/ 1603301 w 4557516"/>
              <a:gd name="connsiteY5" fmla="*/ 2229729 h 4459458"/>
              <a:gd name="connsiteX6" fmla="*/ 56757 w 4557516"/>
              <a:gd name="connsiteY6" fmla="*/ 19677 h 4459458"/>
              <a:gd name="connsiteX7" fmla="*/ 0 w 4557516"/>
              <a:gd name="connsiteY7" fmla="*/ 0 h 44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7516" h="4459458">
                <a:moveTo>
                  <a:pt x="0" y="0"/>
                </a:moveTo>
                <a:lnTo>
                  <a:pt x="4557516" y="0"/>
                </a:lnTo>
                <a:lnTo>
                  <a:pt x="4557516" y="4459458"/>
                </a:lnTo>
                <a:lnTo>
                  <a:pt x="0" y="4459458"/>
                </a:lnTo>
                <a:lnTo>
                  <a:pt x="56757" y="4439781"/>
                </a:lnTo>
                <a:cubicBezTo>
                  <a:pt x="965596" y="4075663"/>
                  <a:pt x="1603301" y="3223238"/>
                  <a:pt x="1603301" y="2229729"/>
                </a:cubicBezTo>
                <a:cubicBezTo>
                  <a:pt x="1603301" y="1236221"/>
                  <a:pt x="965596" y="383796"/>
                  <a:pt x="56757" y="1967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50DAE8A-E213-46BC-90DF-23D2B9D8D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6" b="99077" l="9962" r="89655"/>
                    </a14:imgEffect>
                    <a14:imgEffect>
                      <a14:sharpenSoften amount="1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684108"/>
            <a:ext cx="942725" cy="1173892"/>
          </a:xfrm>
          <a:prstGeom prst="rect">
            <a:avLst/>
          </a:prstGeom>
          <a:ln>
            <a:noFill/>
          </a:ln>
          <a:effectLst>
            <a:outerShdw blurRad="1244600" dir="12300000" sx="92000" sy="92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extrusionH="76200" prstMaterial="powder">
            <a:bevelT w="127000" h="63500" prst="artDeco"/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84190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aperto de mÃ£o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410" y="-11400"/>
            <a:ext cx="122624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469646" y="2886686"/>
            <a:ext cx="2997062" cy="10618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300" dirty="0">
                <a:solidFill>
                  <a:schemeClr val="bg1"/>
                </a:solidFill>
                <a:latin typeface="Bahnschrift Condensed" pitchFamily="34" charset="0"/>
              </a:rPr>
              <a:t>VALORES</a:t>
            </a:r>
          </a:p>
        </p:txBody>
      </p:sp>
      <p:sp>
        <p:nvSpPr>
          <p:cNvPr id="13" name="Elipse 12"/>
          <p:cNvSpPr/>
          <p:nvPr/>
        </p:nvSpPr>
        <p:spPr>
          <a:xfrm>
            <a:off x="4289626" y="1850120"/>
            <a:ext cx="3357102" cy="3240360"/>
          </a:xfrm>
          <a:prstGeom prst="ellipse">
            <a:avLst/>
          </a:prstGeom>
          <a:noFill/>
          <a:ln w="571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>
            <a:endCxn id="25" idx="0"/>
          </p:cNvCxnSpPr>
          <p:nvPr/>
        </p:nvCxnSpPr>
        <p:spPr>
          <a:xfrm>
            <a:off x="5964727" y="5085184"/>
            <a:ext cx="0" cy="29373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5968177" y="1483342"/>
            <a:ext cx="0" cy="36677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5231904" y="5378918"/>
            <a:ext cx="1465646" cy="13667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200787" y="116632"/>
            <a:ext cx="1465646" cy="13667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4435079" y="541365"/>
            <a:ext cx="299706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hnschrift Condensed" pitchFamily="34" charset="0"/>
              </a:rPr>
              <a:t>EXCELÊNCIA</a:t>
            </a:r>
          </a:p>
        </p:txBody>
      </p:sp>
      <p:sp>
        <p:nvSpPr>
          <p:cNvPr id="27" name="Elipse 26"/>
          <p:cNvSpPr/>
          <p:nvPr/>
        </p:nvSpPr>
        <p:spPr>
          <a:xfrm>
            <a:off x="2354141" y="1742108"/>
            <a:ext cx="1551791" cy="147472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570164" y="4334396"/>
            <a:ext cx="1512168" cy="150756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8030423" y="1742109"/>
            <a:ext cx="1546162" cy="149592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889619" y="4155826"/>
            <a:ext cx="1528198" cy="147681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>
            <a:off x="3794301" y="2886686"/>
            <a:ext cx="544727" cy="2325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4010324" y="4359705"/>
            <a:ext cx="519258" cy="34029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7613676" y="2886686"/>
            <a:ext cx="547563" cy="2325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7420185" y="4334363"/>
            <a:ext cx="544727" cy="2325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1631504" y="2250225"/>
            <a:ext cx="299706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hnschrift Condensed" pitchFamily="34" charset="0"/>
              </a:rPr>
              <a:t>INOVAÇÃO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7155187" y="4758803"/>
            <a:ext cx="2997062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Bahnschrift Condensed" pitchFamily="34" charset="0"/>
              </a:rPr>
              <a:t>EMPREENDEDORISMO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304973" y="2340876"/>
            <a:ext cx="299706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Condensed" pitchFamily="34" charset="0"/>
              </a:rPr>
              <a:t>SUSTENTABILIDADE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833213" y="4826568"/>
            <a:ext cx="299706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hnschrift Condensed" pitchFamily="34" charset="0"/>
              </a:rPr>
              <a:t>TECNOLOGIA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469646" y="5773859"/>
            <a:ext cx="299706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Bahnschrift Condensed" pitchFamily="34" charset="0"/>
              </a:rPr>
              <a:t>ÉTICA</a:t>
            </a:r>
          </a:p>
        </p:txBody>
      </p:sp>
    </p:spTree>
    <p:extLst>
      <p:ext uri="{BB962C8B-B14F-4D97-AF65-F5344CB8AC3E}">
        <p14:creationId xmlns:p14="http://schemas.microsoft.com/office/powerpoint/2010/main" val="40813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ao ar livre, homem, pessoas, água&#10;&#10;Descrição gerada automaticamente">
            <a:extLst>
              <a:ext uri="{FF2B5EF4-FFF2-40B4-BE49-F238E27FC236}">
                <a16:creationId xmlns:a16="http://schemas.microsoft.com/office/drawing/2014/main" id="{A8669831-6BDE-48C8-B047-53CC6C192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Imagem 10" descr="Uma imagem contendo ao ar livre, homem, pessoas, água&#10;&#10;Descrição gerada automaticamente">
            <a:extLst>
              <a:ext uri="{FF2B5EF4-FFF2-40B4-BE49-F238E27FC236}">
                <a16:creationId xmlns:a16="http://schemas.microsoft.com/office/drawing/2014/main" id="{5C80F3CB-FD78-4402-8A25-8B53C6A26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" t="78559" r="1"/>
          <a:stretch/>
        </p:blipFill>
        <p:spPr>
          <a:xfrm flipH="1">
            <a:off x="35891" y="4628514"/>
            <a:ext cx="12192001" cy="2252670"/>
          </a:xfrm>
          <a:prstGeom prst="rect">
            <a:avLst/>
          </a:prstGeom>
        </p:spPr>
      </p:pic>
      <p:pic>
        <p:nvPicPr>
          <p:cNvPr id="12" name="Imagem 11" descr="Uma imagem contendo ao ar livre, homem, pessoas, água&#10;&#10;Descrição gerada automaticamente">
            <a:extLst>
              <a:ext uri="{FF2B5EF4-FFF2-40B4-BE49-F238E27FC236}">
                <a16:creationId xmlns:a16="http://schemas.microsoft.com/office/drawing/2014/main" id="{8A44E86E-1CC2-4A14-B32C-6658206C0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" t="78559" r="1"/>
          <a:stretch/>
        </p:blipFill>
        <p:spPr>
          <a:xfrm rot="21233722">
            <a:off x="13604" y="4354075"/>
            <a:ext cx="9566153" cy="1738403"/>
          </a:xfrm>
          <a:prstGeom prst="rect">
            <a:avLst/>
          </a:prstGeom>
        </p:spPr>
      </p:pic>
      <p:pic>
        <p:nvPicPr>
          <p:cNvPr id="13" name="Imagem 12" descr="Uma imagem contendo ao ar livre, homem, pessoas, água&#10;&#10;Descrição gerada automaticamente">
            <a:extLst>
              <a:ext uri="{FF2B5EF4-FFF2-40B4-BE49-F238E27FC236}">
                <a16:creationId xmlns:a16="http://schemas.microsoft.com/office/drawing/2014/main" id="{B7359953-9E1A-4DBC-8AB2-B29A17E99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" t="89279" r="65150" b="236"/>
          <a:stretch/>
        </p:blipFill>
        <p:spPr>
          <a:xfrm>
            <a:off x="-87599" y="5686709"/>
            <a:ext cx="7113956" cy="1150533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2452783-5B7F-4453-839C-8E59BC4A3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00" b="82292" l="10000" r="90000">
                        <a14:foregroundMark x1="55156" y1="73542" x2="58125" y2="78542"/>
                        <a14:foregroundMark x1="58125" y1="78542" x2="62187" y2="81875"/>
                        <a14:foregroundMark x1="62187" y1="81875" x2="66094" y2="82292"/>
                        <a14:foregroundMark x1="66094" y1="82292" x2="72500" y2="76875"/>
                        <a14:foregroundMark x1="22344" y1="60625" x2="23438" y2="33958"/>
                        <a14:foregroundMark x1="72344" y1="28333" x2="74341" y2="30615"/>
                        <a14:foregroundMark x1="75807" y1="36932" x2="75784" y2="36308"/>
                        <a14:foregroundMark x1="74860" y1="48971" x2="72656" y2="66458"/>
                        <a14:foregroundMark x1="75491" y1="43961" x2="74941" y2="48329"/>
                        <a14:foregroundMark x1="73224" y1="71433" x2="73750" y2="76042"/>
                        <a14:foregroundMark x1="72656" y1="66458" x2="73187" y2="71110"/>
                        <a14:backgroundMark x1="18281" y1="47708" x2="17344" y2="32500"/>
                        <a14:backgroundMark x1="53281" y1="67500" x2="54063" y2="27083"/>
                        <a14:backgroundMark x1="20156" y1="32917" x2="20156" y2="45000"/>
                        <a14:backgroundMark x1="77813" y1="69792" x2="77813" y2="64375"/>
                        <a14:backgroundMark x1="77813" y1="64375" x2="81719" y2="54167"/>
                        <a14:backgroundMark x1="81719" y1="54167" x2="89219" y2="47917"/>
                        <a14:backgroundMark x1="89219" y1="47917" x2="90469" y2="47708"/>
                        <a14:backgroundMark x1="77969" y1="48958" x2="77031" y2="28542"/>
                        <a14:backgroundMark x1="77031" y1="28542" x2="74063" y2="24375"/>
                        <a14:backgroundMark x1="74063" y1="24375" x2="73906" y2="24375"/>
                        <a14:backgroundMark x1="77344" y1="54167" x2="75156" y2="39167"/>
                        <a14:backgroundMark x1="75156" y1="39167" x2="75938" y2="31250"/>
                        <a14:backgroundMark x1="76094" y1="54375" x2="75156" y2="49167"/>
                        <a14:backgroundMark x1="75156" y1="49167" x2="75313" y2="43750"/>
                        <a14:backgroundMark x1="75313" y1="43750" x2="76875" y2="38750"/>
                        <a14:backgroundMark x1="76875" y1="38750" x2="75938" y2="33125"/>
                        <a14:backgroundMark x1="75938" y1="33125" x2="74844" y2="32083"/>
                        <a14:backgroundMark x1="74063" y1="67500" x2="74844" y2="46667"/>
                        <a14:backgroundMark x1="76250" y1="44375" x2="76563" y2="38542"/>
                        <a14:backgroundMark x1="76563" y1="38542" x2="77500" y2="35000"/>
                        <a14:backgroundMark x1="75313" y1="47083" x2="76406" y2="34792"/>
                        <a14:backgroundMark x1="76406" y1="34792" x2="76875" y2="32917"/>
                        <a14:backgroundMark x1="77188" y1="42917" x2="76094" y2="37500"/>
                        <a14:backgroundMark x1="76094" y1="37500" x2="75469" y2="37708"/>
                        <a14:backgroundMark x1="77188" y1="40417" x2="75781" y2="40208"/>
                        <a14:backgroundMark x1="75938" y1="37708" x2="76563" y2="3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214" t="25802" r="23678" b="14942"/>
          <a:stretch/>
        </p:blipFill>
        <p:spPr bwMode="auto">
          <a:xfrm>
            <a:off x="8761307" y="3414643"/>
            <a:ext cx="1779595" cy="342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7BF9445-3906-4250-AE2F-30ED59529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00" b="82292" l="10000" r="90000">
                        <a14:foregroundMark x1="55156" y1="73542" x2="58125" y2="78542"/>
                        <a14:foregroundMark x1="58125" y1="78542" x2="62187" y2="81875"/>
                        <a14:foregroundMark x1="62187" y1="81875" x2="66094" y2="82292"/>
                        <a14:foregroundMark x1="66094" y1="82292" x2="72500" y2="76875"/>
                        <a14:foregroundMark x1="22344" y1="60625" x2="23438" y2="33958"/>
                        <a14:foregroundMark x1="72344" y1="28333" x2="74341" y2="30615"/>
                        <a14:foregroundMark x1="75807" y1="36932" x2="75784" y2="36308"/>
                        <a14:foregroundMark x1="74860" y1="48971" x2="72656" y2="66458"/>
                        <a14:foregroundMark x1="75491" y1="43961" x2="74941" y2="48329"/>
                        <a14:foregroundMark x1="73224" y1="71433" x2="73750" y2="76042"/>
                        <a14:foregroundMark x1="72656" y1="66458" x2="73187" y2="71110"/>
                        <a14:backgroundMark x1="18281" y1="47708" x2="17344" y2="32500"/>
                        <a14:backgroundMark x1="53281" y1="67500" x2="54063" y2="27083"/>
                        <a14:backgroundMark x1="20156" y1="32917" x2="20156" y2="45000"/>
                        <a14:backgroundMark x1="77813" y1="69792" x2="77813" y2="64375"/>
                        <a14:backgroundMark x1="77813" y1="64375" x2="81719" y2="54167"/>
                        <a14:backgroundMark x1="81719" y1="54167" x2="89219" y2="47917"/>
                        <a14:backgroundMark x1="89219" y1="47917" x2="90469" y2="47708"/>
                        <a14:backgroundMark x1="77969" y1="48958" x2="77031" y2="28542"/>
                        <a14:backgroundMark x1="77031" y1="28542" x2="74063" y2="24375"/>
                        <a14:backgroundMark x1="74063" y1="24375" x2="73906" y2="24375"/>
                        <a14:backgroundMark x1="77344" y1="54167" x2="75156" y2="39167"/>
                        <a14:backgroundMark x1="75156" y1="39167" x2="75938" y2="31250"/>
                        <a14:backgroundMark x1="76094" y1="54375" x2="75156" y2="49167"/>
                        <a14:backgroundMark x1="75156" y1="49167" x2="75313" y2="43750"/>
                        <a14:backgroundMark x1="75313" y1="43750" x2="76875" y2="38750"/>
                        <a14:backgroundMark x1="76875" y1="38750" x2="75938" y2="33125"/>
                        <a14:backgroundMark x1="75938" y1="33125" x2="74844" y2="32083"/>
                        <a14:backgroundMark x1="74063" y1="67500" x2="74844" y2="46667"/>
                        <a14:backgroundMark x1="76250" y1="44375" x2="76563" y2="38542"/>
                        <a14:backgroundMark x1="76563" y1="38542" x2="77500" y2="35000"/>
                        <a14:backgroundMark x1="75313" y1="47083" x2="76406" y2="34792"/>
                        <a14:backgroundMark x1="76406" y1="34792" x2="76875" y2="32917"/>
                        <a14:backgroundMark x1="77188" y1="42917" x2="76094" y2="37500"/>
                        <a14:backgroundMark x1="76094" y1="37500" x2="75469" y2="37708"/>
                        <a14:backgroundMark x1="77188" y1="40417" x2="75781" y2="40208"/>
                        <a14:backgroundMark x1="75938" y1="37708" x2="76563" y2="3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63" t="27965" r="46177" b="14941"/>
          <a:stretch/>
        </p:blipFill>
        <p:spPr bwMode="auto">
          <a:xfrm>
            <a:off x="6662491" y="3429000"/>
            <a:ext cx="1737369" cy="382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A537892-DA3B-43DE-A5D6-1C0F4BF29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00" b="82292" l="10000" r="90000">
                        <a14:foregroundMark x1="55156" y1="73542" x2="58125" y2="78542"/>
                        <a14:foregroundMark x1="58125" y1="78542" x2="62187" y2="81875"/>
                        <a14:foregroundMark x1="62187" y1="81875" x2="66094" y2="82292"/>
                        <a14:foregroundMark x1="66094" y1="82292" x2="72500" y2="76875"/>
                        <a14:foregroundMark x1="22344" y1="60625" x2="23438" y2="33958"/>
                        <a14:foregroundMark x1="72344" y1="28333" x2="74341" y2="30615"/>
                        <a14:foregroundMark x1="75807" y1="36932" x2="75784" y2="36308"/>
                        <a14:foregroundMark x1="74860" y1="48971" x2="72656" y2="66458"/>
                        <a14:foregroundMark x1="75491" y1="43961" x2="74941" y2="48329"/>
                        <a14:foregroundMark x1="73224" y1="71433" x2="73750" y2="76042"/>
                        <a14:foregroundMark x1="72656" y1="66458" x2="73187" y2="71110"/>
                        <a14:backgroundMark x1="18281" y1="47708" x2="17344" y2="32500"/>
                        <a14:backgroundMark x1="53281" y1="67500" x2="54063" y2="27083"/>
                        <a14:backgroundMark x1="20156" y1="32917" x2="20156" y2="45000"/>
                        <a14:backgroundMark x1="77813" y1="69792" x2="77813" y2="64375"/>
                        <a14:backgroundMark x1="77813" y1="64375" x2="81719" y2="54167"/>
                        <a14:backgroundMark x1="81719" y1="54167" x2="89219" y2="47917"/>
                        <a14:backgroundMark x1="89219" y1="47917" x2="90469" y2="47708"/>
                        <a14:backgroundMark x1="77969" y1="48958" x2="77031" y2="28542"/>
                        <a14:backgroundMark x1="77031" y1="28542" x2="74063" y2="24375"/>
                        <a14:backgroundMark x1="74063" y1="24375" x2="73906" y2="24375"/>
                        <a14:backgroundMark x1="77344" y1="54167" x2="75156" y2="39167"/>
                        <a14:backgroundMark x1="75156" y1="39167" x2="75938" y2="31250"/>
                        <a14:backgroundMark x1="76094" y1="54375" x2="75156" y2="49167"/>
                        <a14:backgroundMark x1="75156" y1="49167" x2="75313" y2="43750"/>
                        <a14:backgroundMark x1="75313" y1="43750" x2="76875" y2="38750"/>
                        <a14:backgroundMark x1="76875" y1="38750" x2="75938" y2="33125"/>
                        <a14:backgroundMark x1="75938" y1="33125" x2="74844" y2="32083"/>
                        <a14:backgroundMark x1="74063" y1="67500" x2="74844" y2="46667"/>
                        <a14:backgroundMark x1="76250" y1="44375" x2="76563" y2="38542"/>
                        <a14:backgroundMark x1="76563" y1="38542" x2="77500" y2="35000"/>
                        <a14:backgroundMark x1="75313" y1="47083" x2="76406" y2="34792"/>
                        <a14:backgroundMark x1="76406" y1="34792" x2="76875" y2="32917"/>
                        <a14:backgroundMark x1="77188" y1="42917" x2="76094" y2="37500"/>
                        <a14:backgroundMark x1="76094" y1="37500" x2="75469" y2="37708"/>
                        <a14:backgroundMark x1="77188" y1="40417" x2="75781" y2="40208"/>
                        <a14:backgroundMark x1="75938" y1="37708" x2="76563" y2="3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5" t="27422" r="65306" b="14943"/>
          <a:stretch/>
        </p:blipFill>
        <p:spPr bwMode="auto">
          <a:xfrm>
            <a:off x="4574941" y="3414643"/>
            <a:ext cx="1556950" cy="42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23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6AA7A5-3FFF-4DDB-8FF2-8B56B5FDD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6" t="19459" r="2402" b="1"/>
          <a:stretch/>
        </p:blipFill>
        <p:spPr>
          <a:xfrm>
            <a:off x="0" y="0"/>
            <a:ext cx="6921038" cy="35716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F9C4A1-D3B5-4349-A984-D0C112DEA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6" b="99077" l="9962" r="89655"/>
                    </a14:imgEffect>
                    <a14:imgEffect>
                      <a14:sharpenSoften amount="1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5659394"/>
            <a:ext cx="962572" cy="1198605"/>
          </a:xfrm>
          <a:prstGeom prst="rect">
            <a:avLst/>
          </a:prstGeom>
          <a:ln>
            <a:noFill/>
          </a:ln>
          <a:effectLst>
            <a:outerShdw blurRad="1244600" dir="12300000" sx="92000" sy="92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extrusionH="76200" prstMaterial="powder">
            <a:bevelT w="127000" h="63500" prst="artDeco"/>
            <a:extrusionClr>
              <a:schemeClr val="bg1"/>
            </a:extrusionClr>
          </a:sp3d>
        </p:spPr>
      </p:pic>
      <p:pic>
        <p:nvPicPr>
          <p:cNvPr id="8" name="Picture 2" descr="Resultado de imagem para mexendo no celular">
            <a:extLst>
              <a:ext uri="{FF2B5EF4-FFF2-40B4-BE49-F238E27FC236}">
                <a16:creationId xmlns:a16="http://schemas.microsoft.com/office/drawing/2014/main" id="{7F2B9EBB-C2FB-4DFE-AE10-9D24A1D96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1" b="98458" l="10467" r="77067">
                        <a14:foregroundMark x1="31333" y1="39097" x2="19933" y2="56938"/>
                        <a14:foregroundMark x1="19933" y1="56938" x2="18800" y2="48568"/>
                        <a14:foregroundMark x1="18800" y1="48568" x2="16800" y2="57930"/>
                        <a14:foregroundMark x1="16800" y1="57930" x2="18200" y2="74670"/>
                        <a14:foregroundMark x1="18200" y1="74670" x2="20467" y2="85352"/>
                        <a14:foregroundMark x1="20467" y1="85352" x2="23733" y2="91079"/>
                        <a14:foregroundMark x1="23733" y1="91079" x2="28800" y2="89317"/>
                        <a14:foregroundMark x1="28800" y1="89317" x2="33067" y2="89427"/>
                        <a14:foregroundMark x1="33067" y1="89427" x2="41800" y2="94824"/>
                        <a14:foregroundMark x1="41800" y1="94824" x2="49000" y2="95705"/>
                        <a14:foregroundMark x1="49000" y1="95705" x2="56800" y2="95485"/>
                        <a14:foregroundMark x1="56800" y1="95485" x2="66667" y2="96145"/>
                        <a14:foregroundMark x1="66667" y1="96145" x2="67733" y2="88436"/>
                        <a14:foregroundMark x1="67733" y1="88436" x2="70533" y2="82159"/>
                        <a14:foregroundMark x1="70533" y1="82159" x2="69133" y2="74449"/>
                        <a14:foregroundMark x1="69133" y1="74449" x2="71067" y2="67841"/>
                        <a14:foregroundMark x1="71067" y1="67841" x2="67667" y2="62445"/>
                        <a14:foregroundMark x1="67667" y1="62445" x2="65800" y2="54185"/>
                        <a14:foregroundMark x1="65800" y1="54185" x2="70400" y2="54075"/>
                        <a14:foregroundMark x1="70400" y1="54075" x2="68067" y2="46916"/>
                        <a14:foregroundMark x1="68067" y1="46916" x2="68600" y2="39537"/>
                        <a14:foregroundMark x1="68600" y1="39537" x2="71533" y2="34471"/>
                        <a14:foregroundMark x1="71533" y1="34471" x2="68267" y2="29956"/>
                        <a14:foregroundMark x1="68267" y1="29956" x2="65800" y2="22467"/>
                        <a14:foregroundMark x1="65800" y1="22467" x2="65667" y2="3744"/>
                        <a14:foregroundMark x1="65667" y1="3744" x2="60467" y2="220"/>
                        <a14:foregroundMark x1="60467" y1="220" x2="45667" y2="1101"/>
                        <a14:foregroundMark x1="45667" y1="1101" x2="36600" y2="7379"/>
                        <a14:foregroundMark x1="36600" y1="7379" x2="33667" y2="23789"/>
                        <a14:foregroundMark x1="33667" y1="23789" x2="33667" y2="27533"/>
                        <a14:foregroundMark x1="12400" y1="69604" x2="12333" y2="99339"/>
                        <a14:foregroundMark x1="12333" y1="99339" x2="41733" y2="93282"/>
                        <a14:foregroundMark x1="41733" y1="93282" x2="46200" y2="93392"/>
                        <a14:foregroundMark x1="46200" y1="93392" x2="41867" y2="94493"/>
                        <a14:foregroundMark x1="41867" y1="94493" x2="47200" y2="87115"/>
                        <a14:foregroundMark x1="47200" y1="87115" x2="53400" y2="88216"/>
                        <a14:foregroundMark x1="53400" y1="88216" x2="57467" y2="93612"/>
                        <a14:foregroundMark x1="57467" y1="93612" x2="53600" y2="97247"/>
                        <a14:foregroundMark x1="53600" y1="97247" x2="53800" y2="89868"/>
                        <a14:foregroundMark x1="53800" y1="89868" x2="56800" y2="96366"/>
                        <a14:foregroundMark x1="56800" y1="96366" x2="59733" y2="90749"/>
                        <a14:foregroundMark x1="59733" y1="90749" x2="63333" y2="96256"/>
                        <a14:foregroundMark x1="63333" y1="96256" x2="57533" y2="92731"/>
                        <a14:foregroundMark x1="57533" y1="92731" x2="59333" y2="60573"/>
                        <a14:foregroundMark x1="59333" y1="60573" x2="65200" y2="57159"/>
                        <a14:foregroundMark x1="65200" y1="57159" x2="67667" y2="64207"/>
                        <a14:foregroundMark x1="67667" y1="64207" x2="64067" y2="72797"/>
                        <a14:foregroundMark x1="64067" y1="72797" x2="61533" y2="62335"/>
                        <a14:foregroundMark x1="61533" y1="62335" x2="62067" y2="49009"/>
                        <a14:foregroundMark x1="62067" y1="49009" x2="64000" y2="40969"/>
                        <a14:foregroundMark x1="64000" y1="40969" x2="67000" y2="47357"/>
                        <a14:foregroundMark x1="67000" y1="47357" x2="65467" y2="22687"/>
                        <a14:foregroundMark x1="65467" y1="22687" x2="66533" y2="13546"/>
                        <a14:foregroundMark x1="66533" y1="13546" x2="65467" y2="5617"/>
                        <a14:foregroundMark x1="65467" y1="5617" x2="42200" y2="7709"/>
                        <a14:foregroundMark x1="42200" y1="7709" x2="38933" y2="2093"/>
                        <a14:foregroundMark x1="38933" y1="2093" x2="34533" y2="6057"/>
                        <a14:foregroundMark x1="34533" y1="6057" x2="34133" y2="18943"/>
                        <a14:foregroundMark x1="30200" y1="82159" x2="33467" y2="56828"/>
                        <a14:foregroundMark x1="33467" y1="56828" x2="35467" y2="50220"/>
                        <a14:foregroundMark x1="35467" y1="50220" x2="36933" y2="48348"/>
                        <a14:foregroundMark x1="10867" y1="79626" x2="10800" y2="96916"/>
                        <a14:foregroundMark x1="10800" y1="96916" x2="16067" y2="99009"/>
                        <a14:foregroundMark x1="16067" y1="99009" x2="19800" y2="94824"/>
                        <a14:foregroundMark x1="19800" y1="94824" x2="31067" y2="90419"/>
                        <a14:foregroundMark x1="31067" y1="90419" x2="39333" y2="94604"/>
                        <a14:foregroundMark x1="39333" y1="94604" x2="43800" y2="94383"/>
                        <a14:foregroundMark x1="43800" y1="94383" x2="58733" y2="96806"/>
                        <a14:foregroundMark x1="58733" y1="96806" x2="63067" y2="94824"/>
                        <a14:foregroundMark x1="63067" y1="94824" x2="66667" y2="89648"/>
                        <a14:foregroundMark x1="66667" y1="89648" x2="62067" y2="12445"/>
                        <a14:foregroundMark x1="62067" y1="12445" x2="64400" y2="6718"/>
                        <a14:foregroundMark x1="64400" y1="6718" x2="61067" y2="771"/>
                        <a14:foregroundMark x1="61067" y1="771" x2="31533" y2="991"/>
                        <a14:foregroundMark x1="10200" y1="81057" x2="10067" y2="90088"/>
                        <a14:foregroundMark x1="10067" y1="90088" x2="11200" y2="97907"/>
                        <a14:foregroundMark x1="11200" y1="97907" x2="21133" y2="93612"/>
                        <a14:foregroundMark x1="21133" y1="93612" x2="25267" y2="97026"/>
                        <a14:foregroundMark x1="25267" y1="97026" x2="35200" y2="95044"/>
                        <a14:foregroundMark x1="35200" y1="95044" x2="39333" y2="97247"/>
                        <a14:foregroundMark x1="39333" y1="97247" x2="44467" y2="96916"/>
                        <a14:foregroundMark x1="44467" y1="96916" x2="49667" y2="98348"/>
                        <a14:foregroundMark x1="49667" y1="98348" x2="55600" y2="98128"/>
                        <a14:foregroundMark x1="55600" y1="98128" x2="60533" y2="98789"/>
                        <a14:foregroundMark x1="60533" y1="98789" x2="66867" y2="98568"/>
                        <a14:foregroundMark x1="66867" y1="98568" x2="66533" y2="91850"/>
                        <a14:foregroundMark x1="33467" y1="30066" x2="34133" y2="54846"/>
                        <a14:foregroundMark x1="34133" y1="54846" x2="34133" y2="54846"/>
                        <a14:foregroundMark x1="10467" y1="78524" x2="10467" y2="88216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54" r="14812"/>
          <a:stretch/>
        </p:blipFill>
        <p:spPr bwMode="auto">
          <a:xfrm>
            <a:off x="5365316" y="2224354"/>
            <a:ext cx="6156933" cy="463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81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BF9C4A1-D3B5-4349-A984-D0C112DEA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6" b="99077" l="9962" r="89655"/>
                    </a14:imgEffect>
                    <a14:imgEffect>
                      <a14:sharpenSoften amount="1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5659394"/>
            <a:ext cx="962572" cy="1198605"/>
          </a:xfrm>
          <a:prstGeom prst="rect">
            <a:avLst/>
          </a:prstGeom>
          <a:ln>
            <a:noFill/>
          </a:ln>
          <a:effectLst>
            <a:outerShdw blurRad="1244600" dir="12300000" sx="92000" sy="92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extrusionH="76200" prstMaterial="powder">
            <a:bevelT w="127000" h="63500" prst="artDeco"/>
            <a:extrusionClr>
              <a:schemeClr val="bg1"/>
            </a:extrusionClr>
          </a:sp3d>
        </p:spPr>
      </p:pic>
      <p:pic>
        <p:nvPicPr>
          <p:cNvPr id="5" name="Picture 2" descr="Resultado de imagem para mexendo no celular">
            <a:extLst>
              <a:ext uri="{FF2B5EF4-FFF2-40B4-BE49-F238E27FC236}">
                <a16:creationId xmlns:a16="http://schemas.microsoft.com/office/drawing/2014/main" id="{2F3DE163-D1CD-4023-8291-FA9F76652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1" b="98458" l="10467" r="77067">
                        <a14:foregroundMark x1="31333" y1="39097" x2="19933" y2="56938"/>
                        <a14:foregroundMark x1="19933" y1="56938" x2="18800" y2="48568"/>
                        <a14:foregroundMark x1="18800" y1="48568" x2="16800" y2="57930"/>
                        <a14:foregroundMark x1="16800" y1="57930" x2="18200" y2="74670"/>
                        <a14:foregroundMark x1="18200" y1="74670" x2="20467" y2="85352"/>
                        <a14:foregroundMark x1="20467" y1="85352" x2="23733" y2="91079"/>
                        <a14:foregroundMark x1="23733" y1="91079" x2="28800" y2="89317"/>
                        <a14:foregroundMark x1="28800" y1="89317" x2="33067" y2="89427"/>
                        <a14:foregroundMark x1="33067" y1="89427" x2="41800" y2="94824"/>
                        <a14:foregroundMark x1="41800" y1="94824" x2="49000" y2="95705"/>
                        <a14:foregroundMark x1="49000" y1="95705" x2="56800" y2="95485"/>
                        <a14:foregroundMark x1="56800" y1="95485" x2="66667" y2="96145"/>
                        <a14:foregroundMark x1="66667" y1="96145" x2="67733" y2="88436"/>
                        <a14:foregroundMark x1="67733" y1="88436" x2="70533" y2="82159"/>
                        <a14:foregroundMark x1="70533" y1="82159" x2="69133" y2="74449"/>
                        <a14:foregroundMark x1="69133" y1="74449" x2="71067" y2="67841"/>
                        <a14:foregroundMark x1="71067" y1="67841" x2="67667" y2="62445"/>
                        <a14:foregroundMark x1="67667" y1="62445" x2="65800" y2="54185"/>
                        <a14:foregroundMark x1="65800" y1="54185" x2="70400" y2="54075"/>
                        <a14:foregroundMark x1="70400" y1="54075" x2="68067" y2="46916"/>
                        <a14:foregroundMark x1="68067" y1="46916" x2="68600" y2="39537"/>
                        <a14:foregroundMark x1="68600" y1="39537" x2="71533" y2="34471"/>
                        <a14:foregroundMark x1="71533" y1="34471" x2="68267" y2="29956"/>
                        <a14:foregroundMark x1="68267" y1="29956" x2="65800" y2="22467"/>
                        <a14:foregroundMark x1="65800" y1="22467" x2="65667" y2="3744"/>
                        <a14:foregroundMark x1="65667" y1="3744" x2="60467" y2="220"/>
                        <a14:foregroundMark x1="60467" y1="220" x2="45667" y2="1101"/>
                        <a14:foregroundMark x1="45667" y1="1101" x2="36600" y2="7379"/>
                        <a14:foregroundMark x1="36600" y1="7379" x2="33667" y2="23789"/>
                        <a14:foregroundMark x1="33667" y1="23789" x2="33667" y2="27533"/>
                        <a14:foregroundMark x1="12400" y1="69604" x2="12333" y2="99339"/>
                        <a14:foregroundMark x1="12333" y1="99339" x2="41733" y2="93282"/>
                        <a14:foregroundMark x1="41733" y1="93282" x2="46200" y2="93392"/>
                        <a14:foregroundMark x1="46200" y1="93392" x2="41867" y2="94493"/>
                        <a14:foregroundMark x1="41867" y1="94493" x2="47200" y2="87115"/>
                        <a14:foregroundMark x1="47200" y1="87115" x2="53400" y2="88216"/>
                        <a14:foregroundMark x1="53400" y1="88216" x2="57467" y2="93612"/>
                        <a14:foregroundMark x1="57467" y1="93612" x2="53600" y2="97247"/>
                        <a14:foregroundMark x1="53600" y1="97247" x2="53800" y2="89868"/>
                        <a14:foregroundMark x1="53800" y1="89868" x2="56800" y2="96366"/>
                        <a14:foregroundMark x1="56800" y1="96366" x2="59733" y2="90749"/>
                        <a14:foregroundMark x1="59733" y1="90749" x2="63333" y2="96256"/>
                        <a14:foregroundMark x1="63333" y1="96256" x2="57533" y2="92731"/>
                        <a14:foregroundMark x1="57533" y1="92731" x2="59333" y2="60573"/>
                        <a14:foregroundMark x1="59333" y1="60573" x2="65200" y2="57159"/>
                        <a14:foregroundMark x1="65200" y1="57159" x2="67667" y2="64207"/>
                        <a14:foregroundMark x1="67667" y1="64207" x2="64067" y2="72797"/>
                        <a14:foregroundMark x1="64067" y1="72797" x2="61533" y2="62335"/>
                        <a14:foregroundMark x1="61533" y1="62335" x2="62067" y2="49009"/>
                        <a14:foregroundMark x1="62067" y1="49009" x2="64000" y2="40969"/>
                        <a14:foregroundMark x1="64000" y1="40969" x2="67000" y2="47357"/>
                        <a14:foregroundMark x1="67000" y1="47357" x2="65467" y2="22687"/>
                        <a14:foregroundMark x1="65467" y1="22687" x2="66533" y2="13546"/>
                        <a14:foregroundMark x1="66533" y1="13546" x2="65467" y2="5617"/>
                        <a14:foregroundMark x1="65467" y1="5617" x2="42200" y2="7709"/>
                        <a14:foregroundMark x1="42200" y1="7709" x2="38933" y2="2093"/>
                        <a14:foregroundMark x1="38933" y1="2093" x2="34533" y2="6057"/>
                        <a14:foregroundMark x1="34533" y1="6057" x2="34133" y2="18943"/>
                        <a14:foregroundMark x1="30200" y1="82159" x2="33467" y2="56828"/>
                        <a14:foregroundMark x1="33467" y1="56828" x2="35467" y2="50220"/>
                        <a14:foregroundMark x1="35467" y1="50220" x2="36933" y2="48348"/>
                        <a14:foregroundMark x1="10867" y1="79626" x2="10800" y2="96916"/>
                        <a14:foregroundMark x1="10800" y1="96916" x2="16067" y2="99009"/>
                        <a14:foregroundMark x1="16067" y1="99009" x2="19800" y2="94824"/>
                        <a14:foregroundMark x1="19800" y1="94824" x2="31067" y2="90419"/>
                        <a14:foregroundMark x1="31067" y1="90419" x2="39333" y2="94604"/>
                        <a14:foregroundMark x1="39333" y1="94604" x2="43800" y2="94383"/>
                        <a14:foregroundMark x1="43800" y1="94383" x2="58733" y2="96806"/>
                        <a14:foregroundMark x1="58733" y1="96806" x2="63067" y2="94824"/>
                        <a14:foregroundMark x1="63067" y1="94824" x2="66667" y2="89648"/>
                        <a14:foregroundMark x1="66667" y1="89648" x2="62067" y2="12445"/>
                        <a14:foregroundMark x1="62067" y1="12445" x2="64400" y2="6718"/>
                        <a14:foregroundMark x1="64400" y1="6718" x2="61067" y2="771"/>
                        <a14:foregroundMark x1="61067" y1="771" x2="31533" y2="991"/>
                        <a14:foregroundMark x1="10200" y1="81057" x2="10067" y2="90088"/>
                        <a14:foregroundMark x1="10067" y1="90088" x2="11200" y2="97907"/>
                        <a14:foregroundMark x1="11200" y1="97907" x2="21133" y2="93612"/>
                        <a14:foregroundMark x1="21133" y1="93612" x2="25267" y2="97026"/>
                        <a14:foregroundMark x1="25267" y1="97026" x2="35200" y2="95044"/>
                        <a14:foregroundMark x1="35200" y1="95044" x2="39333" y2="97247"/>
                        <a14:foregroundMark x1="39333" y1="97247" x2="44467" y2="96916"/>
                        <a14:foregroundMark x1="44467" y1="96916" x2="49667" y2="98348"/>
                        <a14:foregroundMark x1="49667" y1="98348" x2="55600" y2="98128"/>
                        <a14:foregroundMark x1="55600" y1="98128" x2="60533" y2="98789"/>
                        <a14:foregroundMark x1="60533" y1="98789" x2="66867" y2="98568"/>
                        <a14:foregroundMark x1="66867" y1="98568" x2="66533" y2="91850"/>
                        <a14:foregroundMark x1="33467" y1="30066" x2="34133" y2="54846"/>
                        <a14:foregroundMark x1="34133" y1="54846" x2="34133" y2="54846"/>
                        <a14:foregroundMark x1="10467" y1="78524" x2="10467" y2="88216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54" r="14812"/>
          <a:stretch/>
        </p:blipFill>
        <p:spPr bwMode="auto">
          <a:xfrm>
            <a:off x="1874959" y="-23682"/>
            <a:ext cx="9144000" cy="688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537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Bahnschrift Condensed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Conti</dc:creator>
  <cp:lastModifiedBy>Isabella Conti</cp:lastModifiedBy>
  <cp:revision>2</cp:revision>
  <dcterms:created xsi:type="dcterms:W3CDTF">2020-03-04T05:00:32Z</dcterms:created>
  <dcterms:modified xsi:type="dcterms:W3CDTF">2020-03-04T05:05:52Z</dcterms:modified>
</cp:coreProperties>
</file>