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3C8"/>
    <a:srgbClr val="75A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417"/>
  </p:normalViewPr>
  <p:slideViewPr>
    <p:cSldViewPr snapToGrid="0" snapToObjects="1">
      <p:cViewPr varScale="1">
        <p:scale>
          <a:sx n="102" d="100"/>
          <a:sy n="102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03B5-A7CD-CC4E-B35C-D12FB179F2E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1C5-8A35-3646-BEFB-04F444AFD5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44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03B5-A7CD-CC4E-B35C-D12FB179F2E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1C5-8A35-3646-BEFB-04F444AFD5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7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03B5-A7CD-CC4E-B35C-D12FB179F2E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1C5-8A35-3646-BEFB-04F444AFD5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03B5-A7CD-CC4E-B35C-D12FB179F2E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1C5-8A35-3646-BEFB-04F444AFD5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0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03B5-A7CD-CC4E-B35C-D12FB179F2E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1C5-8A35-3646-BEFB-04F444AFD5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28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03B5-A7CD-CC4E-B35C-D12FB179F2E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1C5-8A35-3646-BEFB-04F444AFD5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89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03B5-A7CD-CC4E-B35C-D12FB179F2E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1C5-8A35-3646-BEFB-04F444AFD5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02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03B5-A7CD-CC4E-B35C-D12FB179F2E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1C5-8A35-3646-BEFB-04F444AFD5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03B5-A7CD-CC4E-B35C-D12FB179F2E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1C5-8A35-3646-BEFB-04F444AFD5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86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03B5-A7CD-CC4E-B35C-D12FB179F2E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1C5-8A35-3646-BEFB-04F444AFD5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19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03B5-A7CD-CC4E-B35C-D12FB179F2E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1C5-8A35-3646-BEFB-04F444AFD5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903B5-A7CD-CC4E-B35C-D12FB179F2E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81C5-8A35-3646-BEFB-04F444AFD5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5.png"/><Relationship Id="rId22" Type="http://schemas.openxmlformats.org/officeDocument/2006/relationships/image" Target="../media/image24.png"/><Relationship Id="rId23" Type="http://schemas.openxmlformats.org/officeDocument/2006/relationships/image" Target="../media/image18.png"/><Relationship Id="rId24" Type="http://schemas.openxmlformats.org/officeDocument/2006/relationships/image" Target="../media/image20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microsoft.com/office/2007/relationships/hdphoto" Target="../media/hdphoto1.wdp"/><Relationship Id="rId28" Type="http://schemas.openxmlformats.org/officeDocument/2006/relationships/image" Target="../media/image12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10" Type="http://schemas.openxmlformats.org/officeDocument/2006/relationships/image" Target="../media/image4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9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67293" y="3547082"/>
            <a:ext cx="5421090" cy="31919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265747" y="3547082"/>
            <a:ext cx="5421090" cy="3191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343577" y="304205"/>
            <a:ext cx="7246427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8" name="Picture 14" descr="ebcast – Banco de Dados na Nuvem | Freccia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72" y="451189"/>
            <a:ext cx="1032706" cy="108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cheiro:Smartphone icon - Noun Project 283536.svg – Wikipédia, a  en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20" y="4780245"/>
            <a:ext cx="1836000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sktop pc - ícones de computador grát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68" y="4134487"/>
            <a:ext cx="2432067" cy="243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e Icon | Lapt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4" y="4490037"/>
            <a:ext cx="2420688" cy="242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va Icon Image #106574 - Free Icons Libra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0" y="4780245"/>
            <a:ext cx="959812" cy="63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lack - Free social media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02" y="5229522"/>
            <a:ext cx="410970" cy="4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rcle, messenger, round icon, telegram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334" y="5720730"/>
            <a:ext cx="442138" cy="44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ee icons - Free vector icons - Free SVG, PSD, PNG, EPS, Ai &amp; Icon F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204" y="4394763"/>
            <a:ext cx="322618" cy="32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omandos mais utilizados no Linux O.S. • Brasil Clou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361" y="4099589"/>
            <a:ext cx="810782" cy="81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ogotipo do Windows - Baixar PNG/SVG Transparent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691" y="4897260"/>
            <a:ext cx="802885" cy="80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onstrua sua API com Node js agora Parte 1 | by Danilo Jose | Medium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58" y="736968"/>
            <a:ext cx="1189646" cy="72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uvo (@Auvooficial) | Twit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384" y="1792513"/>
            <a:ext cx="898257" cy="89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ashboard Design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276" y="5171547"/>
            <a:ext cx="795304" cy="79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icheiro:Google Chrome icon (September 2014).svg – Wikipédia, a  encic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221" y="4400424"/>
            <a:ext cx="432589" cy="43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 new Firefox and a new Firefox icon | The Firefox Fronti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889" y="4373096"/>
            <a:ext cx="442931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https://cdn.discordapp.com/attachments/746437926581436500/762456270502232064/unknow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404" y="2843887"/>
            <a:ext cx="6096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s://cdn.discordapp.com/attachments/746437926581436500/762456662556540959/unknown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149" y="2884231"/>
            <a:ext cx="5619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s://cdn.discordapp.com/attachments/746437926581436500/762456926406705163/unknown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817" y="6181204"/>
            <a:ext cx="149011" cy="15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s://cdn.discordapp.com/attachments/746437926581436500/762456926406705163/unknown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809" y="3573088"/>
            <a:ext cx="571089" cy="57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riando uma farm de RDS no Microsoft Azure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726" y="1556577"/>
            <a:ext cx="1299864" cy="37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uvem Ícone - Download Grátis, PNG e Vetores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00" y="1911764"/>
            <a:ext cx="1177833" cy="117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ownload New Microsoft Edge Browser | Microsoft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577" y="4331094"/>
            <a:ext cx="643377" cy="5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ownload free Android icon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27" y="5500557"/>
            <a:ext cx="419034" cy="41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2" descr="pple icon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615" y="5999492"/>
            <a:ext cx="402221" cy="40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850384" y="3169384"/>
            <a:ext cx="8391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mtClean="0"/>
              <a:t>Cliente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58953" y="2902994"/>
            <a:ext cx="188635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Captura </a:t>
            </a:r>
            <a:r>
              <a:rPr lang="pt-BR" smtClean="0"/>
              <a:t>de dados </a:t>
            </a:r>
          </a:p>
          <a:p>
            <a:r>
              <a:rPr lang="pt-BR" dirty="0" smtClean="0"/>
              <a:t>da máquina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745051" y="2114717"/>
            <a:ext cx="8574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  <a:r>
              <a:rPr lang="pt-BR" dirty="0" smtClean="0"/>
              <a:t>uvem</a:t>
            </a:r>
            <a:endParaRPr lang="pt-BR" dirty="0"/>
          </a:p>
        </p:txBody>
      </p:sp>
      <p:cxnSp>
        <p:nvCxnSpPr>
          <p:cNvPr id="19" name="Conector de Seta Reta 18"/>
          <p:cNvCxnSpPr>
            <a:stCxn id="1080" idx="1"/>
          </p:cNvCxnSpPr>
          <p:nvPr/>
        </p:nvCxnSpPr>
        <p:spPr>
          <a:xfrm flipH="1" flipV="1">
            <a:off x="6805427" y="2626476"/>
            <a:ext cx="2174977" cy="526974"/>
          </a:xfrm>
          <a:prstGeom prst="straightConnector1">
            <a:avLst/>
          </a:prstGeom>
          <a:ln w="28575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082" idx="3"/>
          </p:cNvCxnSpPr>
          <p:nvPr/>
        </p:nvCxnSpPr>
        <p:spPr>
          <a:xfrm flipV="1">
            <a:off x="3362124" y="2626476"/>
            <a:ext cx="2067179" cy="543505"/>
          </a:xfrm>
          <a:prstGeom prst="straightConnector1">
            <a:avLst/>
          </a:prstGeom>
          <a:ln w="28575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V="1">
            <a:off x="8158020" y="3455731"/>
            <a:ext cx="822384" cy="400913"/>
          </a:xfrm>
          <a:prstGeom prst="straightConnector1">
            <a:avLst/>
          </a:prstGeom>
          <a:ln w="28575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388195" y="3919292"/>
            <a:ext cx="223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smtClean="0"/>
              <a:t>CAPTURA DE CPU</a:t>
            </a:r>
            <a:r>
              <a:rPr lang="pt-BR" sz="1400" dirty="0" smtClean="0"/>
              <a:t>/ DISCO</a:t>
            </a:r>
            <a:r>
              <a:rPr lang="pt-BR" sz="1400" dirty="0"/>
              <a:t>/</a:t>
            </a:r>
            <a:r>
              <a:rPr lang="pt-BR" sz="1400" dirty="0" smtClean="0"/>
              <a:t>MEMÓRIA</a:t>
            </a:r>
            <a:endParaRPr lang="pt-BR" sz="1400" dirty="0"/>
          </a:p>
        </p:txBody>
      </p:sp>
      <p:pic>
        <p:nvPicPr>
          <p:cNvPr id="1102" name="Picture 78" descr="https://cdn.discordapp.com/attachments/746437926581436500/762463014481690644/21304425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627" y="5324784"/>
            <a:ext cx="541659" cy="54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735439" y="2427510"/>
            <a:ext cx="85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internet</a:t>
            </a:r>
            <a:endParaRPr lang="pt-BR" sz="1600" dirty="0"/>
          </a:p>
        </p:txBody>
      </p:sp>
      <p:sp>
        <p:nvSpPr>
          <p:cNvPr id="9" name="Arco 8"/>
          <p:cNvSpPr/>
          <p:nvPr/>
        </p:nvSpPr>
        <p:spPr>
          <a:xfrm rot="2363773">
            <a:off x="7115662" y="4353595"/>
            <a:ext cx="477827" cy="502718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Arco 45"/>
          <p:cNvSpPr/>
          <p:nvPr/>
        </p:nvSpPr>
        <p:spPr>
          <a:xfrm rot="2363773">
            <a:off x="7015665" y="4359105"/>
            <a:ext cx="477827" cy="502718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Arco 46"/>
          <p:cNvSpPr/>
          <p:nvPr/>
        </p:nvSpPr>
        <p:spPr>
          <a:xfrm rot="19236227" flipH="1">
            <a:off x="6842611" y="4345256"/>
            <a:ext cx="477827" cy="502718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Arco 47"/>
          <p:cNvSpPr/>
          <p:nvPr/>
        </p:nvSpPr>
        <p:spPr>
          <a:xfrm rot="19236227" flipH="1">
            <a:off x="6933289" y="4350584"/>
            <a:ext cx="477827" cy="502718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565817" y="5686167"/>
            <a:ext cx="4470685" cy="13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868342" y="5349519"/>
            <a:ext cx="80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smtClean="0">
                <a:solidFill>
                  <a:schemeClr val="accent1">
                    <a:lumMod val="75000"/>
                  </a:schemeClr>
                </a:solidFill>
              </a:rPr>
              <a:t>ALERTA</a:t>
            </a:r>
            <a:endParaRPr lang="pt-BR" sz="16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62" descr="https://cdn.discordapp.com/attachments/746437926581436500/762456926406705163/unknown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16" y="3573088"/>
            <a:ext cx="571089" cy="57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ector de Seta Reta 56"/>
          <p:cNvCxnSpPr/>
          <p:nvPr/>
        </p:nvCxnSpPr>
        <p:spPr>
          <a:xfrm flipH="1" flipV="1">
            <a:off x="3331430" y="3479631"/>
            <a:ext cx="822384" cy="400913"/>
          </a:xfrm>
          <a:prstGeom prst="straightConnector1">
            <a:avLst/>
          </a:prstGeom>
          <a:ln w="28575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cBook Logo@2x – iQ Apple Premium Reseller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4" y="4769863"/>
            <a:ext cx="1222339" cy="2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 de Seta Reta 26"/>
          <p:cNvCxnSpPr/>
          <p:nvPr/>
        </p:nvCxnSpPr>
        <p:spPr>
          <a:xfrm>
            <a:off x="2565817" y="4442512"/>
            <a:ext cx="0" cy="856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211233" y="3652045"/>
            <a:ext cx="198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cs typeface="Arial" panose="020B0604020202020204" pitchFamily="34" charset="0"/>
              </a:rPr>
              <a:t>Internet </a:t>
            </a:r>
          </a:p>
          <a:p>
            <a:pPr algn="ctr"/>
            <a:r>
              <a:rPr lang="pt-BR" sz="1400" dirty="0" smtClean="0">
                <a:cs typeface="Arial" panose="020B0604020202020204" pitchFamily="34" charset="0"/>
              </a:rPr>
              <a:t>LAN / </a:t>
            </a:r>
            <a:r>
              <a:rPr lang="pt-BR" sz="1400" dirty="0" err="1" smtClean="0">
                <a:cs typeface="Arial" panose="020B0604020202020204" pitchFamily="34" charset="0"/>
              </a:rPr>
              <a:t>Wi</a:t>
            </a:r>
            <a:r>
              <a:rPr lang="pt-BR" sz="1400" dirty="0" err="1">
                <a:cs typeface="Arial" panose="020B0604020202020204" pitchFamily="34" charset="0"/>
              </a:rPr>
              <a:t>-</a:t>
            </a:r>
            <a:r>
              <a:rPr lang="pt-BR" sz="1400" dirty="0" err="1" smtClean="0">
                <a:cs typeface="Arial" panose="020B0604020202020204" pitchFamily="34" charset="0"/>
              </a:rPr>
              <a:t>fi</a:t>
            </a:r>
            <a:endParaRPr lang="pt-BR" sz="1400" dirty="0">
              <a:cs typeface="Arial" panose="020B0604020202020204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6090729" y="3641879"/>
            <a:ext cx="194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cs typeface="Arial" panose="020B0604020202020204" pitchFamily="34" charset="0"/>
              </a:rPr>
              <a:t>Internet </a:t>
            </a:r>
          </a:p>
          <a:p>
            <a:pPr algn="ctr"/>
            <a:r>
              <a:rPr lang="pt-BR" sz="1400" dirty="0" smtClean="0">
                <a:cs typeface="Arial" panose="020B0604020202020204" pitchFamily="34" charset="0"/>
              </a:rPr>
              <a:t>LAN / </a:t>
            </a:r>
            <a:r>
              <a:rPr lang="pt-BR" sz="1400" dirty="0" err="1" smtClean="0">
                <a:cs typeface="Arial" panose="020B0604020202020204" pitchFamily="34" charset="0"/>
              </a:rPr>
              <a:t>Wi</a:t>
            </a:r>
            <a:r>
              <a:rPr lang="pt-BR" sz="1400" dirty="0" err="1">
                <a:cs typeface="Arial" panose="020B0604020202020204" pitchFamily="34" charset="0"/>
              </a:rPr>
              <a:t>-</a:t>
            </a:r>
            <a:r>
              <a:rPr lang="pt-BR" sz="1400" dirty="0" err="1" smtClean="0">
                <a:cs typeface="Arial" panose="020B0604020202020204" pitchFamily="34" charset="0"/>
              </a:rPr>
              <a:t>fi</a:t>
            </a:r>
            <a:endParaRPr lang="pt-BR" sz="1400" dirty="0">
              <a:cs typeface="Arial" panose="020B0604020202020204" pitchFamily="34" charset="0"/>
            </a:endParaRPr>
          </a:p>
        </p:txBody>
      </p:sp>
      <p:pic>
        <p:nvPicPr>
          <p:cNvPr id="1032" name="Picture 8" descr="uppCloudComputi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15" y="366054"/>
            <a:ext cx="1861557" cy="139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73" y="526406"/>
            <a:ext cx="938515" cy="9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9032" y="1909937"/>
            <a:ext cx="3805768" cy="48415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939801" y="1204543"/>
            <a:ext cx="2392984" cy="55469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034539" y="281351"/>
            <a:ext cx="3805768" cy="64701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38" descr="omandos mais utilizados no Linux O.S. • Brasil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43" y="4948963"/>
            <a:ext cx="810782" cy="81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0" descr="ogotipo do Windows - Baixar PNG/SVG Transpar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86" y="4821898"/>
            <a:ext cx="802885" cy="80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cBook Logo@2x – iQ Apple Premium Resell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93" y="5218700"/>
            <a:ext cx="1222339" cy="2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ebcast – Banco de Dados na Nuvem | Freccia's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22" y="1430325"/>
            <a:ext cx="880281" cy="92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6" descr="onstrua sua API com Node js agora Parte 1 | by Danilo Jose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208" y="5017852"/>
            <a:ext cx="1189646" cy="72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6" descr="riando uma farm de RDS no Microsoft Az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81" y="2348906"/>
            <a:ext cx="1299864" cy="37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813" y="3158221"/>
            <a:ext cx="938515" cy="938515"/>
          </a:xfrm>
          <a:prstGeom prst="rect">
            <a:avLst/>
          </a:prstGeom>
        </p:spPr>
      </p:pic>
      <p:pic>
        <p:nvPicPr>
          <p:cNvPr id="37" name="Picture 20" descr="icheiro:Smartphone icon - Noun Project 283536.svg – Wikipédia, a  enci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358" y="1334968"/>
            <a:ext cx="1324465" cy="13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4" descr="ree Icon | Lapto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433" y="3462168"/>
            <a:ext cx="1906417" cy="190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0" descr="lack - Free social media icon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132" y="1687988"/>
            <a:ext cx="291909" cy="2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2" descr="ircle, messenger, round icon, telegram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709" y="2073248"/>
            <a:ext cx="251469" cy="25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0" descr="ashboard Design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852" y="3989820"/>
            <a:ext cx="626420" cy="62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2" descr="icheiro:Google Chrome icon (September 2014).svg – Wikipédia, a  encic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021" y="3203310"/>
            <a:ext cx="432589" cy="43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4" descr=" new Firefox and a new Firefox icon | The Firefox Fronti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504" y="3178203"/>
            <a:ext cx="442931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70" descr="ownload New Microsoft Edge Browser | Microsof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435" y="3130106"/>
            <a:ext cx="643377" cy="5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72" descr="ownload free Android ic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196" y="1522948"/>
            <a:ext cx="419034" cy="41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2" descr="pple 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192" y="2043277"/>
            <a:ext cx="402221" cy="40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Arco 46"/>
          <p:cNvSpPr/>
          <p:nvPr/>
        </p:nvSpPr>
        <p:spPr>
          <a:xfrm rot="2363773">
            <a:off x="10705984" y="930811"/>
            <a:ext cx="477827" cy="502718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Arco 47"/>
          <p:cNvSpPr/>
          <p:nvPr/>
        </p:nvSpPr>
        <p:spPr>
          <a:xfrm rot="19236227" flipH="1">
            <a:off x="10778953" y="930811"/>
            <a:ext cx="477827" cy="502718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Picture 34" descr="ree icons - Free vector icons - Free SVG, PSD, PNG, EPS, Ai &amp; Icon Fo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786" y="1072240"/>
            <a:ext cx="234213" cy="23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/>
          <p:cNvSpPr txBox="1"/>
          <p:nvPr/>
        </p:nvSpPr>
        <p:spPr>
          <a:xfrm>
            <a:off x="9469897" y="6389104"/>
            <a:ext cx="935052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Cliente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656174" y="6405662"/>
            <a:ext cx="85747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</a:t>
            </a:r>
            <a:r>
              <a:rPr lang="pt-BR" dirty="0" smtClean="0">
                <a:solidFill>
                  <a:schemeClr val="bg1"/>
                </a:solidFill>
              </a:rPr>
              <a:t>uvem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5" name="Picture 22" descr="esktop pc - ícones de computador grátis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66" y="2493193"/>
            <a:ext cx="2432067" cy="243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8" descr="ava Icon Image #106574 - Free Icons Library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58" y="3138951"/>
            <a:ext cx="959812" cy="63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8" descr="https://cdn.discordapp.com/attachments/746437926581436500/762463014481690644/21304425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425" y="3683490"/>
            <a:ext cx="541659" cy="54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ixaDeTexto 57"/>
          <p:cNvSpPr txBox="1"/>
          <p:nvPr/>
        </p:nvSpPr>
        <p:spPr>
          <a:xfrm>
            <a:off x="2553939" y="2230046"/>
            <a:ext cx="1510971" cy="523220"/>
          </a:xfrm>
          <a:prstGeom prst="rect">
            <a:avLst/>
          </a:prstGeom>
          <a:solidFill>
            <a:srgbClr val="75B3C8"/>
          </a:solidFill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Captura de </a:t>
            </a:r>
            <a:r>
              <a:rPr lang="pt-BR" sz="1400" b="1" dirty="0" smtClean="0">
                <a:solidFill>
                  <a:schemeClr val="bg1"/>
                </a:solidFill>
              </a:rPr>
              <a:t>CPU/ DISCO</a:t>
            </a:r>
            <a:r>
              <a:rPr lang="pt-BR" sz="1400" b="1" dirty="0">
                <a:solidFill>
                  <a:schemeClr val="bg1"/>
                </a:solidFill>
              </a:rPr>
              <a:t>/</a:t>
            </a:r>
            <a:r>
              <a:rPr lang="pt-BR" sz="1400" b="1" dirty="0" smtClean="0">
                <a:solidFill>
                  <a:schemeClr val="bg1"/>
                </a:solidFill>
              </a:rPr>
              <a:t>MEMÓRIA</a:t>
            </a:r>
            <a:endParaRPr lang="pt-BR" sz="1400" b="1" dirty="0">
              <a:solidFill>
                <a:schemeClr val="bg1"/>
              </a:solidFill>
            </a:endParaRPr>
          </a:p>
        </p:txBody>
      </p:sp>
      <p:cxnSp>
        <p:nvCxnSpPr>
          <p:cNvPr id="59" name="Conector de Seta Reta 58"/>
          <p:cNvCxnSpPr/>
          <p:nvPr/>
        </p:nvCxnSpPr>
        <p:spPr>
          <a:xfrm>
            <a:off x="2878615" y="2801218"/>
            <a:ext cx="0" cy="856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1185800" y="6103775"/>
            <a:ext cx="1886349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Captura de dados 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da máquina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7613536" y="352092"/>
            <a:ext cx="198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cs typeface="Arial" panose="020B0604020202020204" pitchFamily="34" charset="0"/>
              </a:rPr>
              <a:t>Internet </a:t>
            </a:r>
          </a:p>
          <a:p>
            <a:pPr algn="ctr"/>
            <a:r>
              <a:rPr lang="pt-BR" sz="1400" dirty="0" smtClean="0">
                <a:cs typeface="Arial" panose="020B0604020202020204" pitchFamily="34" charset="0"/>
              </a:rPr>
              <a:t>LAN / </a:t>
            </a:r>
            <a:r>
              <a:rPr lang="pt-BR" sz="1400" dirty="0" err="1" smtClean="0">
                <a:cs typeface="Arial" panose="020B0604020202020204" pitchFamily="34" charset="0"/>
              </a:rPr>
              <a:t>Wi</a:t>
            </a:r>
            <a:r>
              <a:rPr lang="pt-BR" sz="1400" dirty="0" err="1">
                <a:cs typeface="Arial" panose="020B0604020202020204" pitchFamily="34" charset="0"/>
              </a:rPr>
              <a:t>-</a:t>
            </a:r>
            <a:r>
              <a:rPr lang="pt-BR" sz="1400" dirty="0" err="1" smtClean="0">
                <a:cs typeface="Arial" panose="020B0604020202020204" pitchFamily="34" charset="0"/>
              </a:rPr>
              <a:t>fi</a:t>
            </a:r>
            <a:endParaRPr lang="pt-BR" sz="1400" dirty="0">
              <a:cs typeface="Arial" panose="020B0604020202020204" pitchFamily="34" charset="0"/>
            </a:endParaRPr>
          </a:p>
        </p:txBody>
      </p:sp>
      <p:pic>
        <p:nvPicPr>
          <p:cNvPr id="65" name="Picture 62" descr="https://cdn.discordapp.com/attachments/746437926581436500/762456926406705163/unknown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044" y="339498"/>
            <a:ext cx="571089" cy="57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8" descr="uvem Ícone - Download Grátis, PNG e Vetores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936" y="-4764"/>
            <a:ext cx="933549" cy="93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aixaDeTexto 66"/>
          <p:cNvSpPr txBox="1"/>
          <p:nvPr/>
        </p:nvSpPr>
        <p:spPr>
          <a:xfrm>
            <a:off x="5674420" y="376149"/>
            <a:ext cx="87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internet</a:t>
            </a:r>
            <a:endParaRPr lang="pt-BR" sz="1600" dirty="0"/>
          </a:p>
        </p:txBody>
      </p:sp>
      <p:cxnSp>
        <p:nvCxnSpPr>
          <p:cNvPr id="68" name="Conector de Seta Reta 67"/>
          <p:cNvCxnSpPr/>
          <p:nvPr/>
        </p:nvCxnSpPr>
        <p:spPr>
          <a:xfrm>
            <a:off x="4179156" y="545426"/>
            <a:ext cx="1409791" cy="0"/>
          </a:xfrm>
          <a:prstGeom prst="straightConnector1">
            <a:avLst/>
          </a:prstGeom>
          <a:ln w="28575"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6601773" y="545426"/>
            <a:ext cx="1409791" cy="0"/>
          </a:xfrm>
          <a:prstGeom prst="straightConnector1">
            <a:avLst/>
          </a:prstGeom>
          <a:ln w="28575"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Arredondado 74"/>
          <p:cNvSpPr/>
          <p:nvPr/>
        </p:nvSpPr>
        <p:spPr>
          <a:xfrm>
            <a:off x="10158260" y="2724649"/>
            <a:ext cx="1511250" cy="3233590"/>
          </a:xfrm>
          <a:prstGeom prst="roundRect">
            <a:avLst/>
          </a:prstGeom>
          <a:solidFill>
            <a:schemeClr val="bg1"/>
          </a:solidFill>
          <a:ln>
            <a:solidFill>
              <a:srgbClr val="75A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áfico de linha - ícones de o negócio grátis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154" y="3089818"/>
            <a:ext cx="483456" cy="48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at Icon Vector, Chat, Chat Icon, Comentário Imagem PNG e Vetor Par"/>
          <p:cNvPicPr>
            <a:picLocks noChangeAspect="1" noChangeArrowheads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457" y="4499140"/>
            <a:ext cx="765763" cy="76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8" descr="uvo (@Auvooficial) | Twitter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32" y="5250895"/>
            <a:ext cx="550023" cy="55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itoramento de redes sociais | INFO4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112" y="3744942"/>
            <a:ext cx="751426" cy="75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aixaDeTexto 75"/>
          <p:cNvSpPr txBox="1"/>
          <p:nvPr/>
        </p:nvSpPr>
        <p:spPr>
          <a:xfrm>
            <a:off x="10270304" y="5462998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/>
              <a:t>H</a:t>
            </a:r>
            <a:r>
              <a:rPr lang="pt-BR" sz="1200" b="1" smtClean="0"/>
              <a:t>elpdesk</a:t>
            </a:r>
            <a:endParaRPr lang="pt-BR" sz="1200" b="1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0490653" y="4809478"/>
            <a:ext cx="47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</a:t>
            </a:r>
            <a:r>
              <a:rPr lang="pt-BR" sz="1200" b="1" dirty="0" smtClean="0"/>
              <a:t>hat</a:t>
            </a:r>
            <a:endParaRPr lang="pt-BR" sz="1200" b="1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10299887" y="4064821"/>
            <a:ext cx="830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Relatórios</a:t>
            </a:r>
            <a:endParaRPr lang="pt-BR" sz="1200" b="1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10154175" y="3288844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smtClean="0"/>
              <a:t>Monitoramento</a:t>
            </a:r>
            <a:endParaRPr lang="pt-BR" sz="1000" b="1" dirty="0"/>
          </a:p>
        </p:txBody>
      </p:sp>
      <p:cxnSp>
        <p:nvCxnSpPr>
          <p:cNvPr id="78" name="Conector de Seta Reta 77"/>
          <p:cNvCxnSpPr>
            <a:stCxn id="41" idx="3"/>
          </p:cNvCxnSpPr>
          <p:nvPr/>
        </p:nvCxnSpPr>
        <p:spPr>
          <a:xfrm>
            <a:off x="9376272" y="4303030"/>
            <a:ext cx="777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10354917" y="2721021"/>
            <a:ext cx="1117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accent1"/>
                </a:solidFill>
              </a:rPr>
              <a:t>DASHBOARD</a:t>
            </a:r>
            <a:endParaRPr lang="pt-BR" sz="1400" dirty="0">
              <a:solidFill>
                <a:schemeClr val="accent1"/>
              </a:solidFill>
            </a:endParaRPr>
          </a:p>
        </p:txBody>
      </p:sp>
      <p:cxnSp>
        <p:nvCxnSpPr>
          <p:cNvPr id="84" name="Conector de Seta Reta 83"/>
          <p:cNvCxnSpPr/>
          <p:nvPr/>
        </p:nvCxnSpPr>
        <p:spPr>
          <a:xfrm flipV="1">
            <a:off x="2923332" y="2277998"/>
            <a:ext cx="2511649" cy="1500826"/>
          </a:xfrm>
          <a:prstGeom prst="straightConnector1">
            <a:avLst/>
          </a:prstGeom>
          <a:ln w="38100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>
            <a:off x="6790458" y="2264804"/>
            <a:ext cx="1959394" cy="1938516"/>
          </a:xfrm>
          <a:prstGeom prst="straightConnector1">
            <a:avLst/>
          </a:prstGeom>
          <a:ln w="38100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5288802" y="5696629"/>
            <a:ext cx="164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Comunicação NodeJS</a:t>
            </a:r>
            <a:endParaRPr lang="pt-BR" sz="1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80016" y="1909937"/>
            <a:ext cx="1961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Disponível para Android  versão 7+  e IOS versão 10+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82512" y="1007404"/>
            <a:ext cx="2305191" cy="738664"/>
          </a:xfrm>
          <a:prstGeom prst="rect">
            <a:avLst/>
          </a:prstGeom>
          <a:solidFill>
            <a:srgbClr val="75B3C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O usuário será notificado em seu smartphone sobre suas respectivas máquinas.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5017407" y="4092190"/>
            <a:ext cx="225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Servidor de aplicação </a:t>
            </a:r>
          </a:p>
          <a:p>
            <a:pPr algn="ctr"/>
            <a:r>
              <a:rPr lang="pt-BR" sz="1400" dirty="0" smtClean="0"/>
              <a:t>HTML, CSS, JAVASCRIPT, Node JS 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992229" y="405565"/>
            <a:ext cx="90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Rede 3G, 4G,5G </a:t>
            </a:r>
            <a:endParaRPr lang="pt-BR" sz="1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092413" y="5123676"/>
            <a:ext cx="2043847" cy="1169551"/>
          </a:xfrm>
          <a:prstGeom prst="rect">
            <a:avLst/>
          </a:prstGeom>
          <a:solidFill>
            <a:srgbClr val="75B3C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O usuário terá uma interface coerente, afim de compreender  como está o desempenho de suas máquinas. 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309032" y="281351"/>
            <a:ext cx="3805768" cy="15474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ABAe</a:t>
            </a:r>
            <a:endParaRPr lang="pt-BR" dirty="0"/>
          </a:p>
        </p:txBody>
      </p:sp>
      <p:pic>
        <p:nvPicPr>
          <p:cNvPr id="72" name="Picture 68" descr="uvem Ícone - Download Grátis, PNG e Vetores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4" y="129303"/>
            <a:ext cx="1810962" cy="181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azon Web Services – Wikipédia, a enciclopédia livre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98" y="898316"/>
            <a:ext cx="878135" cy="5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/>
          <p:cNvCxnSpPr/>
          <p:nvPr/>
        </p:nvCxnSpPr>
        <p:spPr>
          <a:xfrm>
            <a:off x="6075123" y="714703"/>
            <a:ext cx="0" cy="584921"/>
          </a:xfrm>
          <a:prstGeom prst="straightConnector1">
            <a:avLst/>
          </a:prstGeom>
          <a:ln w="28575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325772" y="1428717"/>
            <a:ext cx="930960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N</a:t>
            </a:r>
            <a:r>
              <a:rPr lang="pt-BR" sz="2000" dirty="0" smtClean="0">
                <a:solidFill>
                  <a:schemeClr val="bg1"/>
                </a:solidFill>
              </a:rPr>
              <a:t>uvem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2081733" y="1687988"/>
            <a:ext cx="0" cy="1230576"/>
          </a:xfrm>
          <a:prstGeom prst="straightConnector1">
            <a:avLst/>
          </a:prstGeom>
          <a:ln w="28575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25771" y="280166"/>
            <a:ext cx="161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smtClean="0"/>
              <a:t>VM EC2 em nuvem </a:t>
            </a:r>
          </a:p>
          <a:p>
            <a:r>
              <a:rPr lang="pt-BR" sz="1400" dirty="0" smtClean="0"/>
              <a:t>na AWS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1667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110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Usuário do Microsoft Office</cp:lastModifiedBy>
  <cp:revision>41</cp:revision>
  <dcterms:created xsi:type="dcterms:W3CDTF">2020-10-04T22:32:20Z</dcterms:created>
  <dcterms:modified xsi:type="dcterms:W3CDTF">2020-10-23T16:17:41Z</dcterms:modified>
</cp:coreProperties>
</file>