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4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4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9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3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62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2503-13A8-4A72-86AE-45C8962A03B6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4DB511-E422-4BCD-8A6E-016CA80E158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9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185F0EB-CE29-42CB-9182-30C82A1F2989}"/>
              </a:ext>
            </a:extLst>
          </p:cNvPr>
          <p:cNvSpPr/>
          <p:nvPr/>
        </p:nvSpPr>
        <p:spPr>
          <a:xfrm>
            <a:off x="304800" y="238539"/>
            <a:ext cx="5724939" cy="3074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52D5CB-2203-4C02-A045-78C2C392C0E0}"/>
              </a:ext>
            </a:extLst>
          </p:cNvPr>
          <p:cNvSpPr/>
          <p:nvPr/>
        </p:nvSpPr>
        <p:spPr>
          <a:xfrm>
            <a:off x="6215270" y="238539"/>
            <a:ext cx="5751443" cy="3074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AF2014-FC93-49B7-B539-05D3CCF59469}"/>
              </a:ext>
            </a:extLst>
          </p:cNvPr>
          <p:cNvSpPr/>
          <p:nvPr/>
        </p:nvSpPr>
        <p:spPr>
          <a:xfrm>
            <a:off x="284922" y="3591339"/>
            <a:ext cx="11681791" cy="3028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5849FF-DE87-471F-8D97-B88FCDE5ED33}"/>
              </a:ext>
            </a:extLst>
          </p:cNvPr>
          <p:cNvSpPr txBox="1"/>
          <p:nvPr/>
        </p:nvSpPr>
        <p:spPr>
          <a:xfrm>
            <a:off x="1669773" y="2743200"/>
            <a:ext cx="28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Antônio Inácio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EAC09E-3C86-4213-B027-BA5A9A934A75}"/>
              </a:ext>
            </a:extLst>
          </p:cNvPr>
          <p:cNvSpPr txBox="1"/>
          <p:nvPr/>
        </p:nvSpPr>
        <p:spPr>
          <a:xfrm>
            <a:off x="6374296" y="503583"/>
            <a:ext cx="439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Informações/componentes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1A4511-9311-4408-A988-3A6D781254B6}"/>
              </a:ext>
            </a:extLst>
          </p:cNvPr>
          <p:cNvSpPr txBox="1"/>
          <p:nvPr/>
        </p:nvSpPr>
        <p:spPr>
          <a:xfrm>
            <a:off x="404192" y="3770244"/>
            <a:ext cx="439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0C1A7F-AEB3-456E-97DA-F1C6E4D71898}"/>
              </a:ext>
            </a:extLst>
          </p:cNvPr>
          <p:cNvSpPr txBox="1"/>
          <p:nvPr/>
        </p:nvSpPr>
        <p:spPr>
          <a:xfrm>
            <a:off x="470452" y="337931"/>
            <a:ext cx="439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894026-D260-43DB-9DDC-7161073ECCA9}"/>
              </a:ext>
            </a:extLst>
          </p:cNvPr>
          <p:cNvSpPr txBox="1"/>
          <p:nvPr/>
        </p:nvSpPr>
        <p:spPr>
          <a:xfrm>
            <a:off x="6480313" y="1099930"/>
            <a:ext cx="5128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35 – 65 (Normalmente não importa)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trabalha ligado a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Alta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Média habilidade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Trabalho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Dorme pouco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Altos níveis de estresse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25E845-2C5B-4F32-997E-0F474A9FD9E5}"/>
              </a:ext>
            </a:extLst>
          </p:cNvPr>
          <p:cNvSpPr txBox="1"/>
          <p:nvPr/>
        </p:nvSpPr>
        <p:spPr>
          <a:xfrm>
            <a:off x="477078" y="4214191"/>
            <a:ext cx="10111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de registros manuais.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Equipe de Suporte.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Orçamento limitado para investimentos em tecnologia.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Melhor visibilidade e comunicação de negócios (equipes).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com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Distanciamento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Atraso de mercadorias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Mudança no fluxo de produtos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348BAF70-D1C6-42CB-9C28-128933C6F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74" y="954157"/>
            <a:ext cx="1464806" cy="145773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6086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74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ARTHUR MATIAS ROCHA .</dc:creator>
  <cp:lastModifiedBy>PEDRO ARTHUR MATIAS ROCHA .</cp:lastModifiedBy>
  <cp:revision>7</cp:revision>
  <dcterms:created xsi:type="dcterms:W3CDTF">2020-09-03T22:45:53Z</dcterms:created>
  <dcterms:modified xsi:type="dcterms:W3CDTF">2020-09-08T22:02:09Z</dcterms:modified>
</cp:coreProperties>
</file>