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049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18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74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7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7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2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055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72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97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69ABE-043B-474B-B643-08AA201585E6}" type="datetimeFigureOut">
              <a:rPr lang="pt-BR" smtClean="0"/>
              <a:t>30/05/2020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38EE-4F45-7143-BA40-27AA223A3E30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60" y="2263892"/>
            <a:ext cx="8515880" cy="2330216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7015163" y="4257675"/>
            <a:ext cx="3590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pt-BR" sz="2400" dirty="0" smtClean="0">
                <a:latin typeface="Arial" charset="0"/>
                <a:ea typeface="Arial" charset="0"/>
                <a:cs typeface="Arial" charset="0"/>
              </a:rPr>
              <a:t>: Gisele de Araújo Flor</a:t>
            </a:r>
            <a:endParaRPr lang="pt-BR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6875" cy="1325563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629" t="78" r="10629" b="-78"/>
          <a:stretch/>
        </p:blipFill>
        <p:spPr>
          <a:xfrm>
            <a:off x="6815138" y="5360"/>
            <a:ext cx="5376862" cy="6852640"/>
          </a:xfrm>
        </p:spPr>
      </p:pic>
    </p:spTree>
    <p:extLst>
      <p:ext uri="{BB962C8B-B14F-4D97-AF65-F5344CB8AC3E}">
        <p14:creationId xmlns:p14="http://schemas.microsoft.com/office/powerpoint/2010/main" val="98762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05475" cy="1325563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AC8662"/>
              </a:clrFrom>
              <a:clrTo>
                <a:srgbClr val="AC8662">
                  <a:alpha val="0"/>
                </a:srgbClr>
              </a:clrTo>
            </a:clrChange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315" y="0"/>
            <a:ext cx="4602685" cy="6858000"/>
          </a:xfrm>
        </p:spPr>
      </p:pic>
    </p:spTree>
    <p:extLst>
      <p:ext uri="{BB962C8B-B14F-4D97-AF65-F5344CB8AC3E}">
        <p14:creationId xmlns:p14="http://schemas.microsoft.com/office/powerpoint/2010/main" val="3733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5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Microsoft Office</dc:creator>
  <cp:lastModifiedBy>Usuário do Microsoft Office</cp:lastModifiedBy>
  <cp:revision>4</cp:revision>
  <dcterms:created xsi:type="dcterms:W3CDTF">2020-05-24T00:41:56Z</dcterms:created>
  <dcterms:modified xsi:type="dcterms:W3CDTF">2020-05-30T23:31:28Z</dcterms:modified>
</cp:coreProperties>
</file>