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49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8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7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5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7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ABE-043B-474B-B643-08AA201585E6}" type="datetimeFigureOut">
              <a:rPr lang="pt-BR" smtClean="0"/>
              <a:t>23/05/2020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60" y="2263892"/>
            <a:ext cx="8515880" cy="23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2</cp:revision>
  <dcterms:created xsi:type="dcterms:W3CDTF">2020-05-24T00:41:56Z</dcterms:created>
  <dcterms:modified xsi:type="dcterms:W3CDTF">2020-05-24T00:50:30Z</dcterms:modified>
</cp:coreProperties>
</file>