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18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6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Los objetos son una colección de propiedades. Para construir objetos podemos hacerlo de dos maneras: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</a:rPr>
              <a:t>Objetos declarativos</a:t>
            </a:r>
            <a:r>
              <a:rPr lang="es-AR" sz="3200" dirty="0">
                <a:solidFill>
                  <a:schemeClr val="tx1"/>
                </a:solidFill>
              </a:rPr>
              <a:t>: podemos crear objetos sin necesidad de un constructor o instanciar una clase, para esto solo declaramos el objeto y sus propiedades.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</a:rPr>
              <a:t>Objetos construidos: </a:t>
            </a:r>
            <a:r>
              <a:rPr lang="es-AR" sz="3200" dirty="0">
                <a:solidFill>
                  <a:schemeClr val="tx1"/>
                </a:solidFill>
              </a:rPr>
              <a:t>JavaScript es un lenguaje libre de clases, pero tenemos el </a:t>
            </a:r>
            <a:r>
              <a:rPr lang="es-AR" sz="3200" dirty="0" err="1">
                <a:solidFill>
                  <a:schemeClr val="tx1"/>
                </a:solidFill>
              </a:rPr>
              <a:t>keyword</a:t>
            </a:r>
            <a:r>
              <a:rPr lang="es-AR" sz="3200" dirty="0">
                <a:solidFill>
                  <a:schemeClr val="tx1"/>
                </a:solidFill>
              </a:rPr>
              <a:t> new, el cual nos permite crear un nuevo objeto, de esta manera podemos utilizar una función que cumpla el rol del constructor.</a:t>
            </a:r>
          </a:p>
        </p:txBody>
      </p:sp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Para acceder a las propiedades tenemos dos opciones: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notación con 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notación con 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[]</a:t>
            </a:r>
            <a:endParaRPr lang="es-A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Cada una de las propiedades tiene 4 atributos, los cuales son: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alue</a:t>
            </a:r>
            <a:endParaRPr lang="es-AR" sz="3400" b="1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configurable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enumerable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writable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endParaRPr lang="es-AR" sz="3400" dirty="0">
              <a:solidFill>
                <a:schemeClr val="tx1"/>
              </a:solidFill>
              <a:latin typeface="+mj-lt"/>
            </a:endParaRPr>
          </a:p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Para poder ver los atributos usamos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Object.getOwnPropertyDescriptor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(target, propiedad)</a:t>
            </a:r>
            <a:endParaRPr lang="es-AR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Para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setear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nuevas propiedades con atributos personalizados utilizamos:</a:t>
            </a:r>
          </a:p>
          <a:p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Object.defineProperty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myObj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, propiedad, {atributos})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ritable</a:t>
            </a:r>
            <a:r>
              <a:rPr lang="es-AR" sz="3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s-AR" sz="3400" dirty="0">
                <a:solidFill>
                  <a:schemeClr val="tx1"/>
                </a:solidFill>
                <a:latin typeface="+mj-lt"/>
              </a:rPr>
              <a:t>n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os permite definir si el valor de una propiedad va a poder ser modificado o no.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onfigurable: 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nos permite definir si los atributos de la propiedad van a poder ser modificados.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e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numerable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: controla si la propiedad va a ser mostrada cuando se enumeren las propiedades del objeto.</a:t>
            </a:r>
          </a:p>
        </p:txBody>
      </p:sp>
    </p:spTree>
    <p:extLst>
      <p:ext uri="{BB962C8B-B14F-4D97-AF65-F5344CB8AC3E}">
        <p14:creationId xmlns:p14="http://schemas.microsoft.com/office/powerpoint/2010/main" val="183012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Los objetos en JavaScript son entidades dinámicas que se pueden modificar en cualquier punto, esto aunque es una característica poderosa, no siempre la vamos a querer.</a:t>
            </a:r>
          </a:p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Aplicando los métodos que anteriores vamos a poder llegar a tener objetos inmutables, pero si tuviéramos otros objetos como propiedades, estos no aplican esta inmutabilidad, podríamos crear una función recursiva, que vuelva todas las propiedades de nuestros objetos inmutables o utilizar librerías.</a:t>
            </a:r>
          </a:p>
        </p:txBody>
      </p:sp>
    </p:spTree>
    <p:extLst>
      <p:ext uri="{BB962C8B-B14F-4D97-AF65-F5344CB8AC3E}">
        <p14:creationId xmlns:p14="http://schemas.microsoft.com/office/powerpoint/2010/main" val="416114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La sentencia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sentencia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...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ejecuta un bloque de código para cada elemento de un objeto iterable, como lo son: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, Array, u objetos similares a array. </a:t>
            </a:r>
          </a:p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La sintaxis de 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...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es específica para las colecciones, y no para todos los objeto, itera sobre cualquiera de los elementos de una colección que tengan la propiedad [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Symbol.iterator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02034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in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Recorre las propiedades de un objeto. El bucle 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...in iterará sobre todas las propiedades de un objeto. Más 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tecnicamente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, iterará sobre cualquier propiedad en el objeto que haya sido internamente definida con su propiedad [[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Enumerable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]] configurada como true.</a:t>
            </a:r>
          </a:p>
        </p:txBody>
      </p:sp>
    </p:spTree>
    <p:extLst>
      <p:ext uri="{BB962C8B-B14F-4D97-AF65-F5344CB8AC3E}">
        <p14:creationId xmlns:p14="http://schemas.microsoft.com/office/powerpoint/2010/main" val="149331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</TotalTime>
  <Words>411</Words>
  <Application>Microsoft Office PowerPoint</Application>
  <PresentationFormat>Panorámica</PresentationFormat>
  <Paragraphs>33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Clase 18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247</cp:revision>
  <dcterms:created xsi:type="dcterms:W3CDTF">2020-08-07T01:51:21Z</dcterms:created>
  <dcterms:modified xsi:type="dcterms:W3CDTF">2020-10-11T07:51:32Z</dcterms:modified>
</cp:coreProperties>
</file>