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59yhvFT0S/FKT3u8I5Dz+Ir1W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s-AR" sz="6000">
                <a:latin typeface="Arial"/>
                <a:ea typeface="Arial"/>
                <a:cs typeface="Arial"/>
                <a:sym typeface="Arial"/>
              </a:rPr>
              <a:t>Clase 17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Parte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24698" l="34218" r="34218" t="0"/>
          <a:stretch/>
        </p:blipFill>
        <p:spPr>
          <a:xfrm>
            <a:off x="5283043" y="3429000"/>
            <a:ext cx="1625911" cy="226943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225287" y="1458375"/>
            <a:ext cx="11767930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✔"/>
            </a:pP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childNodes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(propiedad) es una matriz que contiene todos los hijos de un nodo (pero no los hijos de éstos).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✔"/>
            </a:pP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firstChild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y </a:t>
            </a: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lastChild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(propiedades) contienen, respectivamente, el primer y último hijo de un nodo (es decir, son atajos para facilitar el uso de la matriz anterior).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✔"/>
            </a:pP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parentNode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(propiedad) permite acceder al nodo padre, esto es, al nodo del que cuelga el actual.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✔"/>
            </a:pP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previousSibling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y </a:t>
            </a: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nextSibling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(propiedades) permiten acceder a los hermanos del nodo.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✔"/>
            </a:pP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parentNode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(propiedad) permite acceder al nodo padre, esto es, al nodo del que cuelga el actual.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✔"/>
            </a:pPr>
            <a:r>
              <a:rPr b="1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hasChildNodes()</a:t>
            </a:r>
            <a:r>
              <a:rPr b="0" i="0" lang="es-A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(método) devuelve un valor lógico indicando si el nodo tiene o no nodos hijos.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25287" y="1458375"/>
            <a:ext cx="1176793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eventos son estructuras de código que captan lo que sucede en el navegador, y permiten que en respuesta a las acciones se ejecute determinado código. Los eventos definen lo que hace el usuario en la página, o en el elemento de la página al que se le aplica, cualquier acción que haga el usuario es un evento: mover el mouse, hacer click, pulsar una tecla, pasar el mouse por un elemento, seleccionarlo, incluso cuando la página carga se produce un evento.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46" y="1652587"/>
            <a:ext cx="5229225" cy="355282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571749"/>
            <a:ext cx="4810125" cy="85725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12035" y="1471627"/>
            <a:ext cx="11767930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trabajamos con eventos, es posible añadir Event Listeners a cada uno de estos elementos mediante Javascript. Para ello, basta con seleccionar el elemento y emplear sobre dicho elemento el método addEventListener(type, callback, options):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Noto Sans Symbols"/>
              <a:buChar char="✔"/>
            </a:pPr>
            <a:r>
              <a:rPr b="1" i="0" lang="es-AR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s-AR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representa el nombre del evento que queremos escuchar.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Noto Sans Symbols"/>
              <a:buChar char="✔"/>
            </a:pPr>
            <a:r>
              <a:rPr b="1" i="0" lang="es-AR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b="0" i="0" lang="es-AR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función que será invocada cuando se reciba el evento.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Noto Sans Symbols"/>
              <a:buChar char="✔"/>
            </a:pPr>
            <a:r>
              <a:rPr b="1" i="0" lang="es-AR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r>
              <a:rPr b="0" i="0" lang="es-AR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 objeto para modificar el comportamiento por defecto del listener.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12035" y="1471627"/>
            <a:ext cx="1176793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onchange: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elemento HTML ha cambiado.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onclick: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usuario hace clic en un elemento HTML.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onmouseover: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usuario mueve el mouse sobre un elemento HTML.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onmouseout: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usuario aleja el mouse de un elemento HTML.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onkeydown: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usuario presiona una tecla del teclado.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onload: </a:t>
            </a: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navegador ha terminado de cargar la página.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25287" y="1458375"/>
            <a:ext cx="1176793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 </a:t>
            </a:r>
            <a:r>
              <a:rPr b="1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es una interfaz de programación para los documentos HTML. Proporciona una representación estructurada del documento. El DOM proporciona una representación del documento como un grupo estructurado de nodos y objetos que tienen propiedades y métodos.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for post"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420" y="1492998"/>
            <a:ext cx="9869697" cy="5146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25287" y="1458375"/>
            <a:ext cx="1176793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carga una página web, el navegador crea un modelo de objetos de documento de la página.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el modelo de objetos, JavaScript está totalmente habilitado para crear HTML dinámico: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Añadir, cambiar y eliminar todos los elementos y atributos HTML de la página.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Cambiar todos los estilos CSS en la página.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Reaccionar a todos los eventos existentes en la página.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nuevos eventos en la página.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for post"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666" y="1310742"/>
            <a:ext cx="7762668" cy="545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225287" y="1458375"/>
            <a:ext cx="1176793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nodos más importantes son: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✔"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Document: 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el nodo raíz.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✔"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Element: 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el contenido definido por un par de etiquetas de apertura y cierre y puede tener tanto nodos hijos como atributos.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✔"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Attr: 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el atributo de un elemento.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✔"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Text: 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 el contenido del texto que se encuentra entre una etiqueta de apertura y una de cierre.</a:t>
            </a:r>
            <a:endParaRPr b="0" i="0" sz="4400" u="none" cap="none" strike="noStrike">
              <a:solidFill>
                <a:srgbClr val="3107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" y="422031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¿Cómo accedo a los nodos?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25287" y="1458375"/>
            <a:ext cx="1176793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getElementById: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elemento HTML cuyo id coincide con el parámetro indicado en la función (id).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getElementsByName: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todos los elementos cuyo atributo name sea igual al parámetro proporcionado (name).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getElementsByTagName: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todos los elementos del HTML cuya etiqueta sea igual que el parámetro(tagname) que se le pasa a la función.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getElementsByClassName: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una colección de todos los elementos en el documento con el nombre de la clase especificada, como un objeto NodeList.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querySelector: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devuelve el primer elemento (selector) que cumple la condición.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querySelectorAll: 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todos los elementos del documento que coincide con un selector CSS especificado(s), como un objeto NodeList.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creo nodos?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25287" y="1458375"/>
            <a:ext cx="1176793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✔"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createElement(etiqueta): 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 nodo de tipo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✔"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createTextNode(contenido): 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un nodo de tipo Text que almacena el contenido textual de los elementos HTML.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✔"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nodoPadre.appendChild(nodoHijo): </a:t>
            </a:r>
            <a:r>
              <a:rPr b="0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un nodo como hijo de otro nodo</a:t>
            </a: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s-A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elimino nodos?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25287" y="1458375"/>
            <a:ext cx="1176793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queremos eliminar un nodo, la función a la que debemos recurrir es removeChild(), la cuál, requiere como parámetro el nodo que se va a eliminar. Y se le aplica al nodo padre.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2020-08-07T01:51:21Z</dcterms:created>
  <dc:creator>Aylén Romero</dc:creator>
</cp:coreProperties>
</file>