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14"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n-US" sz="4700"/>
              <a:t>Sentiment Analysis of Customer Reviews</a:t>
            </a:r>
          </a:p>
        </p:txBody>
      </p:sp>
      <p:sp>
        <p:nvSpPr>
          <p:cNvPr id="3" name="Subtitle 2"/>
          <p:cNvSpPr>
            <a:spLocks noGrp="1"/>
          </p:cNvSpPr>
          <p:nvPr>
            <p:ph type="subTitle" idx="1"/>
          </p:nvPr>
        </p:nvSpPr>
        <p:spPr>
          <a:xfrm>
            <a:off x="3973320" y="4636008"/>
            <a:ext cx="4688333" cy="1572768"/>
          </a:xfrm>
        </p:spPr>
        <p:txBody>
          <a:bodyPr>
            <a:normAutofit/>
          </a:bodyPr>
          <a:lstStyle/>
          <a:p>
            <a:pPr algn="l">
              <a:lnSpc>
                <a:spcPct val="90000"/>
              </a:lnSpc>
            </a:pPr>
            <a:r>
              <a:rPr dirty="0"/>
              <a:t>Team Members: </a:t>
            </a:r>
            <a:r>
              <a:rPr lang="en-US" dirty="0"/>
              <a:t>Giselle, </a:t>
            </a:r>
            <a:r>
              <a:rPr dirty="0"/>
              <a:t>Mike, </a:t>
            </a:r>
            <a:r>
              <a:rPr lang="en-US" dirty="0"/>
              <a:t>Lonnie</a:t>
            </a:r>
            <a:endParaRPr lang="en-US"/>
          </a:p>
          <a:p>
            <a:pPr algn="l">
              <a:lnSpc>
                <a:spcPct val="90000"/>
              </a:lnSpc>
            </a:pPr>
            <a:r>
              <a:rPr dirty="0"/>
              <a:t>AI Class Final Project</a:t>
            </a:r>
            <a:endParaRPr lang="en-US"/>
          </a:p>
        </p:txBody>
      </p:sp>
      <p:pic>
        <p:nvPicPr>
          <p:cNvPr id="5" name="Picture 4" descr="Pen placed on top of a signature line">
            <a:extLst>
              <a:ext uri="{FF2B5EF4-FFF2-40B4-BE49-F238E27FC236}">
                <a16:creationId xmlns:a16="http://schemas.microsoft.com/office/drawing/2014/main" id="{5579B907-C7CC-3A1D-DEBD-B7B1E6C149FB}"/>
              </a:ext>
            </a:extLst>
          </p:cNvPr>
          <p:cNvPicPr>
            <a:picLocks noChangeAspect="1"/>
          </p:cNvPicPr>
          <p:nvPr/>
        </p:nvPicPr>
        <p:blipFill>
          <a:blip r:embed="rId2"/>
          <a:srcRect l="57948" r="8054"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508838"/>
            <a:ext cx="3913467" cy="6239661"/>
            <a:chOff x="-19221" y="251144"/>
            <a:chExt cx="5217958" cy="6239661"/>
          </a:xfrm>
        </p:grpSpPr>
        <p:sp>
          <p:nvSpPr>
            <p:cNvPr id="32" name="Freeform: Shape 3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480060" y="1243013"/>
            <a:ext cx="2891790" cy="4371974"/>
          </a:xfrm>
        </p:spPr>
        <p:txBody>
          <a:bodyPr>
            <a:normAutofit/>
          </a:bodyPr>
          <a:lstStyle/>
          <a:p>
            <a:r>
              <a:rPr lang="en-US" sz="3100">
                <a:solidFill>
                  <a:schemeClr val="tx2"/>
                </a:solidFill>
              </a:rPr>
              <a:t>Executive Summary</a:t>
            </a:r>
          </a:p>
        </p:txBody>
      </p:sp>
      <p:sp>
        <p:nvSpPr>
          <p:cNvPr id="3" name="Content Placeholder 2"/>
          <p:cNvSpPr>
            <a:spLocks noGrp="1"/>
          </p:cNvSpPr>
          <p:nvPr>
            <p:ph idx="1"/>
          </p:nvPr>
        </p:nvSpPr>
        <p:spPr>
          <a:xfrm>
            <a:off x="4629150" y="804672"/>
            <a:ext cx="3915918" cy="5230368"/>
          </a:xfrm>
        </p:spPr>
        <p:txBody>
          <a:bodyPr anchor="ctr">
            <a:normAutofit/>
          </a:bodyPr>
          <a:lstStyle/>
          <a:p>
            <a:pPr marL="0" indent="0">
              <a:buNone/>
            </a:pPr>
            <a:r>
              <a:rPr lang="en-US" sz="1600" dirty="0">
                <a:solidFill>
                  <a:schemeClr val="tx2"/>
                </a:solidFill>
              </a:rPr>
              <a:t>Our project focuses on sentiment analysis of customer reviews from the Amazon Appliance dataset. The goal is to build models to score product reviews and explore consistently positive or negative reviewers.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a:t>Data Collection, Cleanup, and Exploration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a:t>We are working with a subset of Amazon reviews focused on appliances. The data is being processed and stored in parquet files to manage size, and we are exploring different tools for data management, including Polar. We plan to clean the data for use in model training.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n-US" sz="3500"/>
              <a:t>Approach to Achieving Project Goals</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We are exploring several sentiment analysis models, including VADER and RoBERTa, as well as traditional models with TF-IDF. We also plan to incorporate Doc2Vec/Word2Vec for deeper context in reviews.</a:t>
            </a:r>
          </a:p>
        </p:txBody>
      </p:sp>
      <p:pic>
        <p:nvPicPr>
          <p:cNvPr id="5" name="Picture 4" descr="Person writing on a notepad">
            <a:extLst>
              <a:ext uri="{FF2B5EF4-FFF2-40B4-BE49-F238E27FC236}">
                <a16:creationId xmlns:a16="http://schemas.microsoft.com/office/drawing/2014/main" id="{3283435A-C1FA-43C7-1B89-CF86323A5560}"/>
              </a:ext>
            </a:extLst>
          </p:cNvPr>
          <p:cNvPicPr>
            <a:picLocks noChangeAspect="1"/>
          </p:cNvPicPr>
          <p:nvPr/>
        </p:nvPicPr>
        <p:blipFill>
          <a:blip r:embed="rId2"/>
          <a:srcRect l="27246" r="19861"/>
          <a:stretch/>
        </p:blipFill>
        <p:spPr>
          <a:xfrm>
            <a:off x="4572000" y="1"/>
            <a:ext cx="4577118"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Future Development</a:t>
            </a:r>
          </a:p>
        </p:txBody>
      </p:sp>
      <p:sp>
        <p:nvSpPr>
          <p:cNvPr id="3" name="Content Placeholder 2"/>
          <p:cNvSpPr>
            <a:spLocks noGrp="1"/>
          </p:cNvSpPr>
          <p:nvPr>
            <p:ph idx="1"/>
          </p:nvPr>
        </p:nvSpPr>
        <p:spPr>
          <a:xfrm>
            <a:off x="571350" y="2470244"/>
            <a:ext cx="4000647" cy="3769835"/>
          </a:xfrm>
        </p:spPr>
        <p:txBody>
          <a:bodyPr anchor="ctr">
            <a:normAutofit/>
          </a:bodyPr>
          <a:lstStyle/>
          <a:p>
            <a:r>
              <a:rPr lang="en-US" sz="1700"/>
              <a:t>In the future, </a:t>
            </a:r>
          </a:p>
          <a:p>
            <a:pPr lvl="1"/>
            <a:r>
              <a:rPr lang="en-US" sz="1700"/>
              <a:t>we plan to identify reviewers who are consistently negative or positive</a:t>
            </a:r>
          </a:p>
          <a:p>
            <a:pPr lvl="1"/>
            <a:r>
              <a:rPr lang="en-US" sz="1700"/>
              <a:t>link products to brands to assess overall brand sentiment. </a:t>
            </a:r>
          </a:p>
          <a:p>
            <a:pPr lvl="2"/>
            <a:r>
              <a:rPr lang="en-US" sz="1700"/>
              <a:t>We intend to use tools like UPC_Index.com.</a:t>
            </a:r>
          </a:p>
        </p:txBody>
      </p:sp>
      <p:pic>
        <p:nvPicPr>
          <p:cNvPr id="5" name="Picture 4" descr="School and office supplies">
            <a:extLst>
              <a:ext uri="{FF2B5EF4-FFF2-40B4-BE49-F238E27FC236}">
                <a16:creationId xmlns:a16="http://schemas.microsoft.com/office/drawing/2014/main" id="{2AFA7425-848B-3260-90F1-686D0A51ED38}"/>
              </a:ext>
            </a:extLst>
          </p:cNvPr>
          <p:cNvPicPr>
            <a:picLocks noChangeAspect="1"/>
          </p:cNvPicPr>
          <p:nvPr/>
        </p:nvPicPr>
        <p:blipFill>
          <a:blip r:embed="rId2"/>
          <a:srcRect l="45417" r="15705"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DD6C1626-CF3F-A556-E57F-20E95BB37BA4}"/>
              </a:ext>
            </a:extLst>
          </p:cNvPr>
          <p:cNvPicPr>
            <a:picLocks noChangeAspect="1"/>
          </p:cNvPicPr>
          <p:nvPr/>
        </p:nvPicPr>
        <p:blipFill>
          <a:blip r:embed="rId2"/>
          <a:srcRect l="14971" r="45535" b="-2"/>
          <a:stretch/>
        </p:blipFill>
        <p:spPr>
          <a:xfrm>
            <a:off x="20" y="-2"/>
            <a:ext cx="4057627"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86487" y="405685"/>
            <a:ext cx="4098726" cy="1559301"/>
          </a:xfrm>
        </p:spPr>
        <p:txBody>
          <a:bodyPr>
            <a:normAutofit/>
          </a:bodyPr>
          <a:lstStyle/>
          <a:p>
            <a:r>
              <a:rPr lang="en-US" sz="3500"/>
              <a:t>Results and Conclusions</a:t>
            </a:r>
          </a:p>
        </p:txBody>
      </p:sp>
      <p:sp>
        <p:nvSpPr>
          <p:cNvPr id="3" name="Content Placeholder 2"/>
          <p:cNvSpPr>
            <a:spLocks noGrp="1"/>
          </p:cNvSpPr>
          <p:nvPr>
            <p:ph idx="1"/>
          </p:nvPr>
        </p:nvSpPr>
        <p:spPr>
          <a:xfrm>
            <a:off x="4586487" y="2743200"/>
            <a:ext cx="3935505" cy="3496878"/>
          </a:xfrm>
        </p:spPr>
        <p:txBody>
          <a:bodyPr anchor="ctr">
            <a:normAutofit/>
          </a:bodyPr>
          <a:lstStyle/>
          <a:p>
            <a:r>
              <a:rPr lang="en-US" sz="1700"/>
              <a:t>Our initial results indicate that sentiment analysis can provide valuable insights into customer reviews. Model comparisons will help us identify the best approach for our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82182" y="1598246"/>
            <a:ext cx="3470032" cy="5122985"/>
          </a:xfrm>
        </p:spPr>
        <p:txBody>
          <a:bodyPr vert="horz" lIns="91440" tIns="45720" rIns="91440" bIns="45720" rtlCol="0" anchor="t">
            <a:normAutofit/>
          </a:bodyPr>
          <a:lstStyle/>
          <a:p>
            <a:pPr algn="r" defTabSz="914400">
              <a:lnSpc>
                <a:spcPct val="90000"/>
              </a:lnSpc>
            </a:pPr>
            <a:r>
              <a:rPr lang="en-US" sz="7000" kern="1200">
                <a:solidFill>
                  <a:srgbClr val="FFFFFF"/>
                </a:solidFill>
                <a:latin typeface="+mj-lt"/>
                <a:ea typeface="+mj-ea"/>
                <a:cs typeface="+mj-cs"/>
              </a:rPr>
              <a:t>TO DO</a:t>
            </a:r>
          </a:p>
        </p:txBody>
      </p:sp>
      <p:sp>
        <p:nvSpPr>
          <p:cNvPr id="3" name="Content Placeholder 2"/>
          <p:cNvSpPr>
            <a:spLocks noGrp="1"/>
          </p:cNvSpPr>
          <p:nvPr>
            <p:ph idx="1"/>
          </p:nvPr>
        </p:nvSpPr>
        <p:spPr>
          <a:xfrm>
            <a:off x="4344745" y="1590840"/>
            <a:ext cx="4254132" cy="5095221"/>
          </a:xfrm>
        </p:spPr>
        <p:txBody>
          <a:bodyPr vert="horz" lIns="91440" tIns="45720" rIns="91440" bIns="45720" rtlCol="0">
            <a:normAutofit/>
          </a:bodyPr>
          <a:lstStyle/>
          <a:p>
            <a:pPr marL="0" indent="0" defTabSz="914400">
              <a:lnSpc>
                <a:spcPct val="90000"/>
              </a:lnSpc>
              <a:spcBef>
                <a:spcPts val="1000"/>
              </a:spcBef>
              <a:buNone/>
            </a:pPr>
            <a:r>
              <a:rPr lang="en-US" sz="3800" kern="1200">
                <a:solidFill>
                  <a:srgbClr val="FFFFFF"/>
                </a:solidFill>
                <a:latin typeface="+mn-lt"/>
                <a:ea typeface="+mn-ea"/>
                <a:cs typeface="+mn-cs"/>
              </a:rPr>
              <a:t>expand with further results, graphs, and visuals</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491"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b44ae497-40df-4094-93f7-434fdc68f94d}" enabled="1" method="Standard" siteId="{49d8b68c-4994-4077-9e38-e112c21fd0e3}" contentBits="0" removed="0"/>
</clbl:labelList>
</file>

<file path=docProps/app.xml><?xml version="1.0" encoding="utf-8"?>
<Properties xmlns="http://schemas.openxmlformats.org/officeDocument/2006/extended-properties" xmlns:vt="http://schemas.openxmlformats.org/officeDocument/2006/docPropsVTypes">
  <TotalTime>9</TotalTime>
  <Words>232</Words>
  <Application>Microsoft Office PowerPoint</Application>
  <PresentationFormat>On-screen Show (4:3)</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Sentiment Analysis of Customer Reviews</vt:lpstr>
      <vt:lpstr>Executive Summary</vt:lpstr>
      <vt:lpstr>Data Collection, Cleanup, and Exploration</vt:lpstr>
      <vt:lpstr>Approach to Achieving Project Goals</vt:lpstr>
      <vt:lpstr>Future Development</vt:lpstr>
      <vt:lpstr>Results and Conclusions</vt:lpstr>
      <vt:lpstr>TO DO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Aldredge, Lonnie</cp:lastModifiedBy>
  <cp:revision>2</cp:revision>
  <dcterms:created xsi:type="dcterms:W3CDTF">2013-01-27T09:14:16Z</dcterms:created>
  <dcterms:modified xsi:type="dcterms:W3CDTF">2024-10-23T23:11:33Z</dcterms:modified>
  <cp:category/>
</cp:coreProperties>
</file>