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16970f5d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16970f5d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16970f5d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16970f5d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16970f5d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16970f5d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16970f5d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16970f5d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16970f5d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16970f5d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16970f5d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16970f5d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a text classification model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data, tokenize text, train model, and evaluate performance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required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Pandas: </a:t>
            </a:r>
            <a:r>
              <a:rPr lang="en"/>
              <a:t>For data manipulation.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Transformers: </a:t>
            </a:r>
            <a:r>
              <a:rPr lang="en"/>
              <a:t>For loading tokenizer and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Scikit-learn: </a:t>
            </a:r>
            <a:r>
              <a:rPr lang="en"/>
              <a:t>For data splitting.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TensorFlow: </a:t>
            </a:r>
            <a:r>
              <a:rPr lang="en"/>
              <a:t>For model training and evaluation.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loading and </a:t>
            </a:r>
            <a:r>
              <a:rPr lang="en"/>
              <a:t>preparation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Used Pandas to read a Parquet file</a:t>
            </a:r>
            <a:r>
              <a:rPr lang="en"/>
              <a:t> containing appliance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This data was has been previously prepared for use.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Additional Cleaning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Removed unnecessary columns to focus on relevant features.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Columns removed: </a:t>
            </a:r>
            <a:r>
              <a:rPr lang="en"/>
              <a:t>images, asin, parent_asin, user_id, timestamp, helpful_vote, verified_purchase.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Further Preparation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Combined title and text columns into a single feature: combined_text.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Used RobertaTokenizer to tokenize the text data.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Preparation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Loading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Loaded TFRobertaForSequenceClassification with 5 labels.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Data Splitting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Split the data into training and validation sets.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Dataset conversion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To prepare the dataset for the model, the </a:t>
            </a:r>
            <a:r>
              <a:rPr b="1" lang="en"/>
              <a:t>tokenized data was converted to TensorFlow datasets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Model Compilation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The model was </a:t>
            </a:r>
            <a:r>
              <a:rPr b="1" lang="en"/>
              <a:t>compiled with Adam optimizer and Sparse Categorical Crossentropy loss.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r>
              <a:rPr lang="en"/>
              <a:t> Training and Evaluation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The model was trained using a training dataset and a validation dataset.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The model was for three epochs using 40,000 training records.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Training accuracy score was 70%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10,000 Validation records were used to determine the accuracy of the model.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Model achieved an accuracy score of 69%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and Conclusion	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1. Model Performance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Achieved 69% accuracy in predicting review ratings based on consumer sentiment.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This level of accuracy is effective for assessing product ratings based on subjective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2. Project Impact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The model can reliably judge the best-rated product solely on consumer sentiment.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This supports data-driven decisions in product evaluation and marketing strategies.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Saved Model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fitted model was saved using model.save().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model</a:t>
            </a:r>
            <a:r>
              <a:rPr lang="en"/>
              <a:t> can be reloaded for later use using tf.keras.models.load_model()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Model size is 1.4Gb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