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sellehalim/home-credit-data-scientist-vix.g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390F-2891-46C3-8B57-1740C0A89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VIX DATA SCIENTIST </a:t>
            </a:r>
            <a:br>
              <a:rPr lang="en-US" sz="5400" dirty="0"/>
            </a:br>
            <a:r>
              <a:rPr lang="en-US" sz="5400" dirty="0"/>
              <a:t>HOME CREDIT x RAKAMIN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E3397-9833-46C2-B73C-24723E8B5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Disusun</a:t>
            </a:r>
            <a:r>
              <a:rPr lang="en-US" dirty="0"/>
              <a:t> oleh: Giselle Halim</a:t>
            </a:r>
          </a:p>
        </p:txBody>
      </p:sp>
    </p:spTree>
    <p:extLst>
      <p:ext uri="{BB962C8B-B14F-4D97-AF65-F5344CB8AC3E}">
        <p14:creationId xmlns:p14="http://schemas.microsoft.com/office/powerpoint/2010/main" val="247184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3324-F231-471D-BF70-E4AF7880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94" y="2277035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5286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EB44-E585-49FC-8511-64F4E27F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2EBE-6012-4979-9E59-2054B9821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73742"/>
            <a:ext cx="10394707" cy="33111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credit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membutuhkan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business analysis dan model machine learning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insight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menerima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berpotensi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melunaskan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pinjamannya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dibutuhkan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mengenai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pattern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bantuan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machine learning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memproses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juga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penyaringan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mencegah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berpotensi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melunaskan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pinjaman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Selain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dibutuhkan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demografis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mengetahui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 customer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berpotensi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pinjaman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kedepannya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3F68-E864-4823-97DF-80237948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18CC-39E6-49EE-B6EE-227E902840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975347"/>
            <a:ext cx="10394707" cy="3311189"/>
          </a:xfrm>
        </p:spPr>
        <p:txBody>
          <a:bodyPr>
            <a:normAutofit lnSpcReduction="10000"/>
          </a:bodyPr>
          <a:lstStyle/>
          <a:p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Menghapus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diperlukan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proses analysis.</a:t>
            </a:r>
          </a:p>
          <a:p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mengetahui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lama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bekerja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penggantian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nomor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telepon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berapa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di-flag agar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terlalu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pada dataset.</a:t>
            </a:r>
          </a:p>
          <a:p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imputasi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mengisi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kosong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/null.</a:t>
            </a:r>
          </a:p>
          <a:p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label encoder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mengubah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kategorikal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numerik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6676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408E-2218-4198-99DD-6FF77C3A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and Business Insight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B0BB2-9790-4B5A-BD2F-98DEFB3C83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98076" y="2101674"/>
            <a:ext cx="2577633" cy="2082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33CFD-E29A-40A3-801C-74CF27D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25" y="2110853"/>
            <a:ext cx="2577633" cy="206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F46921-6DE3-4FB5-A8ED-3E3FD826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47" y="2110853"/>
            <a:ext cx="2518534" cy="20639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2E3FA0-F70A-4587-8A48-FFF82984CA1C}"/>
              </a:ext>
            </a:extLst>
          </p:cNvPr>
          <p:cNvSpPr/>
          <p:nvPr/>
        </p:nvSpPr>
        <p:spPr>
          <a:xfrm>
            <a:off x="1056641" y="4279037"/>
            <a:ext cx="9419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Jangka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pergantian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identitas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telepon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terakhir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singkat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pergantiannya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mengubah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data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diadakan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screening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tambahan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memastikan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pergantian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bukanlah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palsu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76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408E-2218-4198-99DD-6FF77C3A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and Business Insight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E3FA0-F70A-4587-8A48-FFF82984CA1C}"/>
              </a:ext>
            </a:extLst>
          </p:cNvPr>
          <p:cNvSpPr/>
          <p:nvPr/>
        </p:nvSpPr>
        <p:spPr>
          <a:xfrm>
            <a:off x="1056641" y="4333224"/>
            <a:ext cx="9419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mayoritas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berstatus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menikah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dijadikan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pengeluaran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Berkaitan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berstatus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menikah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biasanya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mengurus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keperluan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rumah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tangga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D7AD7-7E17-4D64-8B76-3EC4016F6C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94934" y="2062796"/>
            <a:ext cx="2771782" cy="20860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6C20A9-4D15-4ACB-A790-5D5126CF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35" y="2203220"/>
            <a:ext cx="408961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0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408E-2218-4198-99DD-6FF77C3A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and Business Insight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E3FA0-F70A-4587-8A48-FFF82984CA1C}"/>
              </a:ext>
            </a:extLst>
          </p:cNvPr>
          <p:cNvSpPr/>
          <p:nvPr/>
        </p:nvSpPr>
        <p:spPr>
          <a:xfrm>
            <a:off x="1036321" y="2084477"/>
            <a:ext cx="94190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Rata-rata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membayar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mayoritas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kelamin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Mayoritas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laborers/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buruh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pemasukannya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dijadikan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pinjaman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rating region client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ditentukan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lama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bekerja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bekerja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di-flagged,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berpotensi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pinjaman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Hampir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sebagian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rumah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2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566B-CA3D-4D16-B353-4C5D6856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6681D-F9A8-4488-91BD-2E41CD3AFD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569" y="2157226"/>
            <a:ext cx="3878527" cy="2401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D537B6-FF5D-4F26-BEAF-A99AC8270383}"/>
              </a:ext>
            </a:extLst>
          </p:cNvPr>
          <p:cNvSpPr txBox="1"/>
          <p:nvPr/>
        </p:nvSpPr>
        <p:spPr>
          <a:xfrm>
            <a:off x="5245135" y="2690108"/>
            <a:ext cx="5837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data training dan testing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80:20.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 data imbalance,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oversampling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SMOTE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menyeimbangkan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minoritas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di-training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random forest.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C0E14-D69F-4057-8C1B-E75B8D41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9" y="4651917"/>
            <a:ext cx="3878527" cy="6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566B-CA3D-4D16-B353-4C5D6856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537B6-FF5D-4F26-BEAF-A99AC8270383}"/>
              </a:ext>
            </a:extLst>
          </p:cNvPr>
          <p:cNvSpPr txBox="1"/>
          <p:nvPr/>
        </p:nvSpPr>
        <p:spPr>
          <a:xfrm>
            <a:off x="1200055" y="4302162"/>
            <a:ext cx="8899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random forest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terlalu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kesulitan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memprediksi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‘1’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peminjam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ketidakseimbangan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membutuhkan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perbaikan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lanjut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C51862-80F4-495B-9698-4B4DE2BBF9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289673" y="2646772"/>
            <a:ext cx="3599177" cy="782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63A34-0BB7-498F-A84B-7C5D10C3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145" y="1946239"/>
            <a:ext cx="2235198" cy="20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A43DF0-53D2-4DA4-81DE-3D922DD2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302" y="1946239"/>
            <a:ext cx="2924512" cy="20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5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BD2F-D38E-44F2-9093-F69C1F70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27" y="2277035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LINK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95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30</TotalTime>
  <Words>458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Main Event</vt:lpstr>
      <vt:lpstr>VIX DATA SCIENTIST  HOME CREDIT x RAKAMIN ACADEMY</vt:lpstr>
      <vt:lpstr>Problem Research </vt:lpstr>
      <vt:lpstr>Data Pre-Processing</vt:lpstr>
      <vt:lpstr>Data Visualization and Business Insight</vt:lpstr>
      <vt:lpstr>Data Visualization and Business Insight</vt:lpstr>
      <vt:lpstr>Data Visualization and Business Insight</vt:lpstr>
      <vt:lpstr>Machine Learning Implementation</vt:lpstr>
      <vt:lpstr>Machine Learning Evaluation</vt:lpstr>
      <vt:lpstr>LINK GITHUB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VIX DATA SCIENTIST  HOME CREDIT x RAKAMIN ACADEMY</dc:title>
  <dc:creator>Giselle Halim</dc:creator>
  <cp:lastModifiedBy>Giselle Halim</cp:lastModifiedBy>
  <cp:revision>10</cp:revision>
  <dcterms:created xsi:type="dcterms:W3CDTF">2023-12-04T15:54:34Z</dcterms:created>
  <dcterms:modified xsi:type="dcterms:W3CDTF">2023-12-04T16:25:25Z</dcterms:modified>
</cp:coreProperties>
</file>