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9" r:id="rId3"/>
    <p:sldId id="259" r:id="rId4"/>
    <p:sldId id="264" r:id="rId5"/>
    <p:sldId id="294" r:id="rId6"/>
    <p:sldId id="271" r:id="rId7"/>
    <p:sldId id="285" r:id="rId8"/>
    <p:sldId id="286" r:id="rId9"/>
    <p:sldId id="287" r:id="rId10"/>
    <p:sldId id="280" r:id="rId11"/>
    <p:sldId id="269" r:id="rId12"/>
    <p:sldId id="281" r:id="rId13"/>
    <p:sldId id="270" r:id="rId14"/>
    <p:sldId id="282" r:id="rId15"/>
    <p:sldId id="283" r:id="rId16"/>
    <p:sldId id="295" r:id="rId17"/>
    <p:sldId id="288" r:id="rId18"/>
    <p:sldId id="289" r:id="rId19"/>
    <p:sldId id="290" r:id="rId20"/>
    <p:sldId id="291" r:id="rId21"/>
    <p:sldId id="292" r:id="rId22"/>
    <p:sldId id="293" r:id="rId23"/>
    <p:sldId id="26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7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8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49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0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6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3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393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2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86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27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12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07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6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8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18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41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29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linkedin.com/in/gisellehali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609016"/>
            <a:ext cx="749834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 Risk Analysis</a:t>
            </a:r>
            <a:endParaRPr sz="16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353060"/>
            <a:ext cx="602768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 Data Scientist ID/X Partners</a:t>
            </a:r>
            <a:endParaRPr sz="24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2907028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Giselle Halim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5760E-A9D2-C0E9-74C0-C74C1A626B76}"/>
              </a:ext>
            </a:extLst>
          </p:cNvPr>
          <p:cNvSpPr txBox="1"/>
          <p:nvPr/>
        </p:nvSpPr>
        <p:spPr>
          <a:xfrm>
            <a:off x="540760" y="4426128"/>
            <a:ext cx="4983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ubi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b="1" dirty="0">
              <a:solidFill>
                <a:schemeClr val="bg1"/>
              </a:solidFill>
              <a:latin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07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39481" cy="51967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A18589-E578-6845-451D-E6F6D6AB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" y="1475424"/>
            <a:ext cx="3705225" cy="27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D7036B-1882-D012-82EE-9EB435D3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40" y="1475424"/>
            <a:ext cx="3865600" cy="27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4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39481" cy="51967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67C4411-46E9-4E81-7B04-1DE7C256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7" y="1307783"/>
            <a:ext cx="3949065" cy="29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3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A780E287-A1A6-8A44-26B3-01656C6762FB}"/>
              </a:ext>
            </a:extLst>
          </p:cNvPr>
          <p:cNvSpPr txBox="1"/>
          <p:nvPr/>
        </p:nvSpPr>
        <p:spPr>
          <a:xfrm>
            <a:off x="546240" y="1190342"/>
            <a:ext cx="774432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Data tidak balance. Pada dataset lebih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nasabah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yang memiliki good credit daripada bad credit.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Pada slide sebelumnya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grafik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menunjukkan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20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profesi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mengajukan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pinjaman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rinciannya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adalah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berikut: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Rata-rata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nasabah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sudah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bekerja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selama 10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atau lebih.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E74BB-E164-B1E1-605F-EBD74406A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" y="2512648"/>
            <a:ext cx="2100707" cy="1569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623D8-01A4-BB93-B6BF-6F18056E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277" y="2517724"/>
            <a:ext cx="1899132" cy="15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97340" cy="51967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8B8CB0BB-B787-68BA-14E9-D3DDAE4C2B28}"/>
              </a:ext>
            </a:extLst>
          </p:cNvPr>
          <p:cNvSpPr txBox="1"/>
          <p:nvPr/>
        </p:nvSpPr>
        <p:spPr>
          <a:xfrm>
            <a:off x="4419264" y="1037942"/>
            <a:ext cx="276846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DEA6F84-0D2D-AECE-2732-B6BAFB08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7" y="1164428"/>
            <a:ext cx="2201227" cy="17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C85AC44-424B-99AE-D9E5-808EC202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64427"/>
            <a:ext cx="2252055" cy="17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D6D4A6C-C011-3AF1-942F-4DF125F2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37" y="1152720"/>
            <a:ext cx="2278681" cy="179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BCAB3D-C589-EF44-D601-9CAF4B18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7" y="3002954"/>
            <a:ext cx="2201229" cy="17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DAFB408D-1657-6A97-79ED-06A627A2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08762"/>
            <a:ext cx="2263140" cy="17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B75EFFE-D160-6926-063E-F2AD51FC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21" y="2999789"/>
            <a:ext cx="2273797" cy="17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0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97340" cy="51967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8B8CB0BB-B787-68BA-14E9-D3DDAE4C2B28}"/>
              </a:ext>
            </a:extLst>
          </p:cNvPr>
          <p:cNvSpPr txBox="1"/>
          <p:nvPr/>
        </p:nvSpPr>
        <p:spPr>
          <a:xfrm>
            <a:off x="4419264" y="1037942"/>
            <a:ext cx="276846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D7-42C4-0CBD-03B1-B54E588B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7" y="1132608"/>
            <a:ext cx="2170961" cy="17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B481154-C15A-7CD0-1ED1-EFAD0A06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54" y="1164428"/>
            <a:ext cx="2271486" cy="17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4F3817B-3772-2C10-5CA6-830F310E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21" y="1164428"/>
            <a:ext cx="2179545" cy="16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7;p16">
            <a:extLst>
              <a:ext uri="{FF2B5EF4-FFF2-40B4-BE49-F238E27FC236}">
                <a16:creationId xmlns:a16="http://schemas.microsoft.com/office/drawing/2014/main" id="{7B2F7077-E537-9FD0-0632-2DF58E768173}"/>
              </a:ext>
            </a:extLst>
          </p:cNvPr>
          <p:cNvSpPr txBox="1"/>
          <p:nvPr/>
        </p:nvSpPr>
        <p:spPr>
          <a:xfrm>
            <a:off x="654703" y="3059758"/>
            <a:ext cx="774432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rendah grade (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: A,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terendah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: G),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resiko bad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creditnya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term, resiko bad credit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meningkat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Nasabah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yang tidak memiliki rumah (none),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mengontrak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(rent), atau tinggal di tempat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lainnya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(other) memiliki resiko bad credit yang lebih besar.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akun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gagal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bayar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(delinquent),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resiko bad credit.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inq_last_6mths,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semakin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resiko bad </a:t>
            </a: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creditnya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35091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Modeling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1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Fill Missing Values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3617290"/>
            <a:ext cx="81002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Mengisi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yang kosong dengan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fillna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Mengubah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tipe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bilangan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bulat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7461F-7393-C4CC-09BF-AFA8CB71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35" y="1308251"/>
            <a:ext cx="3697145" cy="1905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853B7-4A24-EECD-8C45-6ED5CEC63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889617"/>
            <a:ext cx="4098847" cy="8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68451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Labeling Categorical Data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4158590"/>
            <a:ext cx="81002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Melabeli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kategorikal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FFE3E-8F95-04D9-BF09-38FD0AEDC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15" y="1287149"/>
            <a:ext cx="5533136" cy="27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68451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Split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07929" y="3526109"/>
            <a:ext cx="81002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Membagi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menjadi 90% data training dan 10% data testing. Karena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mengingat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datanya yang cukup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10% sudah cukup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menjadi data testing.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40D2C-E84E-AA29-FF2B-FC5F67AC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8" y="1404598"/>
            <a:ext cx="7338045" cy="18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68451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Balancing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07929" y="3238628"/>
            <a:ext cx="81002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Data tidak balance,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training data harus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oversampling pada kelas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minoritas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3624-8E1E-71DB-F3C3-06124C713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38" y="1467843"/>
            <a:ext cx="7523864" cy="14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0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68451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Modeling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3680601"/>
            <a:ext cx="81002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model dengan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algoritma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random forest (ensemble learning)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BD7CD-FF8D-ACCB-3497-BBD73822D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246" y="1404598"/>
            <a:ext cx="4149508" cy="21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68451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Evaluation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546240" y="4386924"/>
            <a:ext cx="81002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Kinerja model kurang baik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mendeteksi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bad credit.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1636C-B7D5-5AC1-D0C4-B16877828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50" y="1227794"/>
            <a:ext cx="4363059" cy="65731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5051697-5EDA-BF34-CDC8-8DD73BDC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52" y="1227794"/>
            <a:ext cx="2935286" cy="30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38719-FAC7-918E-0D96-991AC210B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351" y="1974403"/>
            <a:ext cx="3903650" cy="1461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951F8-D3EF-75C1-115E-3A16D16D8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50" y="3524753"/>
            <a:ext cx="2608250" cy="7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2049" y="427024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33415"/>
            <a:ext cx="302754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6240" y="1558311"/>
            <a:ext cx="774432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tugas akhir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intern Data Scientist di ID/X Partners,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projek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lending company. Perusahaan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meminta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membangun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model yang dapat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memprediksi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credit risk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dataset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disediakan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oleh company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terdiri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pinjaman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diterima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dan yang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ditolak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. Selain itu, perlu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disiapkan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media visual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mempresentasikan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solusi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ke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klien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Pengerjaan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end-to-end solution ini dapat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di Programming Language pilihan dengan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tetap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mengacu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kepada framework/methodology Data Science.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56275"/>
            <a:ext cx="302754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Tools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46240" y="1556102"/>
            <a:ext cx="774432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Python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ubik"/>
                <a:ea typeface="Rubik"/>
                <a:cs typeface="Rubik"/>
                <a:sym typeface="Rubik"/>
              </a:rPr>
              <a:t>Google </a:t>
            </a:r>
            <a:r>
              <a:rPr lang="en-US" sz="2400" dirty="0" err="1">
                <a:latin typeface="Rubik"/>
                <a:ea typeface="Rubik"/>
                <a:cs typeface="Rubik"/>
                <a:sym typeface="Rubik"/>
              </a:rPr>
              <a:t>Colab</a:t>
            </a:r>
            <a:endParaRPr lang="en-US" sz="24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5041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0946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Data Cleaning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3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Cleaning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3468554"/>
            <a:ext cx="81002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Mengkategorikan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menjadi 2 kategori (0=Good, 1=Bad) berdasarkan status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pembayaran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kredit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AC74A-536C-9C56-42D0-111B8F78D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110" y="1415920"/>
            <a:ext cx="7007780" cy="19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Cleaning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3710862"/>
            <a:ext cx="81002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Menghapus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memiliki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value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Menghapus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pymnt_plan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didominasi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47BA9-D12D-B57D-AA84-E0AD69CD8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9" y="1358503"/>
            <a:ext cx="3212242" cy="227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E8AC9-AF5B-20B2-17C7-B58C57E21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9" y="2150387"/>
            <a:ext cx="3963702" cy="5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Cleaning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3915071"/>
            <a:ext cx="81002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Merapikan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emp_title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emp_length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dan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958AB-7AA3-1A7E-490B-88E77E9F4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09" y="1249736"/>
            <a:ext cx="4421141" cy="2442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3CE19-F3A1-8B25-6829-EF75CA4F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062" y="2094176"/>
            <a:ext cx="3448440" cy="6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46240" y="425795"/>
            <a:ext cx="51459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Data Cleaning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6">
            <a:extLst>
              <a:ext uri="{FF2B5EF4-FFF2-40B4-BE49-F238E27FC236}">
                <a16:creationId xmlns:a16="http://schemas.microsoft.com/office/drawing/2014/main" id="{7565AE8D-B00E-F389-88F1-31488A357F64}"/>
              </a:ext>
            </a:extLst>
          </p:cNvPr>
          <p:cNvSpPr txBox="1"/>
          <p:nvPr/>
        </p:nvSpPr>
        <p:spPr>
          <a:xfrm>
            <a:off x="617220" y="4054793"/>
            <a:ext cx="810028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Membuat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baru yang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menghitung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sejak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issue_d</a:t>
            </a:r>
            <a:r>
              <a:rPr lang="en-US" sz="1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earliest_cr_line</a:t>
            </a:r>
            <a:endParaRPr lang="en-US" sz="1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164E6-FDAD-FBEC-BAA9-01285106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180" y="1249352"/>
            <a:ext cx="5356860" cy="1376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F11C6-4A6B-B19F-E72F-DE195A5C2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180" y="2721348"/>
            <a:ext cx="5356860" cy="12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6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423</Words>
  <Application>Microsoft Office PowerPoint</Application>
  <PresentationFormat>On-screen Show (16:9)</PresentationFormat>
  <Paragraphs>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Rubik</vt:lpstr>
      <vt:lpstr>Rubik Light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Giselle Halim</dc:creator>
  <cp:lastModifiedBy>Giselle Halim</cp:lastModifiedBy>
  <cp:revision>163</cp:revision>
  <dcterms:modified xsi:type="dcterms:W3CDTF">2023-10-01T16:23:30Z</dcterms:modified>
</cp:coreProperties>
</file>