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E328-14D7-774C-BFFA-9518042C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Fake News Classifier </a:t>
            </a:r>
            <a:br>
              <a:rPr lang="en-US" dirty="0"/>
            </a:br>
            <a:r>
              <a:rPr lang="en-US" sz="2400" dirty="0"/>
              <a:t>Model Performance Comparison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70EEF-4C94-DE42-99B2-8859B4EC0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971844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Concordia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 432 – Fall 2020 Project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Giselle Martel 		ID#26352936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Firas </a:t>
            </a:r>
            <a:r>
              <a:rPr lang="en-US" dirty="0" err="1">
                <a:solidFill>
                  <a:schemeClr val="bg1"/>
                </a:solidFill>
              </a:rPr>
              <a:t>Sawan</a:t>
            </a:r>
            <a:r>
              <a:rPr lang="en-US" dirty="0">
                <a:solidFill>
                  <a:schemeClr val="bg1"/>
                </a:solidFill>
              </a:rPr>
              <a:t>		ID# 26487815</a:t>
            </a:r>
          </a:p>
        </p:txBody>
      </p:sp>
    </p:spTree>
    <p:extLst>
      <p:ext uri="{BB962C8B-B14F-4D97-AF65-F5344CB8AC3E}">
        <p14:creationId xmlns:p14="http://schemas.microsoft.com/office/powerpoint/2010/main" val="157237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587D-D362-454A-81F8-B8CBD7F3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7E18-3B7C-0045-97E2-E24DCFBF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116"/>
            <a:ext cx="9905999" cy="3541714"/>
          </a:xfrm>
        </p:spPr>
        <p:txBody>
          <a:bodyPr/>
          <a:lstStyle/>
          <a:p>
            <a:r>
              <a:rPr lang="en-US" dirty="0"/>
              <a:t>Dataset contained a list of two csv files containing Fake and True news articles. </a:t>
            </a:r>
          </a:p>
          <a:p>
            <a:r>
              <a:rPr lang="en-US" dirty="0"/>
              <a:t>Datasets were preprocessed and joined together. </a:t>
            </a:r>
          </a:p>
          <a:p>
            <a:r>
              <a:rPr lang="en-US" dirty="0"/>
              <a:t>Additional data was scraped from internet for our CNN implementation.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5F4FA6-0A51-DC4B-8007-810A0B4D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22" y="4020344"/>
            <a:ext cx="6940378" cy="2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00F2-7024-6F4F-BE5A-C319EBB4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85A4DF56-15AB-864A-98B7-74CD95606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069979"/>
            <a:ext cx="3924857" cy="2943643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DE3F1E2-0BE6-3F43-A861-B2066002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61" y="3956222"/>
            <a:ext cx="5657850" cy="20574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00387CA-DEAC-F946-AC1B-B057D7EA4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448" y="875148"/>
            <a:ext cx="3623963" cy="27179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B282A8-5C41-F14A-B7B3-51AA71E49E2D}"/>
              </a:ext>
            </a:extLst>
          </p:cNvPr>
          <p:cNvSpPr txBox="1"/>
          <p:nvPr/>
        </p:nvSpPr>
        <p:spPr>
          <a:xfrm>
            <a:off x="1229283" y="1773922"/>
            <a:ext cx="4917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Highest accuracy at </a:t>
            </a:r>
            <a:r>
              <a:rPr lang="en-CA" dirty="0"/>
              <a:t>91.92%. </a:t>
            </a:r>
          </a:p>
          <a:p>
            <a:r>
              <a:rPr lang="en-CA" dirty="0"/>
              <a:t>• Mean squared error at 8.07%. </a:t>
            </a:r>
          </a:p>
          <a:p>
            <a:r>
              <a:rPr lang="en-CA" dirty="0"/>
              <a:t>• Lowest overfitting value of 0.018. 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69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25B5-7BEF-4240-9AF8-A3497FED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9FB4A-2DFC-6748-8198-84E0469B5ECF}"/>
              </a:ext>
            </a:extLst>
          </p:cNvPr>
          <p:cNvSpPr txBox="1"/>
          <p:nvPr/>
        </p:nvSpPr>
        <p:spPr>
          <a:xfrm>
            <a:off x="1229283" y="1773922"/>
            <a:ext cx="491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Second highest accuracy at </a:t>
            </a:r>
            <a:r>
              <a:rPr lang="en-CA" dirty="0"/>
              <a:t>90.48%. </a:t>
            </a:r>
          </a:p>
          <a:p>
            <a:r>
              <a:rPr lang="en-CA" dirty="0"/>
              <a:t>• Mean squared error at 9.51%. </a:t>
            </a:r>
          </a:p>
          <a:p>
            <a:r>
              <a:rPr lang="en-CA" dirty="0"/>
              <a:t>• Overfitting value of 0.705.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E896214C-0CC8-1B45-9182-E91F33BF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93" y="2960970"/>
            <a:ext cx="4467182" cy="335038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329D0C5-F912-7147-9239-077D93E0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55" y="3326685"/>
            <a:ext cx="3979562" cy="298467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7050558-4043-8A4F-9794-C77688678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155" y="281586"/>
            <a:ext cx="3979562" cy="29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6B1C-1A3C-644A-85F4-94CC4E67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Bayesian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737BA-61CA-C14F-BFB2-26923CA4B11F}"/>
              </a:ext>
            </a:extLst>
          </p:cNvPr>
          <p:cNvSpPr txBox="1"/>
          <p:nvPr/>
        </p:nvSpPr>
        <p:spPr>
          <a:xfrm>
            <a:off x="1229283" y="1773922"/>
            <a:ext cx="491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Third highest accuracy at </a:t>
            </a:r>
            <a:r>
              <a:rPr lang="en-CA" dirty="0"/>
              <a:t>88.35%. </a:t>
            </a:r>
          </a:p>
          <a:p>
            <a:r>
              <a:rPr lang="en-CA" dirty="0"/>
              <a:t>• Mean squared error at 11.64%. </a:t>
            </a:r>
          </a:p>
          <a:p>
            <a:r>
              <a:rPr lang="en-CA" dirty="0"/>
              <a:t>• Overfitting value of 0.045.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39DFD47-3CAC-ED4B-B321-58B19397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83" y="3326689"/>
            <a:ext cx="3896664" cy="292249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3E4FCC6-C841-894F-A09B-C71E327D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86" y="897865"/>
            <a:ext cx="3896664" cy="2922498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7C775B02-4948-6342-BF35-F3439A0F6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408" y="3894444"/>
            <a:ext cx="6475542" cy="2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6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D084-7212-2C42-973E-B6E6772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6A6DF59-E776-FE4B-BB0F-E8F5183B3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689" y="3222126"/>
            <a:ext cx="4190285" cy="3142714"/>
          </a:xfr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FA926C3-B41E-4248-A02D-A3D69FC3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29" y="234778"/>
            <a:ext cx="4190284" cy="272532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24A8791-9430-0445-9B7B-D768E2B20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29" y="3222126"/>
            <a:ext cx="4190284" cy="3142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71E4EA-FC59-7549-A893-17BFB9D467FB}"/>
              </a:ext>
            </a:extLst>
          </p:cNvPr>
          <p:cNvSpPr txBox="1"/>
          <p:nvPr/>
        </p:nvSpPr>
        <p:spPr>
          <a:xfrm>
            <a:off x="1229283" y="1773922"/>
            <a:ext cx="491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Fourth highest accuracy at </a:t>
            </a:r>
            <a:r>
              <a:rPr lang="en-CA" dirty="0"/>
              <a:t>87.54%. </a:t>
            </a:r>
          </a:p>
          <a:p>
            <a:r>
              <a:rPr lang="en-CA" dirty="0"/>
              <a:t>• Mean squared error at 12.45%.</a:t>
            </a:r>
          </a:p>
          <a:p>
            <a:r>
              <a:rPr lang="en-CA" dirty="0"/>
              <a:t>• Overfitting value of 1.596. </a:t>
            </a:r>
          </a:p>
        </p:txBody>
      </p:sp>
    </p:spTree>
    <p:extLst>
      <p:ext uri="{BB962C8B-B14F-4D97-AF65-F5344CB8AC3E}">
        <p14:creationId xmlns:p14="http://schemas.microsoft.com/office/powerpoint/2010/main" val="68432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6CAE-DA81-C645-9019-C36D8410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06386-3F1D-2D42-BE33-54B5B76105C6}"/>
              </a:ext>
            </a:extLst>
          </p:cNvPr>
          <p:cNvSpPr txBox="1"/>
          <p:nvPr/>
        </p:nvSpPr>
        <p:spPr>
          <a:xfrm>
            <a:off x="1229283" y="1773922"/>
            <a:ext cx="4917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Fifth highest accuracy at </a:t>
            </a:r>
            <a:r>
              <a:rPr lang="en-CA" dirty="0"/>
              <a:t>83.29%. </a:t>
            </a:r>
          </a:p>
          <a:p>
            <a:r>
              <a:rPr lang="en-CA" dirty="0"/>
              <a:t>• Mean squared error at 16.70%.</a:t>
            </a:r>
          </a:p>
          <a:p>
            <a:r>
              <a:rPr lang="en-CA" dirty="0"/>
              <a:t>• Overfitting value of 0.183.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575428F6-AC79-9248-B72C-E8A3909B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958248"/>
            <a:ext cx="4374978" cy="3281234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B283A4-5A42-B048-92F5-D3325FBD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40" y="756553"/>
            <a:ext cx="4374978" cy="3281234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AC15C4B8-52D5-664B-B040-0EC1DEFB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21" y="4157556"/>
            <a:ext cx="5725297" cy="20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2DB3-ADFF-5341-B254-BA592EA5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Central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65F5-E66F-454E-BA33-A5984F35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8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AA16-95C9-1C40-9E94-C62C853A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781" y="2568153"/>
            <a:ext cx="3894438" cy="1721693"/>
          </a:xfrm>
        </p:spPr>
        <p:txBody>
          <a:bodyPr>
            <a:normAutofit/>
          </a:bodyPr>
          <a:lstStyle/>
          <a:p>
            <a:r>
              <a:rPr lang="en-US" sz="4800" dirty="0"/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190946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</TotalTime>
  <Words>186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Fake News Classifier  Model Performance Comparison Study</vt:lpstr>
      <vt:lpstr>Dataset</vt:lpstr>
      <vt:lpstr>Logistic Regression</vt:lpstr>
      <vt:lpstr>Random Forest Classifier</vt:lpstr>
      <vt:lpstr>Multinomial Naïve Bayesian </vt:lpstr>
      <vt:lpstr>Decision Tree</vt:lpstr>
      <vt:lpstr>Support Vector Machine</vt:lpstr>
      <vt:lpstr>Convolutional Central Neural Network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Classifier  Model Performance Comparison Study</dc:title>
  <dc:creator>Firas Sawan</dc:creator>
  <cp:lastModifiedBy>Firas Sawan</cp:lastModifiedBy>
  <cp:revision>5</cp:revision>
  <dcterms:created xsi:type="dcterms:W3CDTF">2020-12-04T22:24:00Z</dcterms:created>
  <dcterms:modified xsi:type="dcterms:W3CDTF">2020-12-04T23:03:33Z</dcterms:modified>
</cp:coreProperties>
</file>