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62" r:id="rId4"/>
    <p:sldId id="274" r:id="rId5"/>
    <p:sldId id="275" r:id="rId6"/>
    <p:sldId id="266" r:id="rId7"/>
    <p:sldId id="271" r:id="rId8"/>
    <p:sldId id="272" r:id="rId9"/>
    <p:sldId id="273" r:id="rId10"/>
    <p:sldId id="270" r:id="rId11"/>
    <p:sldId id="268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C8C"/>
    <a:srgbClr val="395AA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CCD3-2B31-467D-B8A3-ECCCF4A9C221}" type="datetimeFigureOut">
              <a:rPr lang="ko-KR" altLang="en-US" smtClean="0"/>
              <a:pPr/>
              <a:t>2009-10-06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67E24-F0EA-42D5-A3B1-55BD73037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D60C7-75D3-BE41-A4B8-DD3DD9987453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3D5AC-2C23-D84E-836B-01019AD0BE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3D5AC-2C23-D84E-836B-01019AD0BE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3D5AC-2C23-D84E-836B-01019AD0BEE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3D5AC-2C23-D84E-836B-01019AD0BEE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3D5AC-2C23-D84E-836B-01019AD0BEE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8B8B-6549-4F41-92C0-8BE1F8864F2D}" type="datetimeFigureOut">
              <a:rPr lang="en-US" smtClean="0"/>
              <a:pPr/>
              <a:t>10/6/2009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7172-A7CB-664A-B668-DDD8AB3D50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ware.com/products/esxi/" TargetMode="External"/><Relationship Id="rId2" Type="http://schemas.openxmlformats.org/officeDocument/2006/relationships/hyperlink" Target="http://itic-corp.com/blog/2009/08/itic-2009-2010-global-virtualization-deployment-trends-survey-resul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rtuallifestyle.nl/2009/05/vmware-vsphere-client-on-microsoft-windows-7/" TargetMode="External"/><Relationship Id="rId4" Type="http://schemas.openxmlformats.org/officeDocument/2006/relationships/hyperlink" Target="http://www.&#54532;-help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erformance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tic-corp.com/blog/2009/08/itic-2009-2010-global-virtualization-deployment-trends-survey-resul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2976" y="1219200"/>
            <a:ext cx="6858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VMware </a:t>
            </a:r>
            <a:r>
              <a:rPr lang="en-US" altLang="ko-K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ESXi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4.0:: 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Overview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4214810" y="4572008"/>
            <a:ext cx="4786346" cy="71438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tint val="75000"/>
                  </a:schemeClr>
                </a:solidFill>
              </a:rPr>
              <a:t>Version:  0.1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 Update:  2009.10.05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Publishing</a:t>
            </a:r>
            <a:r>
              <a:rPr kumimoji="0" lang="en-US" altLang="ko-KR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Division  / </a:t>
            </a:r>
            <a:r>
              <a:rPr kumimoji="0" lang="en-US" altLang="ko-KR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GiSeong</a:t>
            </a:r>
            <a:r>
              <a:rPr kumimoji="0" lang="en-US" altLang="ko-KR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Eom</a:t>
            </a:r>
            <a:r>
              <a:rPr kumimoji="0" lang="en-US" altLang="ko-KR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dirty="0" smtClean="0">
                <a:solidFill>
                  <a:schemeClr val="tx1">
                    <a:tint val="75000"/>
                  </a:schemeClr>
                </a:solidFill>
              </a:rPr>
              <a:t>&lt;GiSeong.Eom@nurien.com&gt;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Demo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</a:t>
            </a:r>
            <a:r>
              <a:rPr lang="en-US" altLang="ko-KR" dirty="0" err="1" smtClean="0"/>
              <a:t>vSphere</a:t>
            </a:r>
            <a:r>
              <a:rPr lang="en-US" altLang="ko-KR" dirty="0" smtClean="0"/>
              <a:t> Client</a:t>
            </a:r>
          </a:p>
          <a:p>
            <a:r>
              <a:rPr lang="en-US" altLang="ko-KR" dirty="0" smtClean="0"/>
              <a:t>VMware </a:t>
            </a:r>
            <a:r>
              <a:rPr lang="en-US" altLang="ko-KR" dirty="0" err="1" smtClean="0"/>
              <a:t>vSphere</a:t>
            </a:r>
            <a:r>
              <a:rPr lang="en-US" altLang="ko-KR" dirty="0" smtClean="0"/>
              <a:t> CLI</a:t>
            </a:r>
          </a:p>
          <a:p>
            <a:r>
              <a:rPr lang="en-US" altLang="ko-KR" dirty="0" smtClean="0"/>
              <a:t>VMware </a:t>
            </a:r>
            <a:r>
              <a:rPr lang="en-US" altLang="ko-KR" dirty="0" err="1" smtClean="0"/>
              <a:t>vSphere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PowerCLI</a:t>
            </a:r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For Your Information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ITIC 2009-2010 Global Virtualization Deployment Trends Survey </a:t>
            </a:r>
            <a:br>
              <a:rPr lang="en-US" altLang="ko-KR" sz="2400" dirty="0" smtClean="0"/>
            </a:br>
            <a:r>
              <a:rPr lang="en-US" altLang="ko-KR" sz="2400" dirty="0" smtClean="0">
                <a:hlinkClick r:id="rId2"/>
              </a:rPr>
              <a:t>http://itic-corp.com/blog/2009/08/itic-2009-2010-global-virtualization-deployment-trends-survey-results/</a:t>
            </a:r>
            <a:r>
              <a:rPr lang="en-US" altLang="ko-KR" sz="2400" dirty="0" smtClean="0"/>
              <a:t> 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Free VMware </a:t>
            </a:r>
            <a:r>
              <a:rPr lang="en-US" altLang="ko-KR" sz="2400" dirty="0" err="1" smtClean="0"/>
              <a:t>ESXi</a:t>
            </a:r>
            <a:r>
              <a:rPr lang="en-US" altLang="ko-KR" sz="2400" dirty="0" smtClean="0"/>
              <a:t>: Bare Metal Hypervisor with Live Migration </a:t>
            </a:r>
            <a:r>
              <a:rPr lang="fr-FR" altLang="ko-KR" sz="2400" dirty="0" smtClean="0"/>
              <a:t> </a:t>
            </a:r>
            <a:r>
              <a:rPr lang="fr-FR" altLang="ko-KR" sz="2400" dirty="0" smtClean="0">
                <a:hlinkClick r:id="rId3"/>
              </a:rPr>
              <a:t>http://www.vmware.com/products/esxi/</a:t>
            </a:r>
            <a:endParaRPr lang="fr-FR" altLang="ko-KR" sz="2400" dirty="0" smtClean="0"/>
          </a:p>
          <a:p>
            <a:endParaRPr lang="fr-FR" altLang="ko-KR" sz="2400" dirty="0" smtClean="0"/>
          </a:p>
          <a:p>
            <a:r>
              <a:rPr lang="en-US" altLang="ko-KR" sz="2400" dirty="0" smtClean="0"/>
              <a:t>Home of the Unofficial VMware ESX Server </a:t>
            </a:r>
            <a:r>
              <a:rPr lang="en-US" altLang="ko-KR" sz="2400" dirty="0" err="1" smtClean="0"/>
              <a:t>Whitebox</a:t>
            </a:r>
            <a:r>
              <a:rPr lang="en-US" altLang="ko-KR" sz="2400" dirty="0" smtClean="0"/>
              <a:t> HCL </a:t>
            </a:r>
            <a:r>
              <a:rPr lang="en-US" altLang="ko-KR" sz="2400" dirty="0" smtClean="0">
                <a:hlinkClick r:id="rId4"/>
              </a:rPr>
              <a:t>http://www.vm-help.com</a:t>
            </a:r>
            <a:r>
              <a:rPr lang="en-US" altLang="ko-KR" sz="2400" dirty="0" smtClean="0"/>
              <a:t> </a:t>
            </a:r>
          </a:p>
          <a:p>
            <a:endParaRPr lang="fr-FR" altLang="ko-KR" sz="2400" dirty="0" smtClean="0"/>
          </a:p>
          <a:p>
            <a:r>
              <a:rPr lang="en-US" altLang="ko-KR" sz="2400" dirty="0" smtClean="0"/>
              <a:t>VMware </a:t>
            </a:r>
            <a:r>
              <a:rPr lang="en-US" altLang="ko-KR" sz="2400" dirty="0" err="1" smtClean="0"/>
              <a:t>vSphere</a:t>
            </a:r>
            <a:r>
              <a:rPr lang="en-US" altLang="ko-KR" sz="2400" dirty="0" smtClean="0"/>
              <a:t> Client on Microsoft Windows 7!</a:t>
            </a:r>
            <a:br>
              <a:rPr lang="en-US" altLang="ko-KR" sz="2400" dirty="0" smtClean="0"/>
            </a:br>
            <a:r>
              <a:rPr lang="en-US" altLang="ko-KR" sz="2400" dirty="0" smtClean="0">
                <a:hlinkClick r:id="rId5"/>
              </a:rPr>
              <a:t>http://www.virtuallifestyle.nl/2009/05/vmware-vsphere-client-on-microsoft-windows-7/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Questions ?</a:t>
            </a:r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457200" y="2857504"/>
            <a:ext cx="8229600" cy="1571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Administration is not a Job.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It’s Life Style.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 “Time Management for System Administrators”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About me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IT System Engineer (Since 2000/10)</a:t>
            </a:r>
          </a:p>
          <a:p>
            <a:r>
              <a:rPr lang="en-US" altLang="ko-KR" dirty="0" smtClean="0"/>
              <a:t>IT Blog - </a:t>
            </a:r>
            <a:r>
              <a:rPr lang="en-US" altLang="ko-KR" dirty="0" smtClean="0">
                <a:hlinkClick r:id="rId2"/>
              </a:rPr>
              <a:t>http://www.performance.kr</a:t>
            </a:r>
            <a:endParaRPr lang="en-US" altLang="ko-KR" dirty="0" smtClean="0"/>
          </a:p>
          <a:p>
            <a:r>
              <a:rPr lang="en-US" altLang="ko-KR" dirty="0" smtClean="0"/>
              <a:t>Like</a:t>
            </a:r>
          </a:p>
          <a:p>
            <a:pPr lvl="1"/>
            <a:r>
              <a:rPr lang="en-US" altLang="ko-KR" dirty="0" smtClean="0"/>
              <a:t>Automated process and seam-less migration</a:t>
            </a:r>
          </a:p>
          <a:p>
            <a:pPr lvl="1"/>
            <a:r>
              <a:rPr lang="en-US" altLang="ko-KR" dirty="0" smtClean="0"/>
              <a:t>Rule of K.I.S.S. (Keep IT Simple, Stupid !!!)</a:t>
            </a:r>
          </a:p>
          <a:p>
            <a:r>
              <a:rPr lang="en-US" altLang="ko-KR" dirty="0" smtClean="0"/>
              <a:t>Dislike</a:t>
            </a:r>
          </a:p>
          <a:p>
            <a:pPr lvl="1"/>
            <a:r>
              <a:rPr lang="en-US" altLang="ko-KR" dirty="0" smtClean="0"/>
              <a:t>Manual and laborious works</a:t>
            </a:r>
          </a:p>
          <a:p>
            <a:endParaRPr lang="fr-FR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160" y="1262313"/>
            <a:ext cx="1000132" cy="86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Why VMware </a:t>
            </a:r>
            <a:r>
              <a:rPr lang="en-US" altLang="ko-KR" sz="4000" dirty="0" err="1" smtClean="0"/>
              <a:t>ESXi</a:t>
            </a:r>
            <a:r>
              <a:rPr lang="en-US" altLang="ko-KR" sz="4000" dirty="0" smtClean="0"/>
              <a:t> 4.0?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is market leader.</a:t>
            </a:r>
          </a:p>
          <a:p>
            <a:pPr lvl="1"/>
            <a:r>
              <a:rPr lang="en-US" altLang="ko-KR" dirty="0" smtClean="0"/>
              <a:t>VMware remains the market leader in server virtualization with </a:t>
            </a:r>
            <a:r>
              <a:rPr lang="en-US" altLang="ko-KR" b="1" dirty="0" smtClean="0">
                <a:solidFill>
                  <a:srgbClr val="FF0000"/>
                </a:solidFill>
              </a:rPr>
              <a:t>approximately 50% share among enterprise users</a:t>
            </a:r>
            <a:r>
              <a:rPr lang="en-US" altLang="ko-KR" dirty="0" smtClean="0"/>
              <a:t>; Microsoft follows with 26% share.  (2009/08/26)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ITIC 2009-2010 Global Virtualization Deployment Trends Survey</a:t>
            </a:r>
            <a:endParaRPr lang="en-US" altLang="ko-KR" dirty="0" smtClean="0"/>
          </a:p>
          <a:p>
            <a:r>
              <a:rPr lang="en-US" altLang="ko-KR" dirty="0" smtClean="0"/>
              <a:t>Easy migration from VMware (Free) Server</a:t>
            </a:r>
          </a:p>
          <a:p>
            <a:r>
              <a:rPr lang="en-US" altLang="ko-KR" dirty="0" smtClean="0"/>
              <a:t>Official support for non-Windows Platform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Hardware Requirement 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ESXi</a:t>
            </a:r>
            <a:r>
              <a:rPr lang="en-US" altLang="ko-KR" dirty="0" smtClean="0"/>
              <a:t> 4.0 Now supports SATA Storage !!!!</a:t>
            </a:r>
          </a:p>
          <a:p>
            <a:r>
              <a:rPr lang="en-US" altLang="ko-KR" dirty="0" smtClean="0"/>
              <a:t>Processor Requirement: </a:t>
            </a:r>
          </a:p>
          <a:p>
            <a:pPr lvl="1"/>
            <a:r>
              <a:rPr lang="en-US" altLang="ko-KR" dirty="0" smtClean="0"/>
              <a:t>x64 with Intel VT or AMD-V enabled.</a:t>
            </a:r>
          </a:p>
          <a:p>
            <a:r>
              <a:rPr lang="en-US" altLang="ko-KR" dirty="0" smtClean="0"/>
              <a:t>But </a:t>
            </a:r>
            <a:r>
              <a:rPr lang="en-US" altLang="ko-KR" dirty="0" smtClean="0">
                <a:sym typeface="Wingdings" pitchFamily="2" charset="2"/>
              </a:rPr>
              <a:t>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ESXi</a:t>
            </a:r>
            <a:r>
              <a:rPr lang="en-US" altLang="ko-KR" dirty="0" smtClean="0"/>
              <a:t> 4.0 does not support </a:t>
            </a:r>
            <a:r>
              <a:rPr lang="en-US" altLang="ko-KR" dirty="0" err="1" smtClean="0"/>
              <a:t>Realtek</a:t>
            </a:r>
            <a:r>
              <a:rPr lang="ko-KR" altLang="en-US" dirty="0" smtClean="0"/>
              <a:t>  </a:t>
            </a:r>
            <a:r>
              <a:rPr lang="en-US" altLang="ko-KR" dirty="0" smtClean="0"/>
              <a:t>NIC.</a:t>
            </a:r>
          </a:p>
          <a:p>
            <a:pPr lvl="1"/>
            <a:r>
              <a:rPr lang="en-US" altLang="ko-KR" dirty="0" smtClean="0"/>
              <a:t>“Intel Pro 1000 GT Desktop adapter” works well. (USD 29.99 / KRW </a:t>
            </a:r>
            <a:r>
              <a:rPr lang="en-US" altLang="ko-KR" smtClean="0"/>
              <a:t>40,000)</a:t>
            </a:r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Software Requirement 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ISO:</a:t>
            </a:r>
            <a:r>
              <a:rPr lang="ko-KR" altLang="en-US" dirty="0" smtClean="0"/>
              <a:t> </a:t>
            </a:r>
            <a:r>
              <a:rPr lang="en-US" altLang="ko-KR" dirty="0" smtClean="0"/>
              <a:t>VMware-VMvisor-Installer-4.0.0-171294.x86_64.iso (340MB)</a:t>
            </a:r>
            <a:endParaRPr lang="en-US" altLang="ko-KR" sz="2800" dirty="0" smtClean="0"/>
          </a:p>
          <a:p>
            <a:r>
              <a:rPr lang="en-US" altLang="ko-KR" dirty="0" err="1" smtClean="0"/>
              <a:t>ESXi</a:t>
            </a:r>
            <a:r>
              <a:rPr lang="en-US" altLang="ko-KR" dirty="0" smtClean="0"/>
              <a:t> 4.0 installation method</a:t>
            </a:r>
          </a:p>
          <a:p>
            <a:pPr lvl="1"/>
            <a:r>
              <a:rPr lang="en-US" altLang="ko-KR" dirty="0" smtClean="0"/>
              <a:t>CDROM</a:t>
            </a:r>
          </a:p>
          <a:p>
            <a:pPr lvl="1"/>
            <a:r>
              <a:rPr lang="en-US" altLang="ko-KR" dirty="0" smtClean="0"/>
              <a:t>USB</a:t>
            </a:r>
          </a:p>
          <a:p>
            <a:pPr lvl="1"/>
            <a:r>
              <a:rPr lang="en-US" altLang="ko-KR" dirty="0" smtClean="0"/>
              <a:t>PXE Server </a:t>
            </a:r>
          </a:p>
          <a:p>
            <a:r>
              <a:rPr lang="en-US" altLang="ko-KR" dirty="0" err="1" smtClean="0"/>
              <a:t>ESXi</a:t>
            </a:r>
            <a:r>
              <a:rPr lang="en-US" altLang="ko-KR" dirty="0" smtClean="0"/>
              <a:t> 4.0 (Free) License key</a:t>
            </a:r>
          </a:p>
          <a:p>
            <a:pPr lvl="1"/>
            <a:r>
              <a:rPr lang="en-US" altLang="ko-KR" dirty="0" smtClean="0"/>
              <a:t>1J23Q-0E394-48139-0C2R6-A17QM</a:t>
            </a:r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ESXi</a:t>
            </a:r>
            <a:r>
              <a:rPr lang="en-US" altLang="ko-KR" dirty="0" smtClean="0"/>
              <a:t> Installation</a:t>
            </a:r>
            <a:endParaRPr lang="ko-KR" altLang="en-US" dirty="0"/>
          </a:p>
        </p:txBody>
      </p:sp>
      <p:pic>
        <p:nvPicPr>
          <p:cNvPr id="6" name="그림 5" descr="00.ESXi.Server.power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74638"/>
            <a:ext cx="6486647" cy="5072074"/>
          </a:xfrm>
          <a:prstGeom prst="rect">
            <a:avLst/>
          </a:prstGeom>
        </p:spPr>
      </p:pic>
      <p:pic>
        <p:nvPicPr>
          <p:cNvPr id="8" name="그림 7" descr="01.ESXi.Server.Volume.Creat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10" y="453221"/>
            <a:ext cx="6429819" cy="4893491"/>
          </a:xfrm>
          <a:prstGeom prst="rect">
            <a:avLst/>
          </a:prstGeom>
        </p:spPr>
      </p:pic>
      <p:pic>
        <p:nvPicPr>
          <p:cNvPr id="9" name="그림 8" descr="02.ESXi.Server.BIOS.Intel-V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10" y="571480"/>
            <a:ext cx="6450342" cy="5143536"/>
          </a:xfrm>
          <a:prstGeom prst="rect">
            <a:avLst/>
          </a:prstGeom>
        </p:spPr>
      </p:pic>
      <p:pic>
        <p:nvPicPr>
          <p:cNvPr id="10" name="그림 9" descr="03.ESXi.boot.menu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33" y="755410"/>
            <a:ext cx="6429819" cy="4959606"/>
          </a:xfrm>
          <a:prstGeom prst="rect">
            <a:avLst/>
          </a:prstGeom>
        </p:spPr>
      </p:pic>
      <p:pic>
        <p:nvPicPr>
          <p:cNvPr id="11" name="그림 10" descr="04.ESXi.boot.loadi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633" y="927199"/>
            <a:ext cx="6429819" cy="4952870"/>
          </a:xfrm>
          <a:prstGeom prst="rect">
            <a:avLst/>
          </a:prstGeom>
        </p:spPr>
      </p:pic>
      <p:pic>
        <p:nvPicPr>
          <p:cNvPr id="12" name="그림 11" descr="05.ESXi.boot.load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633" y="1093747"/>
            <a:ext cx="6409296" cy="4786322"/>
          </a:xfrm>
          <a:prstGeom prst="rect">
            <a:avLst/>
          </a:prstGeom>
        </p:spPr>
      </p:pic>
      <p:pic>
        <p:nvPicPr>
          <p:cNvPr id="13" name="그림 12" descr="06.ESXi.installer.loadin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1" y="453221"/>
            <a:ext cx="6472254" cy="5261795"/>
          </a:xfrm>
          <a:prstGeom prst="rect">
            <a:avLst/>
          </a:prstGeom>
        </p:spPr>
      </p:pic>
      <p:pic>
        <p:nvPicPr>
          <p:cNvPr id="14" name="그림 13" descr="07.ESXi.installer.Welcom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288" y="571480"/>
            <a:ext cx="6475401" cy="5143536"/>
          </a:xfrm>
          <a:prstGeom prst="rect">
            <a:avLst/>
          </a:prstGeom>
        </p:spPr>
      </p:pic>
      <p:pic>
        <p:nvPicPr>
          <p:cNvPr id="16" name="그림 15" descr="08.ESXi.installer.EULA.accep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573" y="755409"/>
            <a:ext cx="6408987" cy="5124659"/>
          </a:xfrm>
          <a:prstGeom prst="rect">
            <a:avLst/>
          </a:prstGeom>
        </p:spPr>
      </p:pic>
      <p:pic>
        <p:nvPicPr>
          <p:cNvPr id="17" name="그림 16" descr="09.ESXi.installer.confirm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7224" y="927199"/>
            <a:ext cx="6418249" cy="4787817"/>
          </a:xfrm>
          <a:prstGeom prst="rect">
            <a:avLst/>
          </a:prstGeom>
        </p:spPr>
      </p:pic>
      <p:pic>
        <p:nvPicPr>
          <p:cNvPr id="18" name="그림 17" descr="10.ESXi.installation.begin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224" y="1150326"/>
            <a:ext cx="6643735" cy="4196386"/>
          </a:xfrm>
          <a:prstGeom prst="rect">
            <a:avLst/>
          </a:prstGeom>
        </p:spPr>
      </p:pic>
      <p:pic>
        <p:nvPicPr>
          <p:cNvPr id="19" name="그림 18" descr="11.ESXi.installation.complet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1538" y="1216403"/>
            <a:ext cx="6580950" cy="466366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VMware </a:t>
            </a:r>
            <a:r>
              <a:rPr lang="en-US" altLang="ko-KR" sz="4000" dirty="0" err="1" smtClean="0"/>
              <a:t>vSphere</a:t>
            </a:r>
            <a:r>
              <a:rPr lang="en-US" altLang="ko-KR" sz="4000" dirty="0" smtClean="0"/>
              <a:t> Client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7500990" cy="479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VMware </a:t>
            </a:r>
            <a:r>
              <a:rPr lang="en-US" altLang="ko-KR" sz="4000" dirty="0" err="1" smtClean="0"/>
              <a:t>vSphere</a:t>
            </a:r>
            <a:r>
              <a:rPr lang="en-US" altLang="ko-KR" sz="4000" dirty="0" smtClean="0"/>
              <a:t> CLI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1285860"/>
            <a:ext cx="63436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VMware </a:t>
            </a:r>
            <a:r>
              <a:rPr lang="en-US" altLang="ko-KR" sz="4000" dirty="0" err="1" smtClean="0"/>
              <a:t>vSphere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PowerCLI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1400175"/>
            <a:ext cx="63436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475</TotalTime>
  <Words>215</Words>
  <Application>Microsoft Office PowerPoint</Application>
  <PresentationFormat>화면 슬라이드 쇼(4:3)</PresentationFormat>
  <Paragraphs>62</Paragraphs>
  <Slides>13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슬라이드 1</vt:lpstr>
      <vt:lpstr>About me</vt:lpstr>
      <vt:lpstr>Why VMware ESXi 4.0?</vt:lpstr>
      <vt:lpstr>Hardware Requirement </vt:lpstr>
      <vt:lpstr>Software Requirement </vt:lpstr>
      <vt:lpstr>ESXi Installation</vt:lpstr>
      <vt:lpstr>VMware vSphere Client</vt:lpstr>
      <vt:lpstr>VMware vSphere CLI</vt:lpstr>
      <vt:lpstr>VMware vSphere PowerCLI</vt:lpstr>
      <vt:lpstr>Demo</vt:lpstr>
      <vt:lpstr>For Your Information</vt:lpstr>
      <vt:lpstr>Questions ?</vt:lpstr>
      <vt:lpstr>슬라이드 13</vt:lpstr>
    </vt:vector>
  </TitlesOfParts>
  <Company>RTWK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이태윤</dc:creator>
  <cp:lastModifiedBy>엄 기성</cp:lastModifiedBy>
  <cp:revision>82</cp:revision>
  <dcterms:created xsi:type="dcterms:W3CDTF">2008-08-21T08:10:34Z</dcterms:created>
  <dcterms:modified xsi:type="dcterms:W3CDTF">2009-10-06T06:16:24Z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