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KiSeung" initials="LK" lastIdx="2" clrIdx="0">
    <p:extLst>
      <p:ext uri="{19B8F6BF-5375-455C-9EA6-DF929625EA0E}">
        <p15:presenceInfo xmlns:p15="http://schemas.microsoft.com/office/powerpoint/2012/main" userId="0dadd1959f90b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C0"/>
    <a:srgbClr val="00C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28085-B1BF-4B39-B1F8-FDCD1C3B1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E4505-EEF9-44E6-856F-821A2271F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22345-37A0-4853-98EE-F24C7312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E9A9F-139B-4611-A08A-825C8395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ED645-9283-482B-A880-A17B3370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3C414-CC76-43D5-BA69-5B59616D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9244AE-D03F-43F9-AA78-BE93BEB1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D84A2-83A3-4DD1-865D-E97E15F6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ABB34-5206-42B8-B4F1-07A949B7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E445A-4755-4AFD-BAC1-55E607E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4B9A1-9FC5-4284-A8BE-986046588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50CCD-9A11-4997-A6E5-A3A6EC873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C4B6B-AE0B-4062-9AB7-18CE6D8A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2CEAF-393C-4D38-942E-9B32D6BD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69731-F9F6-4F59-9FA0-91E31CBA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19E9D-BDBB-47B1-A7D9-10976CAB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88B96-6F08-4EC5-A1EF-7F2BC499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19DBE-F382-4ECF-8468-595C6015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2790D-45B1-40E4-AC87-A9168094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830AC-1489-4880-9AD5-00AAA3FD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7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B064F-2821-48F3-BA4B-A08949A8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FDDE6-E265-4998-BCD4-8595F491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2748D-E521-4635-AC43-2474B79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D0327-37E4-4EA8-A142-6119BD3D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B0D6-C131-416F-A9D8-45AFC7A9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5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4F89E-1252-4929-86E6-051A5144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820C4-B770-4B0F-A8BC-E449D1352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9CFDC-E396-4294-A4ED-C184595B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4BC39-38A9-4977-81F0-B117A01E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8B987-45FD-491A-AD1C-D3776D5E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62452-1146-4FF5-8D51-26CF4DC4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3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A1247-C503-418F-BAD0-E9EF4B3D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053A0-0737-4549-80B2-42F7FE50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EFA8B3-7E25-4531-95C1-F9F7D194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58FCC8-8000-465F-AC6C-38355BDE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74D7FB-861F-4B7D-8E09-551AEBE25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BB4627-94FB-4329-8738-418F68E7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D12EE7-BEEC-41FF-A742-DA980D52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0D95D0-7A6F-482E-B793-FDF50D73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8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1243-DEC1-4BBE-8ED6-C690A465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5C55DF-D399-44C6-B28E-E0591188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BBC269-3CD4-42CC-A033-692CF6B3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8B656D-F3EF-4D1A-84F2-288B4939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8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3E24A-92F0-4CAB-BE90-53D03999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3AE6A3-9A99-425A-A33A-01F9B5D5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BAD2BF-FC7F-4D59-82C2-B94AFC84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5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F4E7E-FC1A-4E57-BAE3-5ED95545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05637-5363-42A4-BDC2-2C880C45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BAA0C-025B-4593-A777-8BDEB4A1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833B9-88D9-42DC-9347-ED4A311E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95A45-EB2C-4872-B158-A27DF304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8AF60-1ED2-4DFF-AAD1-39CEAA66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8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14F68-5C9A-427F-9EB7-723328B0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66BC12-745F-4ADE-ACD7-8DBDC6D5F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7C6BE6-2948-483F-9824-D5A6E763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EAF10-EAAF-4BE2-AF8D-F8547156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A8782-9F97-4B2E-A950-D1082C1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0CC02-23A9-4381-A4CC-98FAC58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6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8269E-0BBA-4045-97F7-A73BB4A0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BC88A-5945-4F68-9DFD-AE1797ECE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78273-CD48-4907-901C-5AC2EB62F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FEBFC-9DB2-4C57-B6DB-4704952869B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1561D-7E8F-4CB0-A07E-67E70D566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2FCA4-D667-4E98-B5EC-1C9E2D763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4CCD-ED69-4788-A420-AF9F974FD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736D55D1-A332-410E-862A-33BBBB05DB27}"/>
              </a:ext>
            </a:extLst>
          </p:cNvPr>
          <p:cNvGrpSpPr/>
          <p:nvPr/>
        </p:nvGrpSpPr>
        <p:grpSpPr>
          <a:xfrm>
            <a:off x="2003580" y="0"/>
            <a:ext cx="8184839" cy="6858000"/>
            <a:chOff x="2003580" y="0"/>
            <a:chExt cx="8184839" cy="68580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B75C9B-5B04-4C47-A744-734FB4E7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580" y="0"/>
              <a:ext cx="8184839" cy="6858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CFF2AE-1494-4EAE-92D3-E52519C4FDE9}"/>
                </a:ext>
              </a:extLst>
            </p:cNvPr>
            <p:cNvSpPr txBox="1"/>
            <p:nvPr/>
          </p:nvSpPr>
          <p:spPr>
            <a:xfrm>
              <a:off x="2003580" y="1846987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①</a:t>
              </a:r>
              <a:endParaRPr lang="ko-KR" altLang="en-US" sz="32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DA7CC6-7279-40EF-B16F-CCE74BD3635D}"/>
                </a:ext>
              </a:extLst>
            </p:cNvPr>
            <p:cNvSpPr txBox="1"/>
            <p:nvPr/>
          </p:nvSpPr>
          <p:spPr>
            <a:xfrm>
              <a:off x="9163050" y="124777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②</a:t>
              </a:r>
              <a:endParaRPr lang="ko-KR" altLang="en-US" sz="32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1347B2-BF81-4326-A664-D1AFE7189512}"/>
                </a:ext>
              </a:extLst>
            </p:cNvPr>
            <p:cNvSpPr txBox="1"/>
            <p:nvPr/>
          </p:nvSpPr>
          <p:spPr>
            <a:xfrm>
              <a:off x="3762375" y="4265323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③</a:t>
              </a:r>
              <a:endParaRPr lang="ko-KR" altLang="en-US" sz="32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0484B1-61C8-48FA-B6E9-89791CE78736}"/>
                </a:ext>
              </a:extLst>
            </p:cNvPr>
            <p:cNvSpPr txBox="1"/>
            <p:nvPr/>
          </p:nvSpPr>
          <p:spPr>
            <a:xfrm>
              <a:off x="3590925" y="272044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④</a:t>
              </a:r>
              <a:endParaRPr lang="ko-KR" altLang="en-US" sz="32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78E9D3-71EA-4583-A994-C13F0E808F59}"/>
                </a:ext>
              </a:extLst>
            </p:cNvPr>
            <p:cNvSpPr txBox="1"/>
            <p:nvPr/>
          </p:nvSpPr>
          <p:spPr>
            <a:xfrm>
              <a:off x="6822997" y="177165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⑤</a:t>
              </a:r>
              <a:endParaRPr lang="ko-KR" altLang="en-US" sz="32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2A867F-D6CF-4433-A1A8-68D9CD4A27DF}"/>
                </a:ext>
              </a:extLst>
            </p:cNvPr>
            <p:cNvSpPr txBox="1"/>
            <p:nvPr/>
          </p:nvSpPr>
          <p:spPr>
            <a:xfrm>
              <a:off x="6946822" y="59055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⑥</a:t>
              </a:r>
              <a:endParaRPr lang="ko-KR" altLang="en-US" sz="32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381FEC-F571-4854-B746-983CD4683FD5}"/>
                </a:ext>
              </a:extLst>
            </p:cNvPr>
            <p:cNvSpPr txBox="1"/>
            <p:nvPr/>
          </p:nvSpPr>
          <p:spPr>
            <a:xfrm>
              <a:off x="6851572" y="413385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⑦</a:t>
              </a:r>
              <a:endParaRPr lang="ko-KR" altLang="en-US" sz="32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D819B7-8616-4D99-B135-D8E4408F1DB5}"/>
                </a:ext>
              </a:extLst>
            </p:cNvPr>
            <p:cNvSpPr txBox="1"/>
            <p:nvPr/>
          </p:nvSpPr>
          <p:spPr>
            <a:xfrm>
              <a:off x="3733800" y="2083087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⑧</a:t>
              </a:r>
              <a:endParaRPr lang="ko-KR" altLang="en-US" sz="3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DF9001-654B-4402-B67C-236D16A5A9F5}"/>
                </a:ext>
              </a:extLst>
            </p:cNvPr>
            <p:cNvSpPr txBox="1"/>
            <p:nvPr/>
          </p:nvSpPr>
          <p:spPr>
            <a:xfrm>
              <a:off x="9267825" y="412908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⑨</a:t>
              </a:r>
              <a:endParaRPr lang="ko-KR" altLang="en-US" sz="32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244097-11D6-495D-941F-17540678C627}"/>
                </a:ext>
              </a:extLst>
            </p:cNvPr>
            <p:cNvSpPr txBox="1"/>
            <p:nvPr/>
          </p:nvSpPr>
          <p:spPr>
            <a:xfrm>
              <a:off x="6870622" y="5155912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⑩</a:t>
              </a:r>
              <a:endParaRPr lang="ko-KR" altLang="en-US" sz="32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F3EE05-3EA1-4AE3-ACB2-920B1E7C06AD}"/>
                </a:ext>
              </a:extLst>
            </p:cNvPr>
            <p:cNvSpPr txBox="1"/>
            <p:nvPr/>
          </p:nvSpPr>
          <p:spPr>
            <a:xfrm>
              <a:off x="5372100" y="2987962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⑪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621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56A3239-0E3E-4F21-BD37-3CEB7F44804F}"/>
              </a:ext>
            </a:extLst>
          </p:cNvPr>
          <p:cNvSpPr/>
          <p:nvPr/>
        </p:nvSpPr>
        <p:spPr>
          <a:xfrm>
            <a:off x="406398" y="2438400"/>
            <a:ext cx="920799" cy="84051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Oracle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3FA49E-3018-48AA-B4D4-795363C36DCC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813197" y="1127760"/>
            <a:ext cx="1" cy="131064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7D26ACA-20DC-488B-8A6F-C498F3FD65F9}"/>
              </a:ext>
            </a:extLst>
          </p:cNvPr>
          <p:cNvCxnSpPr>
            <a:stCxn id="19" idx="5"/>
            <a:endCxn id="5" idx="1"/>
          </p:cNvCxnSpPr>
          <p:nvPr/>
        </p:nvCxnSpPr>
        <p:spPr>
          <a:xfrm>
            <a:off x="2665548" y="2080246"/>
            <a:ext cx="822098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0F0B49-71C5-4E5E-99F1-3C3BD8F26072}"/>
              </a:ext>
            </a:extLst>
          </p:cNvPr>
          <p:cNvCxnSpPr>
            <a:stCxn id="3" idx="7"/>
            <a:endCxn id="19" idx="3"/>
          </p:cNvCxnSpPr>
          <p:nvPr/>
        </p:nvCxnSpPr>
        <p:spPr>
          <a:xfrm flipV="1">
            <a:off x="1192349" y="2080246"/>
            <a:ext cx="822096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7FDBBA-4769-476F-967B-870835C1656C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1327197" y="2858656"/>
            <a:ext cx="202560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E633422-A0E2-45E9-AA5F-A02F4873D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67713"/>
              </p:ext>
            </p:extLst>
          </p:nvPr>
        </p:nvGraphicFramePr>
        <p:xfrm>
          <a:off x="4751726" y="852270"/>
          <a:ext cx="4662965" cy="107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1404176968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151744063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60463278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07679587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10057797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 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97441"/>
                  </a:ext>
                </a:extLst>
              </a:tr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21467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70E498-66F4-4CEB-92A5-9AF9807E0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83254"/>
              </p:ext>
            </p:extLst>
          </p:nvPr>
        </p:nvGraphicFramePr>
        <p:xfrm>
          <a:off x="4751726" y="2511480"/>
          <a:ext cx="46629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63219121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77733796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42666073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6071476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752330734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Spring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Spring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SPA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1980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C45D5-329D-4C9F-B4EE-E4E25503FB8E}"/>
              </a:ext>
            </a:extLst>
          </p:cNvPr>
          <p:cNvSpPr txBox="1"/>
          <p:nvPr/>
        </p:nvSpPr>
        <p:spPr>
          <a:xfrm>
            <a:off x="4751726" y="398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진입 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9E139-919B-4953-99DB-7BEF62AAC6B9}"/>
              </a:ext>
            </a:extLst>
          </p:cNvPr>
          <p:cNvSpPr txBox="1"/>
          <p:nvPr/>
        </p:nvSpPr>
        <p:spPr>
          <a:xfrm>
            <a:off x="4751726" y="20905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위상 순서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A888EC2-FA1D-4055-98AB-B9AFE44BD27A}"/>
              </a:ext>
            </a:extLst>
          </p:cNvPr>
          <p:cNvSpPr/>
          <p:nvPr/>
        </p:nvSpPr>
        <p:spPr>
          <a:xfrm>
            <a:off x="406397" y="287248"/>
            <a:ext cx="920799" cy="840512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644FD0-209B-4D3E-9D02-FD30FB5BF2F0}"/>
              </a:ext>
            </a:extLst>
          </p:cNvPr>
          <p:cNvCxnSpPr>
            <a:stCxn id="17" idx="5"/>
          </p:cNvCxnSpPr>
          <p:nvPr/>
        </p:nvCxnSpPr>
        <p:spPr>
          <a:xfrm>
            <a:off x="1192348" y="1004670"/>
            <a:ext cx="822097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BE7093-6179-4578-94C5-23D4319E94AD}"/>
              </a:ext>
            </a:extLst>
          </p:cNvPr>
          <p:cNvCxnSpPr>
            <a:stCxn id="17" idx="6"/>
          </p:cNvCxnSpPr>
          <p:nvPr/>
        </p:nvCxnSpPr>
        <p:spPr>
          <a:xfrm>
            <a:off x="1327196" y="707504"/>
            <a:ext cx="202560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89D2A69-B1EB-463F-B341-99559C9DF9A1}"/>
              </a:ext>
            </a:extLst>
          </p:cNvPr>
          <p:cNvSpPr/>
          <p:nvPr/>
        </p:nvSpPr>
        <p:spPr>
          <a:xfrm>
            <a:off x="1879597" y="1362824"/>
            <a:ext cx="920799" cy="840512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JPA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D565F9-0FA1-4656-8944-F10544969F21}"/>
              </a:ext>
            </a:extLst>
          </p:cNvPr>
          <p:cNvSpPr/>
          <p:nvPr/>
        </p:nvSpPr>
        <p:spPr>
          <a:xfrm>
            <a:off x="3352797" y="287248"/>
            <a:ext cx="920799" cy="840512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Spring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5321AF-8A34-4648-9CFD-918EDE95E059}"/>
              </a:ext>
            </a:extLst>
          </p:cNvPr>
          <p:cNvSpPr/>
          <p:nvPr/>
        </p:nvSpPr>
        <p:spPr>
          <a:xfrm>
            <a:off x="3352798" y="2438400"/>
            <a:ext cx="920799" cy="84051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2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56A3239-0E3E-4F21-BD37-3CEB7F44804F}"/>
              </a:ext>
            </a:extLst>
          </p:cNvPr>
          <p:cNvSpPr/>
          <p:nvPr/>
        </p:nvSpPr>
        <p:spPr>
          <a:xfrm>
            <a:off x="406398" y="2438400"/>
            <a:ext cx="920799" cy="84051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Oracle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3FA49E-3018-48AA-B4D4-795363C36DCC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813197" y="1127760"/>
            <a:ext cx="1" cy="131064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7D26ACA-20DC-488B-8A6F-C498F3FD65F9}"/>
              </a:ext>
            </a:extLst>
          </p:cNvPr>
          <p:cNvCxnSpPr>
            <a:stCxn id="19" idx="5"/>
            <a:endCxn id="5" idx="1"/>
          </p:cNvCxnSpPr>
          <p:nvPr/>
        </p:nvCxnSpPr>
        <p:spPr>
          <a:xfrm>
            <a:off x="2665548" y="2080246"/>
            <a:ext cx="822098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0F0B49-71C5-4E5E-99F1-3C3BD8F26072}"/>
              </a:ext>
            </a:extLst>
          </p:cNvPr>
          <p:cNvCxnSpPr>
            <a:stCxn id="3" idx="7"/>
            <a:endCxn id="19" idx="3"/>
          </p:cNvCxnSpPr>
          <p:nvPr/>
        </p:nvCxnSpPr>
        <p:spPr>
          <a:xfrm flipV="1">
            <a:off x="1192349" y="2080246"/>
            <a:ext cx="822096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7FDBBA-4769-476F-967B-870835C1656C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1327197" y="2858656"/>
            <a:ext cx="202560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E633422-A0E2-45E9-AA5F-A02F4873D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56617"/>
              </p:ext>
            </p:extLst>
          </p:nvPr>
        </p:nvGraphicFramePr>
        <p:xfrm>
          <a:off x="4751726" y="852270"/>
          <a:ext cx="4662965" cy="107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1404176968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151744063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60463278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07679587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10057797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 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97441"/>
                  </a:ext>
                </a:extLst>
              </a:tr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21467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70E498-66F4-4CEB-92A5-9AF9807E0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56686"/>
              </p:ext>
            </p:extLst>
          </p:nvPr>
        </p:nvGraphicFramePr>
        <p:xfrm>
          <a:off x="4751726" y="2511480"/>
          <a:ext cx="46629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63219121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77733796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42666073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6071476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752330734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Spring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Spring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1980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C45D5-329D-4C9F-B4EE-E4E25503FB8E}"/>
              </a:ext>
            </a:extLst>
          </p:cNvPr>
          <p:cNvSpPr txBox="1"/>
          <p:nvPr/>
        </p:nvSpPr>
        <p:spPr>
          <a:xfrm>
            <a:off x="4751726" y="398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진입 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9E139-919B-4953-99DB-7BEF62AAC6B9}"/>
              </a:ext>
            </a:extLst>
          </p:cNvPr>
          <p:cNvSpPr txBox="1"/>
          <p:nvPr/>
        </p:nvSpPr>
        <p:spPr>
          <a:xfrm>
            <a:off x="4751726" y="20905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위상 순서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A888EC2-FA1D-4055-98AB-B9AFE44BD27A}"/>
              </a:ext>
            </a:extLst>
          </p:cNvPr>
          <p:cNvSpPr/>
          <p:nvPr/>
        </p:nvSpPr>
        <p:spPr>
          <a:xfrm>
            <a:off x="406397" y="287248"/>
            <a:ext cx="920799" cy="840512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644FD0-209B-4D3E-9D02-FD30FB5BF2F0}"/>
              </a:ext>
            </a:extLst>
          </p:cNvPr>
          <p:cNvCxnSpPr>
            <a:stCxn id="17" idx="5"/>
          </p:cNvCxnSpPr>
          <p:nvPr/>
        </p:nvCxnSpPr>
        <p:spPr>
          <a:xfrm>
            <a:off x="1192348" y="1004670"/>
            <a:ext cx="822097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BE7093-6179-4578-94C5-23D4319E94AD}"/>
              </a:ext>
            </a:extLst>
          </p:cNvPr>
          <p:cNvCxnSpPr>
            <a:stCxn id="17" idx="6"/>
          </p:cNvCxnSpPr>
          <p:nvPr/>
        </p:nvCxnSpPr>
        <p:spPr>
          <a:xfrm>
            <a:off x="1327196" y="707504"/>
            <a:ext cx="202560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89D2A69-B1EB-463F-B341-99559C9DF9A1}"/>
              </a:ext>
            </a:extLst>
          </p:cNvPr>
          <p:cNvSpPr/>
          <p:nvPr/>
        </p:nvSpPr>
        <p:spPr>
          <a:xfrm>
            <a:off x="1879597" y="1362824"/>
            <a:ext cx="920799" cy="840512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JPA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D565F9-0FA1-4656-8944-F10544969F21}"/>
              </a:ext>
            </a:extLst>
          </p:cNvPr>
          <p:cNvSpPr/>
          <p:nvPr/>
        </p:nvSpPr>
        <p:spPr>
          <a:xfrm>
            <a:off x="3352797" y="287248"/>
            <a:ext cx="920799" cy="840512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Spring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5321AF-8A34-4648-9CFD-918EDE95E059}"/>
              </a:ext>
            </a:extLst>
          </p:cNvPr>
          <p:cNvSpPr/>
          <p:nvPr/>
        </p:nvSpPr>
        <p:spPr>
          <a:xfrm>
            <a:off x="3352798" y="2438400"/>
            <a:ext cx="920799" cy="840512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Spring</a:t>
            </a:r>
          </a:p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JPA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5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54DCB828-75A9-4A19-A80C-40FAC8EBDE86}"/>
              </a:ext>
            </a:extLst>
          </p:cNvPr>
          <p:cNvGrpSpPr/>
          <p:nvPr/>
        </p:nvGrpSpPr>
        <p:grpSpPr>
          <a:xfrm>
            <a:off x="304800" y="438150"/>
            <a:ext cx="6095998" cy="1325245"/>
            <a:chOff x="304800" y="438150"/>
            <a:chExt cx="6095998" cy="132524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F1014C8-3928-4F7C-A8CA-2073C8FD0858}"/>
                </a:ext>
              </a:extLst>
            </p:cNvPr>
            <p:cNvSpPr/>
            <p:nvPr/>
          </p:nvSpPr>
          <p:spPr>
            <a:xfrm>
              <a:off x="304800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3307BA-12F6-44D8-B67C-D8521DAC73C7}"/>
                </a:ext>
              </a:extLst>
            </p:cNvPr>
            <p:cNvSpPr/>
            <p:nvPr/>
          </p:nvSpPr>
          <p:spPr>
            <a:xfrm>
              <a:off x="304800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7D25903-8F87-4218-9AE7-8CDB57BD2E48}"/>
                </a:ext>
              </a:extLst>
            </p:cNvPr>
            <p:cNvCxnSpPr>
              <a:cxnSpLocks/>
              <a:stCxn id="3" idx="0"/>
              <a:endCxn id="4" idx="2"/>
            </p:cNvCxnSpPr>
            <p:nvPr/>
          </p:nvCxnSpPr>
          <p:spPr>
            <a:xfrm flipV="1">
              <a:off x="609600" y="89535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1473F3-D58F-45D9-8F67-35E8FD5AAE17}"/>
                </a:ext>
              </a:extLst>
            </p:cNvPr>
            <p:cNvSpPr/>
            <p:nvPr/>
          </p:nvSpPr>
          <p:spPr>
            <a:xfrm>
              <a:off x="1219200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69C9FD-0571-4B8A-8CBE-479DB399AC87}"/>
                </a:ext>
              </a:extLst>
            </p:cNvPr>
            <p:cNvSpPr/>
            <p:nvPr/>
          </p:nvSpPr>
          <p:spPr>
            <a:xfrm>
              <a:off x="1219200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46A16F0-6996-4441-9FE9-A7FA56086011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1524000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094D6ED-1157-41BF-BFE6-651DC31D2F74}"/>
                </a:ext>
              </a:extLst>
            </p:cNvPr>
            <p:cNvSpPr/>
            <p:nvPr/>
          </p:nvSpPr>
          <p:spPr>
            <a:xfrm>
              <a:off x="2133599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24694B-CC77-4B54-859F-C7B1BBE87626}"/>
                </a:ext>
              </a:extLst>
            </p:cNvPr>
            <p:cNvSpPr/>
            <p:nvPr/>
          </p:nvSpPr>
          <p:spPr>
            <a:xfrm>
              <a:off x="2133599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41D6870-BDEE-42CD-8265-CFEF98607758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2438399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0455F7-54F8-43C3-8AE9-4B6D8BC5F420}"/>
                </a:ext>
              </a:extLst>
            </p:cNvPr>
            <p:cNvSpPr/>
            <p:nvPr/>
          </p:nvSpPr>
          <p:spPr>
            <a:xfrm>
              <a:off x="3047999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72E8EF-3AD4-4826-BD27-1322CD2B45CB}"/>
                </a:ext>
              </a:extLst>
            </p:cNvPr>
            <p:cNvSpPr/>
            <p:nvPr/>
          </p:nvSpPr>
          <p:spPr>
            <a:xfrm>
              <a:off x="3047999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61192B4-5AF7-46E7-801A-B85317C9A020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V="1">
              <a:off x="3352799" y="89535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A7497-1900-475A-BC33-A93AECDD0C00}"/>
                </a:ext>
              </a:extLst>
            </p:cNvPr>
            <p:cNvSpPr/>
            <p:nvPr/>
          </p:nvSpPr>
          <p:spPr>
            <a:xfrm>
              <a:off x="3962399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0EBCB7-B272-4134-9FAD-921113362E87}"/>
                </a:ext>
              </a:extLst>
            </p:cNvPr>
            <p:cNvSpPr/>
            <p:nvPr/>
          </p:nvSpPr>
          <p:spPr>
            <a:xfrm>
              <a:off x="3962399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8DB9334-5E41-4E81-ABBF-8117EB9E64BA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>
            <a:xfrm flipV="1">
              <a:off x="4267199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67D0E6F-3F21-449C-92F8-CB621226839E}"/>
                </a:ext>
              </a:extLst>
            </p:cNvPr>
            <p:cNvSpPr/>
            <p:nvPr/>
          </p:nvSpPr>
          <p:spPr>
            <a:xfrm>
              <a:off x="4876799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700684-B230-49DF-BD20-F2753B04B5F3}"/>
                </a:ext>
              </a:extLst>
            </p:cNvPr>
            <p:cNvSpPr/>
            <p:nvPr/>
          </p:nvSpPr>
          <p:spPr>
            <a:xfrm>
              <a:off x="4876799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82EE010-BC70-4EF8-96F3-6DF9D72A5438}"/>
                </a:ext>
              </a:extLst>
            </p:cNvPr>
            <p:cNvCxnSpPr>
              <a:cxnSpLocks/>
              <a:stCxn id="19" idx="0"/>
              <a:endCxn id="20" idx="2"/>
            </p:cNvCxnSpPr>
            <p:nvPr/>
          </p:nvCxnSpPr>
          <p:spPr>
            <a:xfrm flipV="1">
              <a:off x="5181599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21AF6E9-927B-473B-8B6B-C8D79EC33D84}"/>
                </a:ext>
              </a:extLst>
            </p:cNvPr>
            <p:cNvSpPr/>
            <p:nvPr/>
          </p:nvSpPr>
          <p:spPr>
            <a:xfrm>
              <a:off x="5791198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EAA921B-D15A-42D1-A637-F0D89BF6E45C}"/>
                </a:ext>
              </a:extLst>
            </p:cNvPr>
            <p:cNvSpPr/>
            <p:nvPr/>
          </p:nvSpPr>
          <p:spPr>
            <a:xfrm>
              <a:off x="5791198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9DEB703-2512-4765-85D0-117FA2393EDE}"/>
                </a:ext>
              </a:extLst>
            </p:cNvPr>
            <p:cNvCxnSpPr>
              <a:cxnSpLocks/>
              <a:stCxn id="22" idx="0"/>
              <a:endCxn id="23" idx="2"/>
            </p:cNvCxnSpPr>
            <p:nvPr/>
          </p:nvCxnSpPr>
          <p:spPr>
            <a:xfrm flipV="1">
              <a:off x="6095998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EBDB19AD-8576-44D9-98C6-032B0CA37F81}"/>
              </a:ext>
            </a:extLst>
          </p:cNvPr>
          <p:cNvGrpSpPr/>
          <p:nvPr/>
        </p:nvGrpSpPr>
        <p:grpSpPr>
          <a:xfrm>
            <a:off x="304800" y="2683510"/>
            <a:ext cx="6095998" cy="1325245"/>
            <a:chOff x="304800" y="2683510"/>
            <a:chExt cx="6095998" cy="1325245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8AE7E8D4-7BCB-430E-BFFB-35B383B3FF4C}"/>
                </a:ext>
              </a:extLst>
            </p:cNvPr>
            <p:cNvSpPr/>
            <p:nvPr/>
          </p:nvSpPr>
          <p:spPr>
            <a:xfrm>
              <a:off x="304800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C40513A3-0178-4039-BBEC-9BBBD0FF7A18}"/>
                </a:ext>
              </a:extLst>
            </p:cNvPr>
            <p:cNvSpPr/>
            <p:nvPr/>
          </p:nvSpPr>
          <p:spPr>
            <a:xfrm>
              <a:off x="304800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AC640B45-191F-4FEA-80E8-DB018E65E901}"/>
                </a:ext>
              </a:extLst>
            </p:cNvPr>
            <p:cNvCxnSpPr>
              <a:cxnSpLocks/>
              <a:stCxn id="238" idx="0"/>
              <a:endCxn id="239" idx="2"/>
            </p:cNvCxnSpPr>
            <p:nvPr/>
          </p:nvCxnSpPr>
          <p:spPr>
            <a:xfrm flipV="1">
              <a:off x="609600" y="314071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3A4C8950-13E2-493B-8D58-85EAC76026AC}"/>
                </a:ext>
              </a:extLst>
            </p:cNvPr>
            <p:cNvSpPr/>
            <p:nvPr/>
          </p:nvSpPr>
          <p:spPr>
            <a:xfrm>
              <a:off x="1219200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D01CCD00-FC28-4FF2-9115-88D81D933F10}"/>
                </a:ext>
              </a:extLst>
            </p:cNvPr>
            <p:cNvSpPr/>
            <p:nvPr/>
          </p:nvSpPr>
          <p:spPr>
            <a:xfrm>
              <a:off x="1219200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3" name="직선 화살표 연결선 242">
              <a:extLst>
                <a:ext uri="{FF2B5EF4-FFF2-40B4-BE49-F238E27FC236}">
                  <a16:creationId xmlns:a16="http://schemas.microsoft.com/office/drawing/2014/main" id="{F22ED688-7904-4E3C-A2C1-5C124C23EA85}"/>
                </a:ext>
              </a:extLst>
            </p:cNvPr>
            <p:cNvCxnSpPr>
              <a:cxnSpLocks/>
              <a:stCxn id="241" idx="0"/>
              <a:endCxn id="242" idx="2"/>
            </p:cNvCxnSpPr>
            <p:nvPr/>
          </p:nvCxnSpPr>
          <p:spPr>
            <a:xfrm flipV="1">
              <a:off x="1524000" y="314071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3D77B-1BE2-4C6F-8AC8-3D54990DE434}"/>
                </a:ext>
              </a:extLst>
            </p:cNvPr>
            <p:cNvSpPr/>
            <p:nvPr/>
          </p:nvSpPr>
          <p:spPr>
            <a:xfrm>
              <a:off x="2133599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78BB998-8BED-48D1-969A-26B54BF80C0C}"/>
                </a:ext>
              </a:extLst>
            </p:cNvPr>
            <p:cNvSpPr/>
            <p:nvPr/>
          </p:nvSpPr>
          <p:spPr>
            <a:xfrm>
              <a:off x="2133599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6" name="직선 화살표 연결선 245">
              <a:extLst>
                <a:ext uri="{FF2B5EF4-FFF2-40B4-BE49-F238E27FC236}">
                  <a16:creationId xmlns:a16="http://schemas.microsoft.com/office/drawing/2014/main" id="{31DE5897-F1C3-4E1D-B993-D4CF225B27DC}"/>
                </a:ext>
              </a:extLst>
            </p:cNvPr>
            <p:cNvCxnSpPr>
              <a:cxnSpLocks/>
              <a:stCxn id="244" idx="0"/>
              <a:endCxn id="245" idx="2"/>
            </p:cNvCxnSpPr>
            <p:nvPr/>
          </p:nvCxnSpPr>
          <p:spPr>
            <a:xfrm flipV="1">
              <a:off x="2438399" y="314071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3EB9EF14-35CF-428B-9A6D-A2D4DDEDF534}"/>
                </a:ext>
              </a:extLst>
            </p:cNvPr>
            <p:cNvSpPr/>
            <p:nvPr/>
          </p:nvSpPr>
          <p:spPr>
            <a:xfrm>
              <a:off x="3047999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5393A088-96F5-49F7-B31A-56DA27ED742B}"/>
                </a:ext>
              </a:extLst>
            </p:cNvPr>
            <p:cNvSpPr/>
            <p:nvPr/>
          </p:nvSpPr>
          <p:spPr>
            <a:xfrm>
              <a:off x="3962399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FFEBCFD6-0B4F-4F69-8257-2B6599690A9B}"/>
                </a:ext>
              </a:extLst>
            </p:cNvPr>
            <p:cNvSpPr/>
            <p:nvPr/>
          </p:nvSpPr>
          <p:spPr>
            <a:xfrm>
              <a:off x="3962399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EED83ADE-110F-49EE-865E-BD8C36572E14}"/>
                </a:ext>
              </a:extLst>
            </p:cNvPr>
            <p:cNvCxnSpPr>
              <a:cxnSpLocks/>
              <a:stCxn id="250" idx="0"/>
              <a:endCxn id="251" idx="2"/>
            </p:cNvCxnSpPr>
            <p:nvPr/>
          </p:nvCxnSpPr>
          <p:spPr>
            <a:xfrm flipV="1">
              <a:off x="4267199" y="314071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E2D2F1F5-F6B9-4C1A-B134-27A3403EA2C9}"/>
                </a:ext>
              </a:extLst>
            </p:cNvPr>
            <p:cNvSpPr/>
            <p:nvPr/>
          </p:nvSpPr>
          <p:spPr>
            <a:xfrm>
              <a:off x="4876799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2620F46F-9955-4138-9F36-E78102BC2DE4}"/>
                </a:ext>
              </a:extLst>
            </p:cNvPr>
            <p:cNvSpPr/>
            <p:nvPr/>
          </p:nvSpPr>
          <p:spPr>
            <a:xfrm>
              <a:off x="4876799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2361E4D9-E9ED-49B1-9968-CE586DF9B4E7}"/>
                </a:ext>
              </a:extLst>
            </p:cNvPr>
            <p:cNvCxnSpPr>
              <a:cxnSpLocks/>
              <a:stCxn id="253" idx="0"/>
              <a:endCxn id="254" idx="2"/>
            </p:cNvCxnSpPr>
            <p:nvPr/>
          </p:nvCxnSpPr>
          <p:spPr>
            <a:xfrm flipV="1">
              <a:off x="5181599" y="314071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6CCD188-5736-4903-BAFA-D15C762EBC5B}"/>
                </a:ext>
              </a:extLst>
            </p:cNvPr>
            <p:cNvSpPr/>
            <p:nvPr/>
          </p:nvSpPr>
          <p:spPr>
            <a:xfrm>
              <a:off x="5791198" y="355155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EE598C9-FB6D-48CF-954D-1ECD08046662}"/>
                </a:ext>
              </a:extLst>
            </p:cNvPr>
            <p:cNvSpPr/>
            <p:nvPr/>
          </p:nvSpPr>
          <p:spPr>
            <a:xfrm>
              <a:off x="5791198" y="268351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12F5CF44-A0D8-47E9-8D52-58839CFE64E5}"/>
                </a:ext>
              </a:extLst>
            </p:cNvPr>
            <p:cNvCxnSpPr>
              <a:cxnSpLocks/>
              <a:stCxn id="256" idx="0"/>
              <a:endCxn id="257" idx="2"/>
            </p:cNvCxnSpPr>
            <p:nvPr/>
          </p:nvCxnSpPr>
          <p:spPr>
            <a:xfrm flipV="1">
              <a:off x="6095998" y="314071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연결선: 꺾임 259">
              <a:extLst>
                <a:ext uri="{FF2B5EF4-FFF2-40B4-BE49-F238E27FC236}">
                  <a16:creationId xmlns:a16="http://schemas.microsoft.com/office/drawing/2014/main" id="{08C213EF-DFF6-4142-94D8-384A5EFA6DF8}"/>
                </a:ext>
              </a:extLst>
            </p:cNvPr>
            <p:cNvCxnSpPr>
              <a:cxnSpLocks/>
              <a:stCxn id="247" idx="0"/>
              <a:endCxn id="239" idx="0"/>
            </p:cNvCxnSpPr>
            <p:nvPr/>
          </p:nvCxnSpPr>
          <p:spPr>
            <a:xfrm rot="16200000" flipV="1">
              <a:off x="1547178" y="1745933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그룹 425">
            <a:extLst>
              <a:ext uri="{FF2B5EF4-FFF2-40B4-BE49-F238E27FC236}">
                <a16:creationId xmlns:a16="http://schemas.microsoft.com/office/drawing/2014/main" id="{571677C6-5144-4894-AAF0-CA0F6FD201AE}"/>
              </a:ext>
            </a:extLst>
          </p:cNvPr>
          <p:cNvGrpSpPr/>
          <p:nvPr/>
        </p:nvGrpSpPr>
        <p:grpSpPr>
          <a:xfrm>
            <a:off x="304800" y="4866006"/>
            <a:ext cx="6095998" cy="1325245"/>
            <a:chOff x="304800" y="4866006"/>
            <a:chExt cx="6095998" cy="1325245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E2774D15-5BC1-4B8A-A1FB-C55B34DE1B3F}"/>
                </a:ext>
              </a:extLst>
            </p:cNvPr>
            <p:cNvSpPr/>
            <p:nvPr/>
          </p:nvSpPr>
          <p:spPr>
            <a:xfrm>
              <a:off x="304800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38AC83A4-3366-4F21-A4E7-D4B456BB39B9}"/>
                </a:ext>
              </a:extLst>
            </p:cNvPr>
            <p:cNvSpPr/>
            <p:nvPr/>
          </p:nvSpPr>
          <p:spPr>
            <a:xfrm>
              <a:off x="304800" y="486600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8" name="직선 화살표 연결선 317">
              <a:extLst>
                <a:ext uri="{FF2B5EF4-FFF2-40B4-BE49-F238E27FC236}">
                  <a16:creationId xmlns:a16="http://schemas.microsoft.com/office/drawing/2014/main" id="{6000566D-2098-48CE-B817-2AE18C653A4A}"/>
                </a:ext>
              </a:extLst>
            </p:cNvPr>
            <p:cNvCxnSpPr>
              <a:cxnSpLocks/>
              <a:stCxn id="316" idx="0"/>
              <a:endCxn id="317" idx="2"/>
            </p:cNvCxnSpPr>
            <p:nvPr/>
          </p:nvCxnSpPr>
          <p:spPr>
            <a:xfrm flipV="1">
              <a:off x="609600" y="5323206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4FFCFA64-BA87-478E-AF2B-C86E574E4CD7}"/>
                </a:ext>
              </a:extLst>
            </p:cNvPr>
            <p:cNvSpPr/>
            <p:nvPr/>
          </p:nvSpPr>
          <p:spPr>
            <a:xfrm>
              <a:off x="1219200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970D5BEE-C381-48F6-8E8A-6DBAA7887CF3}"/>
                </a:ext>
              </a:extLst>
            </p:cNvPr>
            <p:cNvSpPr/>
            <p:nvPr/>
          </p:nvSpPr>
          <p:spPr>
            <a:xfrm>
              <a:off x="1219200" y="486600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5F05AFE4-FA0F-40A4-950F-51DCD6A1D58F}"/>
                </a:ext>
              </a:extLst>
            </p:cNvPr>
            <p:cNvCxnSpPr>
              <a:cxnSpLocks/>
              <a:stCxn id="319" idx="0"/>
              <a:endCxn id="320" idx="2"/>
            </p:cNvCxnSpPr>
            <p:nvPr/>
          </p:nvCxnSpPr>
          <p:spPr>
            <a:xfrm flipV="1">
              <a:off x="1524000" y="5323206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D6706900-8C96-45DF-9C8B-9FCAA5102C57}"/>
                </a:ext>
              </a:extLst>
            </p:cNvPr>
            <p:cNvSpPr/>
            <p:nvPr/>
          </p:nvSpPr>
          <p:spPr>
            <a:xfrm>
              <a:off x="2133599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DEDE520-B017-4639-87C5-853BF7682CC5}"/>
                </a:ext>
              </a:extLst>
            </p:cNvPr>
            <p:cNvSpPr/>
            <p:nvPr/>
          </p:nvSpPr>
          <p:spPr>
            <a:xfrm>
              <a:off x="2133599" y="486600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4" name="직선 화살표 연결선 323">
              <a:extLst>
                <a:ext uri="{FF2B5EF4-FFF2-40B4-BE49-F238E27FC236}">
                  <a16:creationId xmlns:a16="http://schemas.microsoft.com/office/drawing/2014/main" id="{2E78842D-3AA3-47E6-8DD2-03AE26D9B006}"/>
                </a:ext>
              </a:extLst>
            </p:cNvPr>
            <p:cNvCxnSpPr>
              <a:cxnSpLocks/>
              <a:stCxn id="322" idx="0"/>
              <a:endCxn id="323" idx="2"/>
            </p:cNvCxnSpPr>
            <p:nvPr/>
          </p:nvCxnSpPr>
          <p:spPr>
            <a:xfrm flipV="1">
              <a:off x="2438399" y="5323206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123175C9-8092-40A9-B74A-A9B380D66785}"/>
                </a:ext>
              </a:extLst>
            </p:cNvPr>
            <p:cNvSpPr/>
            <p:nvPr/>
          </p:nvSpPr>
          <p:spPr>
            <a:xfrm>
              <a:off x="3047999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519DCB77-7E6D-4EFB-A7A1-254592553FAD}"/>
                </a:ext>
              </a:extLst>
            </p:cNvPr>
            <p:cNvSpPr/>
            <p:nvPr/>
          </p:nvSpPr>
          <p:spPr>
            <a:xfrm>
              <a:off x="3962399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793A1F4F-EE42-403C-9903-E16FBFC96900}"/>
                </a:ext>
              </a:extLst>
            </p:cNvPr>
            <p:cNvSpPr/>
            <p:nvPr/>
          </p:nvSpPr>
          <p:spPr>
            <a:xfrm>
              <a:off x="4876799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64FFB915-9AB1-4E7C-B2DA-8A8CB0DF7202}"/>
                </a:ext>
              </a:extLst>
            </p:cNvPr>
            <p:cNvSpPr/>
            <p:nvPr/>
          </p:nvSpPr>
          <p:spPr>
            <a:xfrm>
              <a:off x="4876799" y="486600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1" name="직선 화살표 연결선 330">
              <a:extLst>
                <a:ext uri="{FF2B5EF4-FFF2-40B4-BE49-F238E27FC236}">
                  <a16:creationId xmlns:a16="http://schemas.microsoft.com/office/drawing/2014/main" id="{79A6C84A-201F-4932-931E-3BF16E58F349}"/>
                </a:ext>
              </a:extLst>
            </p:cNvPr>
            <p:cNvCxnSpPr>
              <a:cxnSpLocks/>
              <a:stCxn id="329" idx="0"/>
              <a:endCxn id="330" idx="2"/>
            </p:cNvCxnSpPr>
            <p:nvPr/>
          </p:nvCxnSpPr>
          <p:spPr>
            <a:xfrm flipV="1">
              <a:off x="5181599" y="5323206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5B9ED745-D8C2-4136-B4EC-5FD04B55C9BD}"/>
                </a:ext>
              </a:extLst>
            </p:cNvPr>
            <p:cNvSpPr/>
            <p:nvPr/>
          </p:nvSpPr>
          <p:spPr>
            <a:xfrm>
              <a:off x="5791198" y="5734051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327A8FEA-2722-463C-88E1-5CC1D1E0F7DA}"/>
                </a:ext>
              </a:extLst>
            </p:cNvPr>
            <p:cNvSpPr/>
            <p:nvPr/>
          </p:nvSpPr>
          <p:spPr>
            <a:xfrm>
              <a:off x="5791198" y="486600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58F69C25-B989-4913-A488-6A9800BA3998}"/>
                </a:ext>
              </a:extLst>
            </p:cNvPr>
            <p:cNvCxnSpPr>
              <a:cxnSpLocks/>
              <a:stCxn id="332" idx="0"/>
              <a:endCxn id="333" idx="2"/>
            </p:cNvCxnSpPr>
            <p:nvPr/>
          </p:nvCxnSpPr>
          <p:spPr>
            <a:xfrm flipV="1">
              <a:off x="6095998" y="5323206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연결선: 꺾임 334">
              <a:extLst>
                <a:ext uri="{FF2B5EF4-FFF2-40B4-BE49-F238E27FC236}">
                  <a16:creationId xmlns:a16="http://schemas.microsoft.com/office/drawing/2014/main" id="{C2B23C6B-84BF-48B7-8911-F3A186947340}"/>
                </a:ext>
              </a:extLst>
            </p:cNvPr>
            <p:cNvCxnSpPr>
              <a:cxnSpLocks/>
              <a:stCxn id="325" idx="0"/>
              <a:endCxn id="317" idx="0"/>
            </p:cNvCxnSpPr>
            <p:nvPr/>
          </p:nvCxnSpPr>
          <p:spPr>
            <a:xfrm rot="16200000" flipV="1">
              <a:off x="1547178" y="3928429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연결선: 꺾임 336">
              <a:extLst>
                <a:ext uri="{FF2B5EF4-FFF2-40B4-BE49-F238E27FC236}">
                  <a16:creationId xmlns:a16="http://schemas.microsoft.com/office/drawing/2014/main" id="{5AFF240E-66DF-4759-8351-D6C8F93FC9F0}"/>
                </a:ext>
              </a:extLst>
            </p:cNvPr>
            <p:cNvCxnSpPr>
              <a:stCxn id="326" idx="0"/>
              <a:endCxn id="323" idx="3"/>
            </p:cNvCxnSpPr>
            <p:nvPr/>
          </p:nvCxnSpPr>
          <p:spPr>
            <a:xfrm rot="16200000" flipV="1">
              <a:off x="3185477" y="4652329"/>
              <a:ext cx="639445" cy="15240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87B403FE-AA87-4E39-894E-4D5A013AB9EE}"/>
              </a:ext>
            </a:extLst>
          </p:cNvPr>
          <p:cNvCxnSpPr/>
          <p:nvPr/>
        </p:nvCxnSpPr>
        <p:spPr>
          <a:xfrm>
            <a:off x="6629400" y="-584200"/>
            <a:ext cx="0" cy="8242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66C463CC-4552-4419-83EC-075BDD1A58B0}"/>
              </a:ext>
            </a:extLst>
          </p:cNvPr>
          <p:cNvGrpSpPr/>
          <p:nvPr/>
        </p:nvGrpSpPr>
        <p:grpSpPr>
          <a:xfrm>
            <a:off x="6858002" y="438150"/>
            <a:ext cx="6095998" cy="1325245"/>
            <a:chOff x="6858002" y="438150"/>
            <a:chExt cx="6095998" cy="132524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FC0FF6C5-EECC-44AD-AACA-5E3A58C9B9FC}"/>
                </a:ext>
              </a:extLst>
            </p:cNvPr>
            <p:cNvSpPr/>
            <p:nvPr/>
          </p:nvSpPr>
          <p:spPr>
            <a:xfrm>
              <a:off x="6858002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E51C3580-577C-45F6-9113-CAE293169721}"/>
                </a:ext>
              </a:extLst>
            </p:cNvPr>
            <p:cNvSpPr/>
            <p:nvPr/>
          </p:nvSpPr>
          <p:spPr>
            <a:xfrm>
              <a:off x="6858002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F9F89CA6-49EC-403E-A1B5-979DB028CC0E}"/>
                </a:ext>
              </a:extLst>
            </p:cNvPr>
            <p:cNvCxnSpPr>
              <a:cxnSpLocks/>
              <a:stCxn id="338" idx="0"/>
              <a:endCxn id="339" idx="2"/>
            </p:cNvCxnSpPr>
            <p:nvPr/>
          </p:nvCxnSpPr>
          <p:spPr>
            <a:xfrm flipV="1">
              <a:off x="7162802" y="89535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2F1D4FA-6AB8-44B7-8C48-C4A869DD8252}"/>
                </a:ext>
              </a:extLst>
            </p:cNvPr>
            <p:cNvSpPr/>
            <p:nvPr/>
          </p:nvSpPr>
          <p:spPr>
            <a:xfrm>
              <a:off x="7772402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1EC3481-228E-4723-A83D-E6172E77F525}"/>
                </a:ext>
              </a:extLst>
            </p:cNvPr>
            <p:cNvSpPr/>
            <p:nvPr/>
          </p:nvSpPr>
          <p:spPr>
            <a:xfrm>
              <a:off x="7772402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E31C954E-09A7-4C3B-AFD0-D90A5F226ACE}"/>
                </a:ext>
              </a:extLst>
            </p:cNvPr>
            <p:cNvCxnSpPr>
              <a:cxnSpLocks/>
              <a:stCxn id="341" idx="0"/>
              <a:endCxn id="342" idx="2"/>
            </p:cNvCxnSpPr>
            <p:nvPr/>
          </p:nvCxnSpPr>
          <p:spPr>
            <a:xfrm flipV="1">
              <a:off x="8077202" y="895350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DC4E5C6A-959F-4509-9D96-4197D328C344}"/>
                </a:ext>
              </a:extLst>
            </p:cNvPr>
            <p:cNvSpPr/>
            <p:nvPr/>
          </p:nvSpPr>
          <p:spPr>
            <a:xfrm>
              <a:off x="8686801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3C41DBC6-2D8F-4878-B345-295384C69856}"/>
                </a:ext>
              </a:extLst>
            </p:cNvPr>
            <p:cNvSpPr/>
            <p:nvPr/>
          </p:nvSpPr>
          <p:spPr>
            <a:xfrm>
              <a:off x="8686801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72FDBC97-CFD8-4071-8CC0-7ADAFE7EA9AB}"/>
                </a:ext>
              </a:extLst>
            </p:cNvPr>
            <p:cNvCxnSpPr>
              <a:cxnSpLocks/>
              <a:stCxn id="344" idx="0"/>
              <a:endCxn id="345" idx="2"/>
            </p:cNvCxnSpPr>
            <p:nvPr/>
          </p:nvCxnSpPr>
          <p:spPr>
            <a:xfrm flipV="1">
              <a:off x="8991601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FF97BA79-793B-4635-BC00-5C0A8980B715}"/>
                </a:ext>
              </a:extLst>
            </p:cNvPr>
            <p:cNvSpPr/>
            <p:nvPr/>
          </p:nvSpPr>
          <p:spPr>
            <a:xfrm>
              <a:off x="9601201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16F0B08-9FC7-4C9E-9ED5-D4C4CC511728}"/>
                </a:ext>
              </a:extLst>
            </p:cNvPr>
            <p:cNvSpPr/>
            <p:nvPr/>
          </p:nvSpPr>
          <p:spPr>
            <a:xfrm>
              <a:off x="10515601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2560C05A-EA3B-483A-AE21-F3AC6CD84D2A}"/>
                </a:ext>
              </a:extLst>
            </p:cNvPr>
            <p:cNvSpPr/>
            <p:nvPr/>
          </p:nvSpPr>
          <p:spPr>
            <a:xfrm>
              <a:off x="11430001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B955EA52-E379-4B5B-B8C6-E43B207FA476}"/>
                </a:ext>
              </a:extLst>
            </p:cNvPr>
            <p:cNvSpPr/>
            <p:nvPr/>
          </p:nvSpPr>
          <p:spPr>
            <a:xfrm>
              <a:off x="12344400" y="130619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E7EEA89B-B7E6-456B-B9EB-17BF8F8759E0}"/>
                </a:ext>
              </a:extLst>
            </p:cNvPr>
            <p:cNvSpPr/>
            <p:nvPr/>
          </p:nvSpPr>
          <p:spPr>
            <a:xfrm>
              <a:off x="12344400" y="43815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직선 화살표 연결선 353">
              <a:extLst>
                <a:ext uri="{FF2B5EF4-FFF2-40B4-BE49-F238E27FC236}">
                  <a16:creationId xmlns:a16="http://schemas.microsoft.com/office/drawing/2014/main" id="{EC7B8A40-DAA0-4DD5-B7C1-819A633B27A3}"/>
                </a:ext>
              </a:extLst>
            </p:cNvPr>
            <p:cNvCxnSpPr>
              <a:cxnSpLocks/>
              <a:stCxn id="352" idx="0"/>
              <a:endCxn id="353" idx="2"/>
            </p:cNvCxnSpPr>
            <p:nvPr/>
          </p:nvCxnSpPr>
          <p:spPr>
            <a:xfrm flipV="1">
              <a:off x="12649200" y="89535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연결선: 꺾임 354">
              <a:extLst>
                <a:ext uri="{FF2B5EF4-FFF2-40B4-BE49-F238E27FC236}">
                  <a16:creationId xmlns:a16="http://schemas.microsoft.com/office/drawing/2014/main" id="{61B15B05-1518-4095-A7AD-E1ADD3FAB87D}"/>
                </a:ext>
              </a:extLst>
            </p:cNvPr>
            <p:cNvCxnSpPr>
              <a:cxnSpLocks/>
              <a:stCxn id="347" idx="0"/>
              <a:endCxn id="339" idx="0"/>
            </p:cNvCxnSpPr>
            <p:nvPr/>
          </p:nvCxnSpPr>
          <p:spPr>
            <a:xfrm rot="16200000" flipV="1">
              <a:off x="8100380" y="-499427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연결선: 꺾임 355">
              <a:extLst>
                <a:ext uri="{FF2B5EF4-FFF2-40B4-BE49-F238E27FC236}">
                  <a16:creationId xmlns:a16="http://schemas.microsoft.com/office/drawing/2014/main" id="{DB506241-5B90-40C3-A39D-FA88B1092A1F}"/>
                </a:ext>
              </a:extLst>
            </p:cNvPr>
            <p:cNvCxnSpPr>
              <a:stCxn id="348" idx="0"/>
              <a:endCxn id="345" idx="3"/>
            </p:cNvCxnSpPr>
            <p:nvPr/>
          </p:nvCxnSpPr>
          <p:spPr>
            <a:xfrm rot="16200000" flipV="1">
              <a:off x="9738679" y="224473"/>
              <a:ext cx="639445" cy="15240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연결선: 꺾임 361">
              <a:extLst>
                <a:ext uri="{FF2B5EF4-FFF2-40B4-BE49-F238E27FC236}">
                  <a16:creationId xmlns:a16="http://schemas.microsoft.com/office/drawing/2014/main" id="{CDCD36D3-88AA-4643-920C-4F14C9F84D62}"/>
                </a:ext>
              </a:extLst>
            </p:cNvPr>
            <p:cNvCxnSpPr>
              <a:cxnSpLocks/>
              <a:stCxn id="349" idx="0"/>
              <a:endCxn id="339" idx="0"/>
            </p:cNvCxnSpPr>
            <p:nvPr/>
          </p:nvCxnSpPr>
          <p:spPr>
            <a:xfrm rot="16200000" flipV="1">
              <a:off x="9014780" y="-1413827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026929F3-9553-4E4F-ABEE-83E0A01A3DE5}"/>
              </a:ext>
            </a:extLst>
          </p:cNvPr>
          <p:cNvGrpSpPr/>
          <p:nvPr/>
        </p:nvGrpSpPr>
        <p:grpSpPr>
          <a:xfrm>
            <a:off x="6858002" y="2631440"/>
            <a:ext cx="6095998" cy="1325245"/>
            <a:chOff x="6858002" y="2631440"/>
            <a:chExt cx="6095998" cy="1325245"/>
          </a:xfrm>
        </p:grpSpPr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18606398-BDAA-4BE4-AD6B-507B184175B8}"/>
                </a:ext>
              </a:extLst>
            </p:cNvPr>
            <p:cNvSpPr/>
            <p:nvPr/>
          </p:nvSpPr>
          <p:spPr>
            <a:xfrm>
              <a:off x="6858002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D425976-9ABC-40EC-A27F-9DD70580C649}"/>
                </a:ext>
              </a:extLst>
            </p:cNvPr>
            <p:cNvSpPr/>
            <p:nvPr/>
          </p:nvSpPr>
          <p:spPr>
            <a:xfrm>
              <a:off x="6858002" y="263144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6" name="직선 화살표 연결선 365">
              <a:extLst>
                <a:ext uri="{FF2B5EF4-FFF2-40B4-BE49-F238E27FC236}">
                  <a16:creationId xmlns:a16="http://schemas.microsoft.com/office/drawing/2014/main" id="{05658267-5775-4FC3-A081-47DC9B284103}"/>
                </a:ext>
              </a:extLst>
            </p:cNvPr>
            <p:cNvCxnSpPr>
              <a:cxnSpLocks/>
              <a:stCxn id="364" idx="0"/>
              <a:endCxn id="365" idx="2"/>
            </p:cNvCxnSpPr>
            <p:nvPr/>
          </p:nvCxnSpPr>
          <p:spPr>
            <a:xfrm flipV="1">
              <a:off x="7162802" y="308864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FD5C988E-E129-43E7-A8E6-2E6139E8C431}"/>
                </a:ext>
              </a:extLst>
            </p:cNvPr>
            <p:cNvSpPr/>
            <p:nvPr/>
          </p:nvSpPr>
          <p:spPr>
            <a:xfrm>
              <a:off x="7772402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gradFill flip="none" rotWithShape="1">
                <a:gsLst>
                  <a:gs pos="0">
                    <a:srgbClr val="0900C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C00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1EFC0AC1-1D94-45BB-B53C-B52125EEAFBA}"/>
                </a:ext>
              </a:extLst>
            </p:cNvPr>
            <p:cNvSpPr/>
            <p:nvPr/>
          </p:nvSpPr>
          <p:spPr>
            <a:xfrm>
              <a:off x="8686801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324AD4E-F091-42E3-A129-99303B3C313E}"/>
                </a:ext>
              </a:extLst>
            </p:cNvPr>
            <p:cNvSpPr/>
            <p:nvPr/>
          </p:nvSpPr>
          <p:spPr>
            <a:xfrm>
              <a:off x="8686801" y="263144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0254EBCD-2647-4FE5-A214-BF873D17E6E7}"/>
                </a:ext>
              </a:extLst>
            </p:cNvPr>
            <p:cNvCxnSpPr>
              <a:cxnSpLocks/>
              <a:stCxn id="370" idx="0"/>
              <a:endCxn id="371" idx="2"/>
            </p:cNvCxnSpPr>
            <p:nvPr/>
          </p:nvCxnSpPr>
          <p:spPr>
            <a:xfrm flipV="1">
              <a:off x="8991601" y="308864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D4AB9DEF-C5F0-4761-B3F4-C8E9F62C3A05}"/>
                </a:ext>
              </a:extLst>
            </p:cNvPr>
            <p:cNvSpPr/>
            <p:nvPr/>
          </p:nvSpPr>
          <p:spPr>
            <a:xfrm>
              <a:off x="9601201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35AAB964-D598-4086-9A29-28AF413EDE96}"/>
                </a:ext>
              </a:extLst>
            </p:cNvPr>
            <p:cNvSpPr/>
            <p:nvPr/>
          </p:nvSpPr>
          <p:spPr>
            <a:xfrm>
              <a:off x="10515601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14FFFF66-BFB7-4AF3-9EFF-B2F4F82FB05F}"/>
                </a:ext>
              </a:extLst>
            </p:cNvPr>
            <p:cNvSpPr/>
            <p:nvPr/>
          </p:nvSpPr>
          <p:spPr>
            <a:xfrm>
              <a:off x="11430001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FC44F8C3-93AB-4E4B-9B7E-0031586D42A7}"/>
                </a:ext>
              </a:extLst>
            </p:cNvPr>
            <p:cNvSpPr/>
            <p:nvPr/>
          </p:nvSpPr>
          <p:spPr>
            <a:xfrm>
              <a:off x="12344400" y="3499485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22C645DE-7EFC-4570-899A-3F18A46EEF78}"/>
                </a:ext>
              </a:extLst>
            </p:cNvPr>
            <p:cNvSpPr/>
            <p:nvPr/>
          </p:nvSpPr>
          <p:spPr>
            <a:xfrm>
              <a:off x="12344400" y="2631440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id="{04E7797E-096D-41D5-A8CB-8B5358ABF01B}"/>
                </a:ext>
              </a:extLst>
            </p:cNvPr>
            <p:cNvCxnSpPr>
              <a:cxnSpLocks/>
              <a:stCxn id="376" idx="0"/>
              <a:endCxn id="377" idx="2"/>
            </p:cNvCxnSpPr>
            <p:nvPr/>
          </p:nvCxnSpPr>
          <p:spPr>
            <a:xfrm flipV="1">
              <a:off x="12649200" y="3088640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연결선: 꺾임 378">
              <a:extLst>
                <a:ext uri="{FF2B5EF4-FFF2-40B4-BE49-F238E27FC236}">
                  <a16:creationId xmlns:a16="http://schemas.microsoft.com/office/drawing/2014/main" id="{6A9AE295-5D6E-4D94-BE05-5F5388E05EC3}"/>
                </a:ext>
              </a:extLst>
            </p:cNvPr>
            <p:cNvCxnSpPr>
              <a:cxnSpLocks/>
              <a:stCxn id="373" idx="0"/>
              <a:endCxn id="365" idx="0"/>
            </p:cNvCxnSpPr>
            <p:nvPr/>
          </p:nvCxnSpPr>
          <p:spPr>
            <a:xfrm rot="16200000" flipV="1">
              <a:off x="8100380" y="1693863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연결선: 꺾임 379">
              <a:extLst>
                <a:ext uri="{FF2B5EF4-FFF2-40B4-BE49-F238E27FC236}">
                  <a16:creationId xmlns:a16="http://schemas.microsoft.com/office/drawing/2014/main" id="{5F381267-E982-4EA0-87C2-E41341ABD168}"/>
                </a:ext>
              </a:extLst>
            </p:cNvPr>
            <p:cNvCxnSpPr>
              <a:stCxn id="374" idx="0"/>
              <a:endCxn id="371" idx="3"/>
            </p:cNvCxnSpPr>
            <p:nvPr/>
          </p:nvCxnSpPr>
          <p:spPr>
            <a:xfrm rot="16200000" flipV="1">
              <a:off x="9738679" y="2417763"/>
              <a:ext cx="639445" cy="1524000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연결선: 꺾임 380">
              <a:extLst>
                <a:ext uri="{FF2B5EF4-FFF2-40B4-BE49-F238E27FC236}">
                  <a16:creationId xmlns:a16="http://schemas.microsoft.com/office/drawing/2014/main" id="{07A64252-E5AE-41F9-9EBC-3EE11A71D7EB}"/>
                </a:ext>
              </a:extLst>
            </p:cNvPr>
            <p:cNvCxnSpPr>
              <a:cxnSpLocks/>
              <a:stCxn id="375" idx="0"/>
              <a:endCxn id="365" idx="0"/>
            </p:cNvCxnSpPr>
            <p:nvPr/>
          </p:nvCxnSpPr>
          <p:spPr>
            <a:xfrm rot="16200000" flipV="1">
              <a:off x="9014780" y="779463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연결선: 꺾임 382">
              <a:extLst>
                <a:ext uri="{FF2B5EF4-FFF2-40B4-BE49-F238E27FC236}">
                  <a16:creationId xmlns:a16="http://schemas.microsoft.com/office/drawing/2014/main" id="{AF53A1B8-2EEF-4EAD-97EF-B7DADA1427D6}"/>
                </a:ext>
              </a:extLst>
            </p:cNvPr>
            <p:cNvCxnSpPr>
              <a:stCxn id="367" idx="0"/>
              <a:endCxn id="365" idx="3"/>
            </p:cNvCxnSpPr>
            <p:nvPr/>
          </p:nvCxnSpPr>
          <p:spPr>
            <a:xfrm rot="16200000" flipV="1">
              <a:off x="7452680" y="2874963"/>
              <a:ext cx="639445" cy="609600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7698DCAA-4593-4616-AF05-C037E1FC6A2E}"/>
              </a:ext>
            </a:extLst>
          </p:cNvPr>
          <p:cNvGrpSpPr/>
          <p:nvPr/>
        </p:nvGrpSpPr>
        <p:grpSpPr>
          <a:xfrm>
            <a:off x="6858002" y="4889183"/>
            <a:ext cx="6095998" cy="1325245"/>
            <a:chOff x="6858002" y="4889183"/>
            <a:chExt cx="6095998" cy="1325245"/>
          </a:xfrm>
        </p:grpSpPr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2E6CF9C2-BFF6-44BA-83B2-79FC74472BCE}"/>
                </a:ext>
              </a:extLst>
            </p:cNvPr>
            <p:cNvSpPr/>
            <p:nvPr/>
          </p:nvSpPr>
          <p:spPr>
            <a:xfrm>
              <a:off x="6858002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86D94C3-BDE3-4BA8-9A19-319D0E6FE836}"/>
                </a:ext>
              </a:extLst>
            </p:cNvPr>
            <p:cNvSpPr/>
            <p:nvPr/>
          </p:nvSpPr>
          <p:spPr>
            <a:xfrm>
              <a:off x="6858002" y="488918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9A220EE2-F736-4317-86C7-063B9EF62B47}"/>
                </a:ext>
              </a:extLst>
            </p:cNvPr>
            <p:cNvCxnSpPr>
              <a:cxnSpLocks/>
              <a:stCxn id="384" idx="0"/>
              <a:endCxn id="385" idx="2"/>
            </p:cNvCxnSpPr>
            <p:nvPr/>
          </p:nvCxnSpPr>
          <p:spPr>
            <a:xfrm flipV="1">
              <a:off x="7162802" y="5346383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C63EC564-330C-4A34-B880-EEEE80019C40}"/>
                </a:ext>
              </a:extLst>
            </p:cNvPr>
            <p:cNvSpPr/>
            <p:nvPr/>
          </p:nvSpPr>
          <p:spPr>
            <a:xfrm>
              <a:off x="7772402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gradFill flip="none" rotWithShape="1">
                <a:gsLst>
                  <a:gs pos="0">
                    <a:srgbClr val="0900C0"/>
                  </a:gs>
                  <a:gs pos="100000">
                    <a:srgbClr val="00C00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88AB90D0-16C1-47EC-A931-79A40ED85766}"/>
                </a:ext>
              </a:extLst>
            </p:cNvPr>
            <p:cNvSpPr/>
            <p:nvPr/>
          </p:nvSpPr>
          <p:spPr>
            <a:xfrm>
              <a:off x="8686801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AE64F652-0D8D-4411-8303-BFC4C6E90AAE}"/>
                </a:ext>
              </a:extLst>
            </p:cNvPr>
            <p:cNvSpPr/>
            <p:nvPr/>
          </p:nvSpPr>
          <p:spPr>
            <a:xfrm>
              <a:off x="9601201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1FC30408-4E91-44A7-8E55-21DDD7A3FDF4}"/>
                </a:ext>
              </a:extLst>
            </p:cNvPr>
            <p:cNvSpPr/>
            <p:nvPr/>
          </p:nvSpPr>
          <p:spPr>
            <a:xfrm>
              <a:off x="10515601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F247C0BF-A08F-4689-95C5-0A16DEDF4C54}"/>
                </a:ext>
              </a:extLst>
            </p:cNvPr>
            <p:cNvSpPr/>
            <p:nvPr/>
          </p:nvSpPr>
          <p:spPr>
            <a:xfrm>
              <a:off x="11430001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80CF9EE3-A5BB-45CA-BA65-3EBBB307037C}"/>
                </a:ext>
              </a:extLst>
            </p:cNvPr>
            <p:cNvSpPr/>
            <p:nvPr/>
          </p:nvSpPr>
          <p:spPr>
            <a:xfrm>
              <a:off x="12344400" y="575722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BA8437C2-10E5-45A7-AC67-F184178E8644}"/>
                </a:ext>
              </a:extLst>
            </p:cNvPr>
            <p:cNvSpPr/>
            <p:nvPr/>
          </p:nvSpPr>
          <p:spPr>
            <a:xfrm>
              <a:off x="12344400" y="488918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6" name="직선 화살표 연결선 395">
              <a:extLst>
                <a:ext uri="{FF2B5EF4-FFF2-40B4-BE49-F238E27FC236}">
                  <a16:creationId xmlns:a16="http://schemas.microsoft.com/office/drawing/2014/main" id="{B04B06F0-6A55-4A53-A88D-88FD81CD040C}"/>
                </a:ext>
              </a:extLst>
            </p:cNvPr>
            <p:cNvCxnSpPr>
              <a:cxnSpLocks/>
              <a:stCxn id="394" idx="0"/>
              <a:endCxn id="395" idx="2"/>
            </p:cNvCxnSpPr>
            <p:nvPr/>
          </p:nvCxnSpPr>
          <p:spPr>
            <a:xfrm flipV="1">
              <a:off x="12649200" y="5346383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연결선: 꺾임 396">
              <a:extLst>
                <a:ext uri="{FF2B5EF4-FFF2-40B4-BE49-F238E27FC236}">
                  <a16:creationId xmlns:a16="http://schemas.microsoft.com/office/drawing/2014/main" id="{2900435B-9B47-4B34-AA35-46C0044F8028}"/>
                </a:ext>
              </a:extLst>
            </p:cNvPr>
            <p:cNvCxnSpPr>
              <a:cxnSpLocks/>
              <a:stCxn id="391" idx="0"/>
              <a:endCxn id="385" idx="0"/>
            </p:cNvCxnSpPr>
            <p:nvPr/>
          </p:nvCxnSpPr>
          <p:spPr>
            <a:xfrm rot="16200000" flipV="1">
              <a:off x="8100380" y="3951606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연결선: 꺾임 397">
              <a:extLst>
                <a:ext uri="{FF2B5EF4-FFF2-40B4-BE49-F238E27FC236}">
                  <a16:creationId xmlns:a16="http://schemas.microsoft.com/office/drawing/2014/main" id="{FEB379DE-D5B7-4531-88AB-AF282D50AD9E}"/>
                </a:ext>
              </a:extLst>
            </p:cNvPr>
            <p:cNvCxnSpPr>
              <a:cxnSpLocks/>
              <a:stCxn id="392" idx="0"/>
              <a:endCxn id="385" idx="3"/>
            </p:cNvCxnSpPr>
            <p:nvPr/>
          </p:nvCxnSpPr>
          <p:spPr>
            <a:xfrm rot="16200000" flipV="1">
              <a:off x="8824280" y="3761106"/>
              <a:ext cx="639445" cy="3352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연결선: 꺾임 398">
              <a:extLst>
                <a:ext uri="{FF2B5EF4-FFF2-40B4-BE49-F238E27FC236}">
                  <a16:creationId xmlns:a16="http://schemas.microsoft.com/office/drawing/2014/main" id="{E0028FE4-2E81-4016-A33D-4DE293522A7A}"/>
                </a:ext>
              </a:extLst>
            </p:cNvPr>
            <p:cNvCxnSpPr>
              <a:cxnSpLocks/>
              <a:stCxn id="393" idx="0"/>
              <a:endCxn id="385" idx="0"/>
            </p:cNvCxnSpPr>
            <p:nvPr/>
          </p:nvCxnSpPr>
          <p:spPr>
            <a:xfrm rot="16200000" flipV="1">
              <a:off x="9014780" y="3037206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연결선: 꺾임 399">
              <a:extLst>
                <a:ext uri="{FF2B5EF4-FFF2-40B4-BE49-F238E27FC236}">
                  <a16:creationId xmlns:a16="http://schemas.microsoft.com/office/drawing/2014/main" id="{C113FDE5-E8AE-43C8-AFFC-97E3A237DB9B}"/>
                </a:ext>
              </a:extLst>
            </p:cNvPr>
            <p:cNvCxnSpPr>
              <a:stCxn id="387" idx="0"/>
              <a:endCxn id="385" idx="3"/>
            </p:cNvCxnSpPr>
            <p:nvPr/>
          </p:nvCxnSpPr>
          <p:spPr>
            <a:xfrm rot="16200000" flipV="1">
              <a:off x="7452680" y="5132706"/>
              <a:ext cx="639445" cy="609600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연결선: 꺾임 402">
              <a:extLst>
                <a:ext uri="{FF2B5EF4-FFF2-40B4-BE49-F238E27FC236}">
                  <a16:creationId xmlns:a16="http://schemas.microsoft.com/office/drawing/2014/main" id="{D87C1F1C-7D38-4C82-B7A7-78A9CD17AA02}"/>
                </a:ext>
              </a:extLst>
            </p:cNvPr>
            <p:cNvCxnSpPr>
              <a:stCxn id="388" idx="0"/>
              <a:endCxn id="385" idx="3"/>
            </p:cNvCxnSpPr>
            <p:nvPr/>
          </p:nvCxnSpPr>
          <p:spPr>
            <a:xfrm rot="16200000" flipV="1">
              <a:off x="7909880" y="4675506"/>
              <a:ext cx="639445" cy="1523999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E2F72987-06B2-4BC3-BD77-4F72BF17BF58}"/>
              </a:ext>
            </a:extLst>
          </p:cNvPr>
          <p:cNvCxnSpPr/>
          <p:nvPr/>
        </p:nvCxnSpPr>
        <p:spPr>
          <a:xfrm>
            <a:off x="13436600" y="-584200"/>
            <a:ext cx="0" cy="8242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87B403FE-AA87-4E39-894E-4D5A013AB9EE}"/>
              </a:ext>
            </a:extLst>
          </p:cNvPr>
          <p:cNvCxnSpPr/>
          <p:nvPr/>
        </p:nvCxnSpPr>
        <p:spPr>
          <a:xfrm>
            <a:off x="6629400" y="-584200"/>
            <a:ext cx="0" cy="8242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E2F72987-06B2-4BC3-BD77-4F72BF17BF58}"/>
              </a:ext>
            </a:extLst>
          </p:cNvPr>
          <p:cNvCxnSpPr/>
          <p:nvPr/>
        </p:nvCxnSpPr>
        <p:spPr>
          <a:xfrm>
            <a:off x="13436600" y="-584200"/>
            <a:ext cx="0" cy="8242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C4A60E0-29D9-41C1-A355-AC20AE7E975D}"/>
              </a:ext>
            </a:extLst>
          </p:cNvPr>
          <p:cNvGrpSpPr/>
          <p:nvPr/>
        </p:nvGrpSpPr>
        <p:grpSpPr>
          <a:xfrm>
            <a:off x="266702" y="395923"/>
            <a:ext cx="6095998" cy="1325245"/>
            <a:chOff x="266702" y="395923"/>
            <a:chExt cx="6095998" cy="132524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84D1552-9B46-4FC2-9529-9B03B9E63817}"/>
                </a:ext>
              </a:extLst>
            </p:cNvPr>
            <p:cNvSpPr/>
            <p:nvPr/>
          </p:nvSpPr>
          <p:spPr>
            <a:xfrm>
              <a:off x="266702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12427B-10B6-4228-A1A8-E8E3C9EE68DF}"/>
                </a:ext>
              </a:extLst>
            </p:cNvPr>
            <p:cNvSpPr/>
            <p:nvPr/>
          </p:nvSpPr>
          <p:spPr>
            <a:xfrm>
              <a:off x="266702" y="39592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77123CC2-9B87-44C2-9B5F-4DD1A7416DB4}"/>
                </a:ext>
              </a:extLst>
            </p:cNvPr>
            <p:cNvCxnSpPr>
              <a:cxnSpLocks/>
              <a:stCxn id="115" idx="0"/>
              <a:endCxn id="116" idx="2"/>
            </p:cNvCxnSpPr>
            <p:nvPr/>
          </p:nvCxnSpPr>
          <p:spPr>
            <a:xfrm flipV="1">
              <a:off x="571502" y="853123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06ED94F-D8E8-4953-B69B-5EDC60A26024}"/>
                </a:ext>
              </a:extLst>
            </p:cNvPr>
            <p:cNvSpPr/>
            <p:nvPr/>
          </p:nvSpPr>
          <p:spPr>
            <a:xfrm>
              <a:off x="1181102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4EC138F-3CE0-40A1-8574-375205D1DB50}"/>
                </a:ext>
              </a:extLst>
            </p:cNvPr>
            <p:cNvSpPr/>
            <p:nvPr/>
          </p:nvSpPr>
          <p:spPr>
            <a:xfrm>
              <a:off x="2095501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5B678C5-07BF-4065-AB7D-F95984FDD577}"/>
                </a:ext>
              </a:extLst>
            </p:cNvPr>
            <p:cNvSpPr/>
            <p:nvPr/>
          </p:nvSpPr>
          <p:spPr>
            <a:xfrm>
              <a:off x="3009901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F44104F-C6BA-4741-AFF2-B2D2246BFF33}"/>
                </a:ext>
              </a:extLst>
            </p:cNvPr>
            <p:cNvSpPr/>
            <p:nvPr/>
          </p:nvSpPr>
          <p:spPr>
            <a:xfrm>
              <a:off x="3924301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000CA1D-4ECA-4C0C-8917-9E3CE4176073}"/>
                </a:ext>
              </a:extLst>
            </p:cNvPr>
            <p:cNvSpPr/>
            <p:nvPr/>
          </p:nvSpPr>
          <p:spPr>
            <a:xfrm>
              <a:off x="4838701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3807A77-EDB5-480C-B07A-242762E0939C}"/>
                </a:ext>
              </a:extLst>
            </p:cNvPr>
            <p:cNvSpPr/>
            <p:nvPr/>
          </p:nvSpPr>
          <p:spPr>
            <a:xfrm>
              <a:off x="5753100" y="126396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52F7983-4B3B-4999-B022-73B4107DBD10}"/>
                </a:ext>
              </a:extLst>
            </p:cNvPr>
            <p:cNvSpPr/>
            <p:nvPr/>
          </p:nvSpPr>
          <p:spPr>
            <a:xfrm>
              <a:off x="5753100" y="39592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3294302C-8AD8-43DC-9BCC-F95872C8C79E}"/>
                </a:ext>
              </a:extLst>
            </p:cNvPr>
            <p:cNvCxnSpPr>
              <a:cxnSpLocks/>
              <a:stCxn id="123" idx="0"/>
              <a:endCxn id="124" idx="2"/>
            </p:cNvCxnSpPr>
            <p:nvPr/>
          </p:nvCxnSpPr>
          <p:spPr>
            <a:xfrm flipV="1">
              <a:off x="6057900" y="853123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05F1579E-BE0F-4305-97B5-BB00AE6A74B4}"/>
                </a:ext>
              </a:extLst>
            </p:cNvPr>
            <p:cNvCxnSpPr>
              <a:cxnSpLocks/>
              <a:stCxn id="120" idx="0"/>
              <a:endCxn id="116" idx="0"/>
            </p:cNvCxnSpPr>
            <p:nvPr/>
          </p:nvCxnSpPr>
          <p:spPr>
            <a:xfrm rot="16200000" flipV="1">
              <a:off x="1509080" y="-541654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94D68ACD-4935-40D0-BC87-6BC6210858C9}"/>
                </a:ext>
              </a:extLst>
            </p:cNvPr>
            <p:cNvCxnSpPr>
              <a:cxnSpLocks/>
              <a:stCxn id="122" idx="0"/>
              <a:endCxn id="116" idx="0"/>
            </p:cNvCxnSpPr>
            <p:nvPr/>
          </p:nvCxnSpPr>
          <p:spPr>
            <a:xfrm rot="16200000" flipV="1">
              <a:off x="2423480" y="-1456054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5CDD9099-28E9-4ADF-9C05-27CA38762F71}"/>
                </a:ext>
              </a:extLst>
            </p:cNvPr>
            <p:cNvCxnSpPr>
              <a:stCxn id="118" idx="0"/>
              <a:endCxn id="116" idx="3"/>
            </p:cNvCxnSpPr>
            <p:nvPr/>
          </p:nvCxnSpPr>
          <p:spPr>
            <a:xfrm rot="16200000" flipV="1">
              <a:off x="861380" y="639446"/>
              <a:ext cx="639445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연결선: 꺾임 129">
              <a:extLst>
                <a:ext uri="{FF2B5EF4-FFF2-40B4-BE49-F238E27FC236}">
                  <a16:creationId xmlns:a16="http://schemas.microsoft.com/office/drawing/2014/main" id="{A5967247-DF89-4486-82C4-BCE3699F80DA}"/>
                </a:ext>
              </a:extLst>
            </p:cNvPr>
            <p:cNvCxnSpPr>
              <a:stCxn id="119" idx="0"/>
              <a:endCxn id="116" idx="3"/>
            </p:cNvCxnSpPr>
            <p:nvPr/>
          </p:nvCxnSpPr>
          <p:spPr>
            <a:xfrm rot="16200000" flipV="1">
              <a:off x="1318580" y="182246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3C8F648A-93C0-4120-8A9D-DFE9293E0847}"/>
                </a:ext>
              </a:extLst>
            </p:cNvPr>
            <p:cNvCxnSpPr>
              <a:cxnSpLocks/>
              <a:stCxn id="121" idx="0"/>
              <a:endCxn id="116" idx="3"/>
            </p:cNvCxnSpPr>
            <p:nvPr/>
          </p:nvCxnSpPr>
          <p:spPr>
            <a:xfrm rot="16200000" flipV="1">
              <a:off x="2232980" y="-732154"/>
              <a:ext cx="639445" cy="3352799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66CA183-2834-493A-8B15-B4F76A993C83}"/>
              </a:ext>
            </a:extLst>
          </p:cNvPr>
          <p:cNvGrpSpPr/>
          <p:nvPr/>
        </p:nvGrpSpPr>
        <p:grpSpPr>
          <a:xfrm>
            <a:off x="266702" y="2491421"/>
            <a:ext cx="6095998" cy="1325245"/>
            <a:chOff x="266702" y="2491421"/>
            <a:chExt cx="6095998" cy="132524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ADA30691-4996-419B-BA5B-9247B8668FFC}"/>
                </a:ext>
              </a:extLst>
            </p:cNvPr>
            <p:cNvSpPr/>
            <p:nvPr/>
          </p:nvSpPr>
          <p:spPr>
            <a:xfrm>
              <a:off x="266702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5A308E5-06DA-416A-889D-840F44DAD215}"/>
                </a:ext>
              </a:extLst>
            </p:cNvPr>
            <p:cNvSpPr/>
            <p:nvPr/>
          </p:nvSpPr>
          <p:spPr>
            <a:xfrm>
              <a:off x="266702" y="249142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C1A5AFD6-6EEF-498E-A5AE-8C98A0BE9274}"/>
                </a:ext>
              </a:extLst>
            </p:cNvPr>
            <p:cNvCxnSpPr>
              <a:cxnSpLocks/>
              <a:stCxn id="147" idx="0"/>
              <a:endCxn id="148" idx="2"/>
            </p:cNvCxnSpPr>
            <p:nvPr/>
          </p:nvCxnSpPr>
          <p:spPr>
            <a:xfrm flipV="1">
              <a:off x="571502" y="2948621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D268FE0-DF3C-49CE-9290-7A441A37768E}"/>
                </a:ext>
              </a:extLst>
            </p:cNvPr>
            <p:cNvSpPr/>
            <p:nvPr/>
          </p:nvSpPr>
          <p:spPr>
            <a:xfrm>
              <a:off x="1181102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0CE09F1-81B5-4C18-B829-8958A5FB7152}"/>
                </a:ext>
              </a:extLst>
            </p:cNvPr>
            <p:cNvSpPr/>
            <p:nvPr/>
          </p:nvSpPr>
          <p:spPr>
            <a:xfrm>
              <a:off x="2095501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E0DDBEB-FB11-478A-9A3B-57806E463691}"/>
                </a:ext>
              </a:extLst>
            </p:cNvPr>
            <p:cNvSpPr/>
            <p:nvPr/>
          </p:nvSpPr>
          <p:spPr>
            <a:xfrm>
              <a:off x="3009901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41A5C46-044F-43E5-B08C-8974FCB0823E}"/>
                </a:ext>
              </a:extLst>
            </p:cNvPr>
            <p:cNvSpPr/>
            <p:nvPr/>
          </p:nvSpPr>
          <p:spPr>
            <a:xfrm>
              <a:off x="3924301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15CC0BF-01B1-41E9-9577-C62A9DACD0C7}"/>
                </a:ext>
              </a:extLst>
            </p:cNvPr>
            <p:cNvSpPr/>
            <p:nvPr/>
          </p:nvSpPr>
          <p:spPr>
            <a:xfrm>
              <a:off x="4838701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FA43056-FB5E-4624-89AB-98D7DCD56923}"/>
                </a:ext>
              </a:extLst>
            </p:cNvPr>
            <p:cNvSpPr/>
            <p:nvPr/>
          </p:nvSpPr>
          <p:spPr>
            <a:xfrm>
              <a:off x="5753100" y="335946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F61D84-1721-4F20-9C44-22BFDA309AFE}"/>
                </a:ext>
              </a:extLst>
            </p:cNvPr>
            <p:cNvSpPr/>
            <p:nvPr/>
          </p:nvSpPr>
          <p:spPr>
            <a:xfrm>
              <a:off x="5753100" y="249142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CF2540D-A026-48CD-AD86-5DB9780C9A5A}"/>
                </a:ext>
              </a:extLst>
            </p:cNvPr>
            <p:cNvCxnSpPr>
              <a:cxnSpLocks/>
              <a:stCxn id="155" idx="0"/>
              <a:endCxn id="156" idx="2"/>
            </p:cNvCxnSpPr>
            <p:nvPr/>
          </p:nvCxnSpPr>
          <p:spPr>
            <a:xfrm flipV="1">
              <a:off x="6057900" y="2948621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꺾임 159">
              <a:extLst>
                <a:ext uri="{FF2B5EF4-FFF2-40B4-BE49-F238E27FC236}">
                  <a16:creationId xmlns:a16="http://schemas.microsoft.com/office/drawing/2014/main" id="{9AF22119-6A85-464F-89DA-90F8F46A083A}"/>
                </a:ext>
              </a:extLst>
            </p:cNvPr>
            <p:cNvCxnSpPr>
              <a:cxnSpLocks/>
              <a:stCxn id="154" idx="0"/>
              <a:endCxn id="148" idx="0"/>
            </p:cNvCxnSpPr>
            <p:nvPr/>
          </p:nvCxnSpPr>
          <p:spPr>
            <a:xfrm rot="16200000" flipV="1">
              <a:off x="2423480" y="639444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D0C8D60D-9DF6-44DB-A82D-3DA933982B63}"/>
                </a:ext>
              </a:extLst>
            </p:cNvPr>
            <p:cNvCxnSpPr>
              <a:stCxn id="151" idx="0"/>
              <a:endCxn id="148" idx="3"/>
            </p:cNvCxnSpPr>
            <p:nvPr/>
          </p:nvCxnSpPr>
          <p:spPr>
            <a:xfrm rot="16200000" flipV="1">
              <a:off x="1318580" y="2277744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꺾임 158">
              <a:extLst>
                <a:ext uri="{FF2B5EF4-FFF2-40B4-BE49-F238E27FC236}">
                  <a16:creationId xmlns:a16="http://schemas.microsoft.com/office/drawing/2014/main" id="{31CC9BEF-9752-49C7-AE5C-F12148D416FD}"/>
                </a:ext>
              </a:extLst>
            </p:cNvPr>
            <p:cNvCxnSpPr>
              <a:cxnSpLocks/>
              <a:stCxn id="153" idx="0"/>
              <a:endCxn id="148" idx="3"/>
            </p:cNvCxnSpPr>
            <p:nvPr/>
          </p:nvCxnSpPr>
          <p:spPr>
            <a:xfrm rot="16200000" flipV="1">
              <a:off x="2232980" y="1363344"/>
              <a:ext cx="639445" cy="3352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연결선: 꺾임 160">
              <a:extLst>
                <a:ext uri="{FF2B5EF4-FFF2-40B4-BE49-F238E27FC236}">
                  <a16:creationId xmlns:a16="http://schemas.microsoft.com/office/drawing/2014/main" id="{EBE19C6D-A9EF-48FC-9FB5-31DDB3FA3916}"/>
                </a:ext>
              </a:extLst>
            </p:cNvPr>
            <p:cNvCxnSpPr>
              <a:stCxn id="150" idx="0"/>
              <a:endCxn id="148" idx="3"/>
            </p:cNvCxnSpPr>
            <p:nvPr/>
          </p:nvCxnSpPr>
          <p:spPr>
            <a:xfrm rot="16200000" flipV="1">
              <a:off x="861380" y="2734944"/>
              <a:ext cx="639445" cy="609600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7283E4A6-B6D7-49CF-9BA3-32C18A125A96}"/>
                </a:ext>
              </a:extLst>
            </p:cNvPr>
            <p:cNvCxnSpPr>
              <a:cxnSpLocks/>
              <a:stCxn id="152" idx="0"/>
              <a:endCxn id="148" idx="0"/>
            </p:cNvCxnSpPr>
            <p:nvPr/>
          </p:nvCxnSpPr>
          <p:spPr>
            <a:xfrm rot="16200000" flipV="1">
              <a:off x="1509080" y="1553844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A18F002-28B6-49AF-8F4C-422705EF4EA0}"/>
              </a:ext>
            </a:extLst>
          </p:cNvPr>
          <p:cNvGrpSpPr/>
          <p:nvPr/>
        </p:nvGrpSpPr>
        <p:grpSpPr>
          <a:xfrm>
            <a:off x="247651" y="5020941"/>
            <a:ext cx="6095998" cy="1325245"/>
            <a:chOff x="247651" y="5020941"/>
            <a:chExt cx="6095998" cy="1325245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1C3FA2D-B75B-4AD1-A06F-5CCCCAC1BEF3}"/>
                </a:ext>
              </a:extLst>
            </p:cNvPr>
            <p:cNvSpPr/>
            <p:nvPr/>
          </p:nvSpPr>
          <p:spPr>
            <a:xfrm>
              <a:off x="247651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4B3ABF6-4881-4FED-8252-0DCD27C198D8}"/>
                </a:ext>
              </a:extLst>
            </p:cNvPr>
            <p:cNvSpPr/>
            <p:nvPr/>
          </p:nvSpPr>
          <p:spPr>
            <a:xfrm>
              <a:off x="247651" y="502094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046A70EC-1080-4590-A407-94B61AA6D9CC}"/>
                </a:ext>
              </a:extLst>
            </p:cNvPr>
            <p:cNvCxnSpPr>
              <a:cxnSpLocks/>
              <a:stCxn id="163" idx="0"/>
              <a:endCxn id="164" idx="2"/>
            </p:cNvCxnSpPr>
            <p:nvPr/>
          </p:nvCxnSpPr>
          <p:spPr>
            <a:xfrm flipV="1">
              <a:off x="552451" y="5478141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D5AE9AC-2C7E-4437-9C75-43EB8921CF47}"/>
                </a:ext>
              </a:extLst>
            </p:cNvPr>
            <p:cNvSpPr/>
            <p:nvPr/>
          </p:nvSpPr>
          <p:spPr>
            <a:xfrm>
              <a:off x="1162051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3BEF55B-5352-457E-A18A-049F50B77474}"/>
                </a:ext>
              </a:extLst>
            </p:cNvPr>
            <p:cNvSpPr/>
            <p:nvPr/>
          </p:nvSpPr>
          <p:spPr>
            <a:xfrm>
              <a:off x="2076450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8EED451-886A-4D51-AADB-3040037AC34F}"/>
                </a:ext>
              </a:extLst>
            </p:cNvPr>
            <p:cNvSpPr/>
            <p:nvPr/>
          </p:nvSpPr>
          <p:spPr>
            <a:xfrm>
              <a:off x="2990850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3962928-3670-4401-A6BE-756B7643AE96}"/>
                </a:ext>
              </a:extLst>
            </p:cNvPr>
            <p:cNvSpPr/>
            <p:nvPr/>
          </p:nvSpPr>
          <p:spPr>
            <a:xfrm>
              <a:off x="3905250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EA75806-F33C-41D3-9688-462FB5DEE91A}"/>
                </a:ext>
              </a:extLst>
            </p:cNvPr>
            <p:cNvSpPr/>
            <p:nvPr/>
          </p:nvSpPr>
          <p:spPr>
            <a:xfrm>
              <a:off x="4819650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5E045D7-4CAC-488A-AAFA-69FBCA3E0425}"/>
                </a:ext>
              </a:extLst>
            </p:cNvPr>
            <p:cNvSpPr/>
            <p:nvPr/>
          </p:nvSpPr>
          <p:spPr>
            <a:xfrm>
              <a:off x="5734049" y="58889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C24ECD2-BCE5-4E52-B338-EB8012301152}"/>
                </a:ext>
              </a:extLst>
            </p:cNvPr>
            <p:cNvSpPr/>
            <p:nvPr/>
          </p:nvSpPr>
          <p:spPr>
            <a:xfrm>
              <a:off x="5734049" y="502094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BCF8D3C0-CA56-4BC2-BE5B-9AA36C39E461}"/>
                </a:ext>
              </a:extLst>
            </p:cNvPr>
            <p:cNvCxnSpPr>
              <a:cxnSpLocks/>
              <a:stCxn id="171" idx="0"/>
              <a:endCxn id="172" idx="2"/>
            </p:cNvCxnSpPr>
            <p:nvPr/>
          </p:nvCxnSpPr>
          <p:spPr>
            <a:xfrm flipV="1">
              <a:off x="6038849" y="5478141"/>
              <a:ext cx="0" cy="410845"/>
            </a:xfrm>
            <a:prstGeom prst="straightConnector1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꺾임 173">
              <a:extLst>
                <a:ext uri="{FF2B5EF4-FFF2-40B4-BE49-F238E27FC236}">
                  <a16:creationId xmlns:a16="http://schemas.microsoft.com/office/drawing/2014/main" id="{AB43822C-1C6D-4DF0-BE8C-31F10863BFF1}"/>
                </a:ext>
              </a:extLst>
            </p:cNvPr>
            <p:cNvCxnSpPr>
              <a:cxnSpLocks/>
              <a:stCxn id="168" idx="0"/>
              <a:endCxn id="164" idx="0"/>
            </p:cNvCxnSpPr>
            <p:nvPr/>
          </p:nvCxnSpPr>
          <p:spPr>
            <a:xfrm rot="16200000" flipV="1">
              <a:off x="1490029" y="4083364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06D983F0-E5A1-40AB-8B6D-F8F0ABEB3CE1}"/>
                </a:ext>
              </a:extLst>
            </p:cNvPr>
            <p:cNvCxnSpPr>
              <a:cxnSpLocks/>
              <a:stCxn id="170" idx="0"/>
              <a:endCxn id="164" idx="0"/>
            </p:cNvCxnSpPr>
            <p:nvPr/>
          </p:nvCxnSpPr>
          <p:spPr>
            <a:xfrm rot="16200000" flipV="1">
              <a:off x="2404429" y="3168964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6953E175-581F-4427-B782-496A6BB94CEF}"/>
                </a:ext>
              </a:extLst>
            </p:cNvPr>
            <p:cNvCxnSpPr>
              <a:stCxn id="166" idx="0"/>
              <a:endCxn id="164" idx="3"/>
            </p:cNvCxnSpPr>
            <p:nvPr/>
          </p:nvCxnSpPr>
          <p:spPr>
            <a:xfrm rot="16200000" flipV="1">
              <a:off x="842329" y="5264464"/>
              <a:ext cx="639445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연결선: 꺾임 177">
              <a:extLst>
                <a:ext uri="{FF2B5EF4-FFF2-40B4-BE49-F238E27FC236}">
                  <a16:creationId xmlns:a16="http://schemas.microsoft.com/office/drawing/2014/main" id="{EA498A2F-61BB-4C59-9EA4-4CDD1AA85976}"/>
                </a:ext>
              </a:extLst>
            </p:cNvPr>
            <p:cNvCxnSpPr>
              <a:stCxn id="167" idx="0"/>
              <a:endCxn id="164" idx="3"/>
            </p:cNvCxnSpPr>
            <p:nvPr/>
          </p:nvCxnSpPr>
          <p:spPr>
            <a:xfrm rot="16200000" flipV="1">
              <a:off x="1299529" y="4807264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꺾임 174">
              <a:extLst>
                <a:ext uri="{FF2B5EF4-FFF2-40B4-BE49-F238E27FC236}">
                  <a16:creationId xmlns:a16="http://schemas.microsoft.com/office/drawing/2014/main" id="{9AFCDBF0-9B4B-4F45-A07F-2A1CECD3D624}"/>
                </a:ext>
              </a:extLst>
            </p:cNvPr>
            <p:cNvCxnSpPr>
              <a:cxnSpLocks/>
              <a:stCxn id="169" idx="0"/>
              <a:endCxn id="164" idx="3"/>
            </p:cNvCxnSpPr>
            <p:nvPr/>
          </p:nvCxnSpPr>
          <p:spPr>
            <a:xfrm rot="16200000" flipV="1">
              <a:off x="2213929" y="3892864"/>
              <a:ext cx="639445" cy="3352799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734A881-673F-4234-8356-F6027AFD543D}"/>
              </a:ext>
            </a:extLst>
          </p:cNvPr>
          <p:cNvGrpSpPr/>
          <p:nvPr/>
        </p:nvGrpSpPr>
        <p:grpSpPr>
          <a:xfrm>
            <a:off x="7023103" y="588641"/>
            <a:ext cx="6095998" cy="1325245"/>
            <a:chOff x="7023103" y="588641"/>
            <a:chExt cx="6095998" cy="132524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A9A7B242-1182-426C-859D-78AD94AE98D0}"/>
                </a:ext>
              </a:extLst>
            </p:cNvPr>
            <p:cNvSpPr/>
            <p:nvPr/>
          </p:nvSpPr>
          <p:spPr>
            <a:xfrm>
              <a:off x="7023103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AA1A070-80FD-496D-8030-56AC72CD38EA}"/>
                </a:ext>
              </a:extLst>
            </p:cNvPr>
            <p:cNvSpPr/>
            <p:nvPr/>
          </p:nvSpPr>
          <p:spPr>
            <a:xfrm>
              <a:off x="7023103" y="588641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C9E75771-5C99-46C7-8F01-51079A4F9AE9}"/>
                </a:ext>
              </a:extLst>
            </p:cNvPr>
            <p:cNvCxnSpPr>
              <a:cxnSpLocks/>
              <a:stCxn id="179" idx="0"/>
              <a:endCxn id="180" idx="2"/>
            </p:cNvCxnSpPr>
            <p:nvPr/>
          </p:nvCxnSpPr>
          <p:spPr>
            <a:xfrm flipV="1">
              <a:off x="7327903" y="1045841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EB160232-4CFC-4F89-9D02-928907838EA7}"/>
                </a:ext>
              </a:extLst>
            </p:cNvPr>
            <p:cNvSpPr/>
            <p:nvPr/>
          </p:nvSpPr>
          <p:spPr>
            <a:xfrm>
              <a:off x="7937503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EAB38EC8-3475-441F-9B3A-AB1C2BFB749B}"/>
                </a:ext>
              </a:extLst>
            </p:cNvPr>
            <p:cNvSpPr/>
            <p:nvPr/>
          </p:nvSpPr>
          <p:spPr>
            <a:xfrm>
              <a:off x="8851902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65C1223-1A38-4474-A487-80D001F4FCE7}"/>
                </a:ext>
              </a:extLst>
            </p:cNvPr>
            <p:cNvSpPr/>
            <p:nvPr/>
          </p:nvSpPr>
          <p:spPr>
            <a:xfrm>
              <a:off x="9766302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C3431B6-AF5C-4876-8134-D9811C08810C}"/>
                </a:ext>
              </a:extLst>
            </p:cNvPr>
            <p:cNvSpPr/>
            <p:nvPr/>
          </p:nvSpPr>
          <p:spPr>
            <a:xfrm>
              <a:off x="10680702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9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B1B45679-D2DE-4712-B888-70C07EDB236E}"/>
                </a:ext>
              </a:extLst>
            </p:cNvPr>
            <p:cNvSpPr/>
            <p:nvPr/>
          </p:nvSpPr>
          <p:spPr>
            <a:xfrm>
              <a:off x="11595102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5E1277E-CB92-453F-B9D2-D955A322ECFD}"/>
                </a:ext>
              </a:extLst>
            </p:cNvPr>
            <p:cNvSpPr/>
            <p:nvPr/>
          </p:nvSpPr>
          <p:spPr>
            <a:xfrm>
              <a:off x="12509501" y="1456686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gradFill flip="none" rotWithShape="1">
                <a:gsLst>
                  <a:gs pos="0">
                    <a:srgbClr val="00C000"/>
                  </a:gs>
                  <a:gs pos="100000">
                    <a:srgbClr val="0900C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80F7D927-1914-4E35-8A14-EDD70CBB938E}"/>
                </a:ext>
              </a:extLst>
            </p:cNvPr>
            <p:cNvCxnSpPr>
              <a:cxnSpLocks/>
              <a:stCxn id="184" idx="0"/>
              <a:endCxn id="180" idx="0"/>
            </p:cNvCxnSpPr>
            <p:nvPr/>
          </p:nvCxnSpPr>
          <p:spPr>
            <a:xfrm rot="16200000" flipV="1">
              <a:off x="8265481" y="-348936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0833A7F9-7DEA-4AD5-A23F-C39C95E7F3B3}"/>
                </a:ext>
              </a:extLst>
            </p:cNvPr>
            <p:cNvCxnSpPr>
              <a:cxnSpLocks/>
              <a:stCxn id="185" idx="0"/>
              <a:endCxn id="180" idx="3"/>
            </p:cNvCxnSpPr>
            <p:nvPr/>
          </p:nvCxnSpPr>
          <p:spPr>
            <a:xfrm rot="16200000" flipV="1">
              <a:off x="8989381" y="-539436"/>
              <a:ext cx="639445" cy="3352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꺾임 191">
              <a:extLst>
                <a:ext uri="{FF2B5EF4-FFF2-40B4-BE49-F238E27FC236}">
                  <a16:creationId xmlns:a16="http://schemas.microsoft.com/office/drawing/2014/main" id="{FE0BE73B-3276-404C-99AB-3CD4DD4A5BB7}"/>
                </a:ext>
              </a:extLst>
            </p:cNvPr>
            <p:cNvCxnSpPr>
              <a:cxnSpLocks/>
              <a:stCxn id="186" idx="0"/>
              <a:endCxn id="180" idx="0"/>
            </p:cNvCxnSpPr>
            <p:nvPr/>
          </p:nvCxnSpPr>
          <p:spPr>
            <a:xfrm rot="16200000" flipV="1">
              <a:off x="9179881" y="-1263336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연결선: 꺾임 192">
              <a:extLst>
                <a:ext uri="{FF2B5EF4-FFF2-40B4-BE49-F238E27FC236}">
                  <a16:creationId xmlns:a16="http://schemas.microsoft.com/office/drawing/2014/main" id="{88AD6537-E0A6-44C7-BA6C-D5B94A9C690D}"/>
                </a:ext>
              </a:extLst>
            </p:cNvPr>
            <p:cNvCxnSpPr>
              <a:stCxn id="182" idx="0"/>
              <a:endCxn id="180" idx="3"/>
            </p:cNvCxnSpPr>
            <p:nvPr/>
          </p:nvCxnSpPr>
          <p:spPr>
            <a:xfrm rot="16200000" flipV="1">
              <a:off x="7617781" y="832164"/>
              <a:ext cx="639445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연결선: 꺾임 193">
              <a:extLst>
                <a:ext uri="{FF2B5EF4-FFF2-40B4-BE49-F238E27FC236}">
                  <a16:creationId xmlns:a16="http://schemas.microsoft.com/office/drawing/2014/main" id="{9F30FCC2-8CF6-42F9-A0CA-102CDFDDEB27}"/>
                </a:ext>
              </a:extLst>
            </p:cNvPr>
            <p:cNvCxnSpPr>
              <a:stCxn id="183" idx="0"/>
              <a:endCxn id="180" idx="3"/>
            </p:cNvCxnSpPr>
            <p:nvPr/>
          </p:nvCxnSpPr>
          <p:spPr>
            <a:xfrm rot="16200000" flipV="1">
              <a:off x="8074981" y="374964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83B6032-3811-41C2-B704-5D87A0FAFE4E}"/>
                </a:ext>
              </a:extLst>
            </p:cNvPr>
            <p:cNvCxnSpPr>
              <a:stCxn id="187" idx="0"/>
              <a:endCxn id="180" idx="0"/>
            </p:cNvCxnSpPr>
            <p:nvPr/>
          </p:nvCxnSpPr>
          <p:spPr>
            <a:xfrm rot="16200000" flipV="1">
              <a:off x="9637080" y="-1720535"/>
              <a:ext cx="868045" cy="5486398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1EAA42-8D5A-4401-AFB5-D0FB1111A8A4}"/>
              </a:ext>
            </a:extLst>
          </p:cNvPr>
          <p:cNvGrpSpPr/>
          <p:nvPr/>
        </p:nvGrpSpPr>
        <p:grpSpPr>
          <a:xfrm>
            <a:off x="7023103" y="2802568"/>
            <a:ext cx="6095998" cy="1325245"/>
            <a:chOff x="7023103" y="2802568"/>
            <a:chExt cx="6095998" cy="132524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B7CCD33-1218-4C66-BD2C-93A58310B924}"/>
                </a:ext>
              </a:extLst>
            </p:cNvPr>
            <p:cNvSpPr/>
            <p:nvPr/>
          </p:nvSpPr>
          <p:spPr>
            <a:xfrm>
              <a:off x="7023103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ABB37FCE-7A6C-4B00-8E97-FECA6D429B19}"/>
                </a:ext>
              </a:extLst>
            </p:cNvPr>
            <p:cNvSpPr/>
            <p:nvPr/>
          </p:nvSpPr>
          <p:spPr>
            <a:xfrm>
              <a:off x="7023103" y="28025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58E589DB-1A4F-4489-9FF2-22D182A4C446}"/>
                </a:ext>
              </a:extLst>
            </p:cNvPr>
            <p:cNvCxnSpPr>
              <a:cxnSpLocks/>
              <a:stCxn id="197" idx="0"/>
              <a:endCxn id="198" idx="2"/>
            </p:cNvCxnSpPr>
            <p:nvPr/>
          </p:nvCxnSpPr>
          <p:spPr>
            <a:xfrm flipV="1">
              <a:off x="7327903" y="3259768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83DCD44-EF84-493E-8309-9FD79C4A9985}"/>
                </a:ext>
              </a:extLst>
            </p:cNvPr>
            <p:cNvSpPr/>
            <p:nvPr/>
          </p:nvSpPr>
          <p:spPr>
            <a:xfrm>
              <a:off x="7937503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0DAB329C-FE26-46B3-AFC6-B07C9797F087}"/>
                </a:ext>
              </a:extLst>
            </p:cNvPr>
            <p:cNvSpPr/>
            <p:nvPr/>
          </p:nvSpPr>
          <p:spPr>
            <a:xfrm>
              <a:off x="8851902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EE61137-4015-422C-B3E5-8F375A68AB2D}"/>
                </a:ext>
              </a:extLst>
            </p:cNvPr>
            <p:cNvSpPr/>
            <p:nvPr/>
          </p:nvSpPr>
          <p:spPr>
            <a:xfrm>
              <a:off x="9766302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E87A3D2C-CD5A-45A5-9416-42514C442020}"/>
                </a:ext>
              </a:extLst>
            </p:cNvPr>
            <p:cNvSpPr/>
            <p:nvPr/>
          </p:nvSpPr>
          <p:spPr>
            <a:xfrm>
              <a:off x="10680702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E73CA83-B3FF-432E-830E-57DBB71243D9}"/>
                </a:ext>
              </a:extLst>
            </p:cNvPr>
            <p:cNvSpPr/>
            <p:nvPr/>
          </p:nvSpPr>
          <p:spPr>
            <a:xfrm>
              <a:off x="11595102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0B73A2F-F46D-48C2-A214-D5A4FF8C5CBB}"/>
                </a:ext>
              </a:extLst>
            </p:cNvPr>
            <p:cNvSpPr/>
            <p:nvPr/>
          </p:nvSpPr>
          <p:spPr>
            <a:xfrm>
              <a:off x="12509501" y="36706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94B0A941-8988-4329-BDA1-71103FF48572}"/>
                </a:ext>
              </a:extLst>
            </p:cNvPr>
            <p:cNvCxnSpPr>
              <a:cxnSpLocks/>
              <a:stCxn id="202" idx="0"/>
              <a:endCxn id="198" idx="0"/>
            </p:cNvCxnSpPr>
            <p:nvPr/>
          </p:nvCxnSpPr>
          <p:spPr>
            <a:xfrm rot="16200000" flipV="1">
              <a:off x="8265481" y="1864991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2420E823-AC9B-4FAD-8D35-7560695DF48B}"/>
                </a:ext>
              </a:extLst>
            </p:cNvPr>
            <p:cNvCxnSpPr>
              <a:cxnSpLocks/>
              <a:stCxn id="204" idx="0"/>
              <a:endCxn id="198" idx="0"/>
            </p:cNvCxnSpPr>
            <p:nvPr/>
          </p:nvCxnSpPr>
          <p:spPr>
            <a:xfrm rot="16200000" flipV="1">
              <a:off x="9179881" y="950591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연결선: 꺾임 208">
              <a:extLst>
                <a:ext uri="{FF2B5EF4-FFF2-40B4-BE49-F238E27FC236}">
                  <a16:creationId xmlns:a16="http://schemas.microsoft.com/office/drawing/2014/main" id="{613EBC68-9EC5-4AB1-9272-489C3C2AF08A}"/>
                </a:ext>
              </a:extLst>
            </p:cNvPr>
            <p:cNvCxnSpPr>
              <a:stCxn id="200" idx="0"/>
              <a:endCxn id="198" idx="3"/>
            </p:cNvCxnSpPr>
            <p:nvPr/>
          </p:nvCxnSpPr>
          <p:spPr>
            <a:xfrm rot="16200000" flipV="1">
              <a:off x="7617781" y="3046091"/>
              <a:ext cx="639445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연결선: 꺾임 209">
              <a:extLst>
                <a:ext uri="{FF2B5EF4-FFF2-40B4-BE49-F238E27FC236}">
                  <a16:creationId xmlns:a16="http://schemas.microsoft.com/office/drawing/2014/main" id="{88B82FB6-8EA3-4110-AF76-656235F04856}"/>
                </a:ext>
              </a:extLst>
            </p:cNvPr>
            <p:cNvCxnSpPr>
              <a:stCxn id="201" idx="0"/>
              <a:endCxn id="198" idx="3"/>
            </p:cNvCxnSpPr>
            <p:nvPr/>
          </p:nvCxnSpPr>
          <p:spPr>
            <a:xfrm rot="16200000" flipV="1">
              <a:off x="8074981" y="2588891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C93DC3E5-1935-4089-9BE1-62E5BF17B6CE}"/>
                </a:ext>
              </a:extLst>
            </p:cNvPr>
            <p:cNvCxnSpPr>
              <a:stCxn id="205" idx="0"/>
              <a:endCxn id="198" idx="0"/>
            </p:cNvCxnSpPr>
            <p:nvPr/>
          </p:nvCxnSpPr>
          <p:spPr>
            <a:xfrm rot="16200000" flipV="1">
              <a:off x="9637080" y="493392"/>
              <a:ext cx="868045" cy="5486398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연결선: 꺾임 206">
              <a:extLst>
                <a:ext uri="{FF2B5EF4-FFF2-40B4-BE49-F238E27FC236}">
                  <a16:creationId xmlns:a16="http://schemas.microsoft.com/office/drawing/2014/main" id="{58933EE1-DF5D-4ABF-B0E0-E5162B9AE7F8}"/>
                </a:ext>
              </a:extLst>
            </p:cNvPr>
            <p:cNvCxnSpPr>
              <a:cxnSpLocks/>
              <a:stCxn id="203" idx="0"/>
              <a:endCxn id="198" idx="3"/>
            </p:cNvCxnSpPr>
            <p:nvPr/>
          </p:nvCxnSpPr>
          <p:spPr>
            <a:xfrm rot="16200000" flipV="1">
              <a:off x="8989381" y="1674491"/>
              <a:ext cx="639445" cy="3352799"/>
            </a:xfrm>
            <a:prstGeom prst="bentConnector2">
              <a:avLst/>
            </a:prstGeom>
            <a:ln w="19050">
              <a:solidFill>
                <a:srgbClr val="00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0EB355-78FF-4022-AB16-833E318CAE2D}"/>
              </a:ext>
            </a:extLst>
          </p:cNvPr>
          <p:cNvGrpSpPr/>
          <p:nvPr/>
        </p:nvGrpSpPr>
        <p:grpSpPr>
          <a:xfrm>
            <a:off x="7023103" y="4796468"/>
            <a:ext cx="6095998" cy="1325245"/>
            <a:chOff x="7023103" y="4796468"/>
            <a:chExt cx="6095998" cy="132524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AA91C6FC-6787-4033-B5FF-A559A70D2854}"/>
                </a:ext>
              </a:extLst>
            </p:cNvPr>
            <p:cNvSpPr/>
            <p:nvPr/>
          </p:nvSpPr>
          <p:spPr>
            <a:xfrm>
              <a:off x="7023103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77D6EDF5-4C9E-47E9-BD3A-7C387584E257}"/>
                </a:ext>
              </a:extLst>
            </p:cNvPr>
            <p:cNvSpPr/>
            <p:nvPr/>
          </p:nvSpPr>
          <p:spPr>
            <a:xfrm>
              <a:off x="7023103" y="4796468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0A200B74-1C65-48E5-BC58-E472539734A9}"/>
                </a:ext>
              </a:extLst>
            </p:cNvPr>
            <p:cNvCxnSpPr>
              <a:cxnSpLocks/>
              <a:stCxn id="212" idx="0"/>
              <a:endCxn id="213" idx="2"/>
            </p:cNvCxnSpPr>
            <p:nvPr/>
          </p:nvCxnSpPr>
          <p:spPr>
            <a:xfrm flipV="1">
              <a:off x="7327903" y="5253668"/>
              <a:ext cx="0" cy="410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74E352FE-B848-4BAC-B445-24A2191A1946}"/>
                </a:ext>
              </a:extLst>
            </p:cNvPr>
            <p:cNvSpPr/>
            <p:nvPr/>
          </p:nvSpPr>
          <p:spPr>
            <a:xfrm>
              <a:off x="7937503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B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460D26B-E597-4194-A45A-F80981225759}"/>
                </a:ext>
              </a:extLst>
            </p:cNvPr>
            <p:cNvSpPr/>
            <p:nvPr/>
          </p:nvSpPr>
          <p:spPr>
            <a:xfrm>
              <a:off x="8851902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86744033-F14F-48C8-817C-38FF9354DF7F}"/>
                </a:ext>
              </a:extLst>
            </p:cNvPr>
            <p:cNvSpPr/>
            <p:nvPr/>
          </p:nvSpPr>
          <p:spPr>
            <a:xfrm>
              <a:off x="9766302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D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4C662014-1F0D-47BF-B26A-5F22971BCD68}"/>
                </a:ext>
              </a:extLst>
            </p:cNvPr>
            <p:cNvSpPr/>
            <p:nvPr/>
          </p:nvSpPr>
          <p:spPr>
            <a:xfrm>
              <a:off x="10680702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9EE87CB4-E23F-4644-B8AE-FAE9747AD2E2}"/>
                </a:ext>
              </a:extLst>
            </p:cNvPr>
            <p:cNvSpPr/>
            <p:nvPr/>
          </p:nvSpPr>
          <p:spPr>
            <a:xfrm>
              <a:off x="11595102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9E2A49E-9826-4915-9268-69F4ED3E5BFA}"/>
                </a:ext>
              </a:extLst>
            </p:cNvPr>
            <p:cNvSpPr/>
            <p:nvPr/>
          </p:nvSpPr>
          <p:spPr>
            <a:xfrm>
              <a:off x="12509501" y="5664513"/>
              <a:ext cx="6096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G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1" name="연결선: 꺾임 220">
              <a:extLst>
                <a:ext uri="{FF2B5EF4-FFF2-40B4-BE49-F238E27FC236}">
                  <a16:creationId xmlns:a16="http://schemas.microsoft.com/office/drawing/2014/main" id="{B77B5A9F-3A94-497D-8993-FE1DF120D544}"/>
                </a:ext>
              </a:extLst>
            </p:cNvPr>
            <p:cNvCxnSpPr>
              <a:cxnSpLocks/>
              <a:stCxn id="217" idx="0"/>
              <a:endCxn id="213" idx="0"/>
            </p:cNvCxnSpPr>
            <p:nvPr/>
          </p:nvCxnSpPr>
          <p:spPr>
            <a:xfrm rot="16200000" flipV="1">
              <a:off x="8265481" y="3858891"/>
              <a:ext cx="868045" cy="27431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연결선: 꺾임 221">
              <a:extLst>
                <a:ext uri="{FF2B5EF4-FFF2-40B4-BE49-F238E27FC236}">
                  <a16:creationId xmlns:a16="http://schemas.microsoft.com/office/drawing/2014/main" id="{61C900AB-1BEB-4107-8E41-D3D54179C155}"/>
                </a:ext>
              </a:extLst>
            </p:cNvPr>
            <p:cNvCxnSpPr>
              <a:cxnSpLocks/>
              <a:stCxn id="219" idx="0"/>
              <a:endCxn id="213" idx="0"/>
            </p:cNvCxnSpPr>
            <p:nvPr/>
          </p:nvCxnSpPr>
          <p:spPr>
            <a:xfrm rot="16200000" flipV="1">
              <a:off x="9179881" y="2944491"/>
              <a:ext cx="868045" cy="4571999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연결선: 꺾임 222">
              <a:extLst>
                <a:ext uri="{FF2B5EF4-FFF2-40B4-BE49-F238E27FC236}">
                  <a16:creationId xmlns:a16="http://schemas.microsoft.com/office/drawing/2014/main" id="{CE4A95B3-F759-4A11-BA17-237014F9DBC0}"/>
                </a:ext>
              </a:extLst>
            </p:cNvPr>
            <p:cNvCxnSpPr>
              <a:stCxn id="215" idx="0"/>
              <a:endCxn id="213" idx="3"/>
            </p:cNvCxnSpPr>
            <p:nvPr/>
          </p:nvCxnSpPr>
          <p:spPr>
            <a:xfrm rot="16200000" flipV="1">
              <a:off x="7617781" y="5039991"/>
              <a:ext cx="639445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연결선: 꺾임 223">
              <a:extLst>
                <a:ext uri="{FF2B5EF4-FFF2-40B4-BE49-F238E27FC236}">
                  <a16:creationId xmlns:a16="http://schemas.microsoft.com/office/drawing/2014/main" id="{AFC6515A-DABF-426B-A0ED-FCDA3EC77DF5}"/>
                </a:ext>
              </a:extLst>
            </p:cNvPr>
            <p:cNvCxnSpPr>
              <a:stCxn id="216" idx="0"/>
              <a:endCxn id="213" idx="3"/>
            </p:cNvCxnSpPr>
            <p:nvPr/>
          </p:nvCxnSpPr>
          <p:spPr>
            <a:xfrm rot="16200000" flipV="1">
              <a:off x="8074981" y="4582791"/>
              <a:ext cx="639445" cy="15239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연결선: 꺾임 224">
              <a:extLst>
                <a:ext uri="{FF2B5EF4-FFF2-40B4-BE49-F238E27FC236}">
                  <a16:creationId xmlns:a16="http://schemas.microsoft.com/office/drawing/2014/main" id="{46543007-0950-4CDD-ADFD-1B8A606C897E}"/>
                </a:ext>
              </a:extLst>
            </p:cNvPr>
            <p:cNvCxnSpPr>
              <a:stCxn id="220" idx="0"/>
              <a:endCxn id="213" idx="0"/>
            </p:cNvCxnSpPr>
            <p:nvPr/>
          </p:nvCxnSpPr>
          <p:spPr>
            <a:xfrm rot="16200000" flipV="1">
              <a:off x="9637080" y="2487292"/>
              <a:ext cx="868045" cy="5486398"/>
            </a:xfrm>
            <a:prstGeom prst="bentConnector3">
              <a:avLst>
                <a:gd name="adj1" fmla="val 126335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연결선: 꺾임 225">
              <a:extLst>
                <a:ext uri="{FF2B5EF4-FFF2-40B4-BE49-F238E27FC236}">
                  <a16:creationId xmlns:a16="http://schemas.microsoft.com/office/drawing/2014/main" id="{3E0CE77B-1DA4-48A8-9784-6056D1A4A4FC}"/>
                </a:ext>
              </a:extLst>
            </p:cNvPr>
            <p:cNvCxnSpPr>
              <a:cxnSpLocks/>
              <a:stCxn id="218" idx="0"/>
              <a:endCxn id="213" idx="3"/>
            </p:cNvCxnSpPr>
            <p:nvPr/>
          </p:nvCxnSpPr>
          <p:spPr>
            <a:xfrm rot="16200000" flipV="1">
              <a:off x="8989381" y="3668391"/>
              <a:ext cx="639445" cy="3352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08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F3BD9C3A-4EB0-4A3D-957A-B199744417DC}"/>
              </a:ext>
            </a:extLst>
          </p:cNvPr>
          <p:cNvSpPr/>
          <p:nvPr/>
        </p:nvSpPr>
        <p:spPr>
          <a:xfrm>
            <a:off x="6155265" y="1475496"/>
            <a:ext cx="920799" cy="840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html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760B12-BF36-4ABB-A9F6-3A3A62543003}"/>
              </a:ext>
            </a:extLst>
          </p:cNvPr>
          <p:cNvSpPr/>
          <p:nvPr/>
        </p:nvSpPr>
        <p:spPr>
          <a:xfrm>
            <a:off x="4564471" y="1460385"/>
            <a:ext cx="920799" cy="840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JS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2293D4-3807-4FAD-93A8-834AF6A4E899}"/>
              </a:ext>
            </a:extLst>
          </p:cNvPr>
          <p:cNvSpPr/>
          <p:nvPr/>
        </p:nvSpPr>
        <p:spPr>
          <a:xfrm>
            <a:off x="7746059" y="1460385"/>
            <a:ext cx="920799" cy="840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CSS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7CBC36B-9CAE-46F8-BDC2-4E19C7C976E8}"/>
              </a:ext>
            </a:extLst>
          </p:cNvPr>
          <p:cNvSpPr/>
          <p:nvPr/>
        </p:nvSpPr>
        <p:spPr>
          <a:xfrm>
            <a:off x="1229358" y="2999968"/>
            <a:ext cx="920799" cy="840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Java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247F232-B243-4E0E-9335-535332EF6889}"/>
              </a:ext>
            </a:extLst>
          </p:cNvPr>
          <p:cNvSpPr/>
          <p:nvPr/>
        </p:nvSpPr>
        <p:spPr>
          <a:xfrm>
            <a:off x="1229358" y="4310608"/>
            <a:ext cx="920799" cy="840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oracle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B89284-8297-48E0-A124-9934C1B88971}"/>
              </a:ext>
            </a:extLst>
          </p:cNvPr>
          <p:cNvSpPr/>
          <p:nvPr/>
        </p:nvSpPr>
        <p:spPr>
          <a:xfrm>
            <a:off x="2824478" y="2999968"/>
            <a:ext cx="920799" cy="840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AE70D7A-03FC-45B8-8305-7B2969CF5213}"/>
              </a:ext>
            </a:extLst>
          </p:cNvPr>
          <p:cNvSpPr/>
          <p:nvPr/>
        </p:nvSpPr>
        <p:spPr>
          <a:xfrm>
            <a:off x="6155264" y="2994545"/>
            <a:ext cx="920799" cy="840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React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78A6E2-4D69-4DCE-998B-BEE5030CD73F}"/>
              </a:ext>
            </a:extLst>
          </p:cNvPr>
          <p:cNvCxnSpPr>
            <a:cxnSpLocks/>
            <a:stCxn id="12" idx="3"/>
            <a:endCxn id="18" idx="7"/>
          </p:cNvCxnSpPr>
          <p:nvPr/>
        </p:nvCxnSpPr>
        <p:spPr>
          <a:xfrm flipH="1">
            <a:off x="6941215" y="2177807"/>
            <a:ext cx="939692" cy="93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FE4906C-4897-4EAD-91C3-B9027B7F4F96}"/>
              </a:ext>
            </a:extLst>
          </p:cNvPr>
          <p:cNvSpPr/>
          <p:nvPr/>
        </p:nvSpPr>
        <p:spPr>
          <a:xfrm>
            <a:off x="2824478" y="4310608"/>
            <a:ext cx="920799" cy="840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352EF0D-A22F-46B6-A3E5-1D9E16DA3476}"/>
              </a:ext>
            </a:extLst>
          </p:cNvPr>
          <p:cNvSpPr/>
          <p:nvPr/>
        </p:nvSpPr>
        <p:spPr>
          <a:xfrm>
            <a:off x="4585357" y="3012896"/>
            <a:ext cx="920799" cy="840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381CC74-43F8-4CB3-B59F-826BEF55DDD3}"/>
              </a:ext>
            </a:extLst>
          </p:cNvPr>
          <p:cNvSpPr/>
          <p:nvPr/>
        </p:nvSpPr>
        <p:spPr>
          <a:xfrm>
            <a:off x="4585356" y="4310608"/>
            <a:ext cx="920799" cy="8405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Hiber-nate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1455989-E06F-4468-AC99-934293A1DDC6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2150157" y="3420224"/>
            <a:ext cx="674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F7E2685-AC71-4775-9B59-7EA97BE968C0}"/>
              </a:ext>
            </a:extLst>
          </p:cNvPr>
          <p:cNvCxnSpPr>
            <a:stCxn id="15" idx="6"/>
            <a:endCxn id="36" idx="2"/>
          </p:cNvCxnSpPr>
          <p:nvPr/>
        </p:nvCxnSpPr>
        <p:spPr>
          <a:xfrm>
            <a:off x="2150157" y="4730864"/>
            <a:ext cx="674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5AEECEB-B1A8-4657-9D90-05DFE1F69823}"/>
              </a:ext>
            </a:extLst>
          </p:cNvPr>
          <p:cNvCxnSpPr>
            <a:stCxn id="13" idx="5"/>
            <a:endCxn id="36" idx="1"/>
          </p:cNvCxnSpPr>
          <p:nvPr/>
        </p:nvCxnSpPr>
        <p:spPr>
          <a:xfrm>
            <a:off x="2015309" y="3717390"/>
            <a:ext cx="944017" cy="71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D27C66-6031-469F-BE6C-923A5145D29C}"/>
              </a:ext>
            </a:extLst>
          </p:cNvPr>
          <p:cNvCxnSpPr>
            <a:stCxn id="36" idx="6"/>
            <a:endCxn id="38" idx="2"/>
          </p:cNvCxnSpPr>
          <p:nvPr/>
        </p:nvCxnSpPr>
        <p:spPr>
          <a:xfrm>
            <a:off x="3745277" y="4730864"/>
            <a:ext cx="84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209927-FBEC-488D-9089-6471D80CCD6D}"/>
              </a:ext>
            </a:extLst>
          </p:cNvPr>
          <p:cNvCxnSpPr>
            <a:stCxn id="16" idx="6"/>
            <a:endCxn id="37" idx="2"/>
          </p:cNvCxnSpPr>
          <p:nvPr/>
        </p:nvCxnSpPr>
        <p:spPr>
          <a:xfrm>
            <a:off x="3745277" y="3420224"/>
            <a:ext cx="840080" cy="1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5941B7A-AD68-4400-9474-76ED66E6FE08}"/>
              </a:ext>
            </a:extLst>
          </p:cNvPr>
          <p:cNvCxnSpPr>
            <a:stCxn id="36" idx="7"/>
            <a:endCxn id="37" idx="3"/>
          </p:cNvCxnSpPr>
          <p:nvPr/>
        </p:nvCxnSpPr>
        <p:spPr>
          <a:xfrm flipV="1">
            <a:off x="3610429" y="3730318"/>
            <a:ext cx="1109776" cy="70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D8E450-883C-46FC-8617-A65BA3C27824}"/>
              </a:ext>
            </a:extLst>
          </p:cNvPr>
          <p:cNvCxnSpPr>
            <a:stCxn id="38" idx="0"/>
            <a:endCxn id="37" idx="4"/>
          </p:cNvCxnSpPr>
          <p:nvPr/>
        </p:nvCxnSpPr>
        <p:spPr>
          <a:xfrm flipV="1">
            <a:off x="5045756" y="3853408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358EC4-A1AA-4978-86DD-7029A1FE6C7F}"/>
              </a:ext>
            </a:extLst>
          </p:cNvPr>
          <p:cNvCxnSpPr>
            <a:stCxn id="9" idx="4"/>
            <a:endCxn id="18" idx="0"/>
          </p:cNvCxnSpPr>
          <p:nvPr/>
        </p:nvCxnSpPr>
        <p:spPr>
          <a:xfrm flipH="1">
            <a:off x="6615664" y="2316008"/>
            <a:ext cx="1" cy="67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AC1833F-4269-4E53-B32B-3AB187A07DCD}"/>
              </a:ext>
            </a:extLst>
          </p:cNvPr>
          <p:cNvCxnSpPr>
            <a:cxnSpLocks/>
            <a:stCxn id="11" idx="5"/>
            <a:endCxn id="18" idx="1"/>
          </p:cNvCxnSpPr>
          <p:nvPr/>
        </p:nvCxnSpPr>
        <p:spPr>
          <a:xfrm>
            <a:off x="5350422" y="2177807"/>
            <a:ext cx="939690" cy="93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8AAEFF6-9D04-41E8-B82B-288BA4054CD8}"/>
              </a:ext>
            </a:extLst>
          </p:cNvPr>
          <p:cNvCxnSpPr>
            <a:stCxn id="9" idx="3"/>
            <a:endCxn id="16" idx="7"/>
          </p:cNvCxnSpPr>
          <p:nvPr/>
        </p:nvCxnSpPr>
        <p:spPr>
          <a:xfrm flipH="1">
            <a:off x="3610429" y="2192918"/>
            <a:ext cx="2679684" cy="93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0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56A5EE-24DB-4EAD-B5E8-38DC79D8FF69}"/>
              </a:ext>
            </a:extLst>
          </p:cNvPr>
          <p:cNvGrpSpPr/>
          <p:nvPr/>
        </p:nvGrpSpPr>
        <p:grpSpPr>
          <a:xfrm>
            <a:off x="487680" y="785088"/>
            <a:ext cx="3867200" cy="2991664"/>
            <a:chOff x="2814317" y="1679168"/>
            <a:chExt cx="3867200" cy="299166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FD8CCE9-829A-4AEB-844B-DE8D90B5EBC9}"/>
                </a:ext>
              </a:extLst>
            </p:cNvPr>
            <p:cNvSpPr/>
            <p:nvPr/>
          </p:nvSpPr>
          <p:spPr>
            <a:xfrm>
              <a:off x="2814317" y="1679168"/>
              <a:ext cx="920799" cy="8405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Java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56A3239-0E3E-4F21-BD37-3CEB7F44804F}"/>
                </a:ext>
              </a:extLst>
            </p:cNvPr>
            <p:cNvSpPr/>
            <p:nvPr/>
          </p:nvSpPr>
          <p:spPr>
            <a:xfrm>
              <a:off x="2814318" y="3830320"/>
              <a:ext cx="920799" cy="8405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Oracle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CD565F9-0FA1-4656-8944-F10544969F21}"/>
                </a:ext>
              </a:extLst>
            </p:cNvPr>
            <p:cNvSpPr/>
            <p:nvPr/>
          </p:nvSpPr>
          <p:spPr>
            <a:xfrm>
              <a:off x="5760717" y="1679168"/>
              <a:ext cx="920799" cy="8405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Spring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5321AF-8A34-4648-9CFD-918EDE95E059}"/>
                </a:ext>
              </a:extLst>
            </p:cNvPr>
            <p:cNvSpPr/>
            <p:nvPr/>
          </p:nvSpPr>
          <p:spPr>
            <a:xfrm>
              <a:off x="5760718" y="3830320"/>
              <a:ext cx="920799" cy="8405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Spring</a:t>
              </a: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JPA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89D2A69-B1EB-463F-B341-99559C9DF9A1}"/>
                </a:ext>
              </a:extLst>
            </p:cNvPr>
            <p:cNvSpPr/>
            <p:nvPr/>
          </p:nvSpPr>
          <p:spPr>
            <a:xfrm>
              <a:off x="4287517" y="2754744"/>
              <a:ext cx="920799" cy="8405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JPA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EFEDF21-BAC2-4317-A9C8-0465CD9694FD}"/>
                </a:ext>
              </a:extLst>
            </p:cNvPr>
            <p:cNvCxnSpPr>
              <a:stCxn id="2" idx="5"/>
              <a:endCxn id="19" idx="1"/>
            </p:cNvCxnSpPr>
            <p:nvPr/>
          </p:nvCxnSpPr>
          <p:spPr>
            <a:xfrm>
              <a:off x="3600268" y="2396590"/>
              <a:ext cx="822097" cy="481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F28A6A1-7FA0-4281-ABBE-15E4E810B88B}"/>
                </a:ext>
              </a:extLst>
            </p:cNvPr>
            <p:cNvCxnSpPr>
              <a:stCxn id="2" idx="6"/>
              <a:endCxn id="4" idx="2"/>
            </p:cNvCxnSpPr>
            <p:nvPr/>
          </p:nvCxnSpPr>
          <p:spPr>
            <a:xfrm>
              <a:off x="3735116" y="2099424"/>
              <a:ext cx="20256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D3FA49E-3018-48AA-B4D4-795363C36DCC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6221117" y="2519680"/>
              <a:ext cx="1" cy="13106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7D26ACA-20DC-488B-8A6F-C498F3FD65F9}"/>
                </a:ext>
              </a:extLst>
            </p:cNvPr>
            <p:cNvCxnSpPr>
              <a:stCxn id="19" idx="5"/>
              <a:endCxn id="5" idx="1"/>
            </p:cNvCxnSpPr>
            <p:nvPr/>
          </p:nvCxnSpPr>
          <p:spPr>
            <a:xfrm>
              <a:off x="5073468" y="3472166"/>
              <a:ext cx="822098" cy="481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F0F0B49-71C5-4E5E-99F1-3C3BD8F26072}"/>
                </a:ext>
              </a:extLst>
            </p:cNvPr>
            <p:cNvCxnSpPr>
              <a:stCxn id="3" idx="7"/>
              <a:endCxn id="19" idx="3"/>
            </p:cNvCxnSpPr>
            <p:nvPr/>
          </p:nvCxnSpPr>
          <p:spPr>
            <a:xfrm flipV="1">
              <a:off x="3600269" y="3472166"/>
              <a:ext cx="822096" cy="481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97FDBBA-4769-476F-967B-870835C1656C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>
              <a:off x="3735117" y="4250576"/>
              <a:ext cx="20256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C1394A65-E01D-420D-A093-DDB4750A7BED}"/>
              </a:ext>
            </a:extLst>
          </p:cNvPr>
          <p:cNvSpPr/>
          <p:nvPr/>
        </p:nvSpPr>
        <p:spPr>
          <a:xfrm>
            <a:off x="6054931" y="1405540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Java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EBB76C-6CE1-4620-9E32-FE40D6577D80}"/>
              </a:ext>
            </a:extLst>
          </p:cNvPr>
          <p:cNvSpPr/>
          <p:nvPr/>
        </p:nvSpPr>
        <p:spPr>
          <a:xfrm>
            <a:off x="8654558" y="1405540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Oracle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BA84B07-9660-472C-B120-675123939835}"/>
              </a:ext>
            </a:extLst>
          </p:cNvPr>
          <p:cNvSpPr/>
          <p:nvPr/>
        </p:nvSpPr>
        <p:spPr>
          <a:xfrm>
            <a:off x="8654558" y="2865798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1E8308E-B49C-44B3-8D4B-20BC91BDB9DA}"/>
              </a:ext>
            </a:extLst>
          </p:cNvPr>
          <p:cNvSpPr/>
          <p:nvPr/>
        </p:nvSpPr>
        <p:spPr>
          <a:xfrm>
            <a:off x="7354744" y="4321018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D148FDC-F131-437F-9707-4012C2E78EDF}"/>
              </a:ext>
            </a:extLst>
          </p:cNvPr>
          <p:cNvSpPr/>
          <p:nvPr/>
        </p:nvSpPr>
        <p:spPr>
          <a:xfrm>
            <a:off x="6054931" y="2865798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1716CEC-CB6F-4201-8BC0-F44964122323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6515331" y="2246052"/>
            <a:ext cx="0" cy="619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824890B-0383-43DB-ADBF-9A5284ECA0A9}"/>
              </a:ext>
            </a:extLst>
          </p:cNvPr>
          <p:cNvCxnSpPr>
            <a:cxnSpLocks/>
            <a:stCxn id="35" idx="6"/>
            <a:endCxn id="37" idx="1"/>
          </p:cNvCxnSpPr>
          <p:nvPr/>
        </p:nvCxnSpPr>
        <p:spPr>
          <a:xfrm>
            <a:off x="6975730" y="1825796"/>
            <a:ext cx="1813676" cy="116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87CEFA-8FBA-48C3-881E-227FF7EEB33A}"/>
              </a:ext>
            </a:extLst>
          </p:cNvPr>
          <p:cNvCxnSpPr>
            <a:cxnSpLocks/>
            <a:stCxn id="37" idx="4"/>
            <a:endCxn id="38" idx="7"/>
          </p:cNvCxnSpPr>
          <p:nvPr/>
        </p:nvCxnSpPr>
        <p:spPr>
          <a:xfrm flipH="1">
            <a:off x="8140695" y="3706310"/>
            <a:ext cx="974263" cy="737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4F065C1-CDA9-47CE-B8DD-25D284E99707}"/>
              </a:ext>
            </a:extLst>
          </p:cNvPr>
          <p:cNvCxnSpPr>
            <a:stCxn id="39" idx="5"/>
            <a:endCxn id="38" idx="1"/>
          </p:cNvCxnSpPr>
          <p:nvPr/>
        </p:nvCxnSpPr>
        <p:spPr>
          <a:xfrm>
            <a:off x="6840882" y="3583220"/>
            <a:ext cx="648710" cy="860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DB18FA8-9474-41E2-9F43-9B20331A4552}"/>
              </a:ext>
            </a:extLst>
          </p:cNvPr>
          <p:cNvCxnSpPr>
            <a:cxnSpLocks/>
            <a:stCxn id="36" idx="2"/>
            <a:endCxn id="39" idx="7"/>
          </p:cNvCxnSpPr>
          <p:nvPr/>
        </p:nvCxnSpPr>
        <p:spPr>
          <a:xfrm flipH="1">
            <a:off x="6840882" y="1825796"/>
            <a:ext cx="1813676" cy="1163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CD51D93-0B76-4409-9C6E-037DE01DBAD9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7815144" y="2122962"/>
            <a:ext cx="974262" cy="219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FD8CCE9-829A-4AEB-844B-DE8D90B5EBC9}"/>
              </a:ext>
            </a:extLst>
          </p:cNvPr>
          <p:cNvSpPr/>
          <p:nvPr/>
        </p:nvSpPr>
        <p:spPr>
          <a:xfrm>
            <a:off x="406397" y="287248"/>
            <a:ext cx="920799" cy="84051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Java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56A3239-0E3E-4F21-BD37-3CEB7F44804F}"/>
              </a:ext>
            </a:extLst>
          </p:cNvPr>
          <p:cNvSpPr/>
          <p:nvPr/>
        </p:nvSpPr>
        <p:spPr>
          <a:xfrm>
            <a:off x="406398" y="2438400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Oracle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D565F9-0FA1-4656-8944-F10544969F21}"/>
              </a:ext>
            </a:extLst>
          </p:cNvPr>
          <p:cNvSpPr/>
          <p:nvPr/>
        </p:nvSpPr>
        <p:spPr>
          <a:xfrm>
            <a:off x="3352797" y="287248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5321AF-8A34-4648-9CFD-918EDE95E059}"/>
              </a:ext>
            </a:extLst>
          </p:cNvPr>
          <p:cNvSpPr/>
          <p:nvPr/>
        </p:nvSpPr>
        <p:spPr>
          <a:xfrm>
            <a:off x="3352798" y="2438400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89D2A69-B1EB-463F-B341-99559C9DF9A1}"/>
              </a:ext>
            </a:extLst>
          </p:cNvPr>
          <p:cNvSpPr/>
          <p:nvPr/>
        </p:nvSpPr>
        <p:spPr>
          <a:xfrm>
            <a:off x="1879597" y="1362824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EFEDF21-BAC2-4317-A9C8-0465CD9694FD}"/>
              </a:ext>
            </a:extLst>
          </p:cNvPr>
          <p:cNvCxnSpPr>
            <a:stCxn id="2" idx="5"/>
            <a:endCxn id="19" idx="1"/>
          </p:cNvCxnSpPr>
          <p:nvPr/>
        </p:nvCxnSpPr>
        <p:spPr>
          <a:xfrm>
            <a:off x="1192348" y="1004670"/>
            <a:ext cx="822097" cy="481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28A6A1-7FA0-4281-ABBE-15E4E810B88B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1327196" y="707504"/>
            <a:ext cx="20256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3FA49E-3018-48AA-B4D4-795363C36DCC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813197" y="1127760"/>
            <a:ext cx="1" cy="1310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7D26ACA-20DC-488B-8A6F-C498F3FD65F9}"/>
              </a:ext>
            </a:extLst>
          </p:cNvPr>
          <p:cNvCxnSpPr>
            <a:stCxn id="19" idx="5"/>
            <a:endCxn id="5" idx="1"/>
          </p:cNvCxnSpPr>
          <p:nvPr/>
        </p:nvCxnSpPr>
        <p:spPr>
          <a:xfrm>
            <a:off x="2665548" y="2080246"/>
            <a:ext cx="822098" cy="481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0F0B49-71C5-4E5E-99F1-3C3BD8F26072}"/>
              </a:ext>
            </a:extLst>
          </p:cNvPr>
          <p:cNvCxnSpPr>
            <a:stCxn id="3" idx="7"/>
            <a:endCxn id="19" idx="3"/>
          </p:cNvCxnSpPr>
          <p:nvPr/>
        </p:nvCxnSpPr>
        <p:spPr>
          <a:xfrm flipV="1">
            <a:off x="1192349" y="2080246"/>
            <a:ext cx="822096" cy="481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7FDBBA-4769-476F-967B-870835C1656C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1327197" y="2858656"/>
            <a:ext cx="20256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E633422-A0E2-45E9-AA5F-A02F4873D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36537"/>
              </p:ext>
            </p:extLst>
          </p:nvPr>
        </p:nvGraphicFramePr>
        <p:xfrm>
          <a:off x="4751726" y="852270"/>
          <a:ext cx="4662965" cy="107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1404176968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151744063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60463278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07679587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10057797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 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97441"/>
                  </a:ext>
                </a:extLst>
              </a:tr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21467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70E498-66F4-4CEB-92A5-9AF9807E0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08297"/>
              </p:ext>
            </p:extLst>
          </p:nvPr>
        </p:nvGraphicFramePr>
        <p:xfrm>
          <a:off x="4751726" y="2511480"/>
          <a:ext cx="46629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63219121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77733796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42666073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6071476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752330734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Spring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SPA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1980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C45D5-329D-4C9F-B4EE-E4E25503FB8E}"/>
              </a:ext>
            </a:extLst>
          </p:cNvPr>
          <p:cNvSpPr txBox="1"/>
          <p:nvPr/>
        </p:nvSpPr>
        <p:spPr>
          <a:xfrm>
            <a:off x="4751726" y="398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진입 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9E139-919B-4953-99DB-7BEF62AAC6B9}"/>
              </a:ext>
            </a:extLst>
          </p:cNvPr>
          <p:cNvSpPr txBox="1"/>
          <p:nvPr/>
        </p:nvSpPr>
        <p:spPr>
          <a:xfrm>
            <a:off x="4751726" y="20905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위상 순서</a:t>
            </a:r>
          </a:p>
        </p:txBody>
      </p:sp>
    </p:spTree>
    <p:extLst>
      <p:ext uri="{BB962C8B-B14F-4D97-AF65-F5344CB8AC3E}">
        <p14:creationId xmlns:p14="http://schemas.microsoft.com/office/powerpoint/2010/main" val="320718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56A3239-0E3E-4F21-BD37-3CEB7F44804F}"/>
              </a:ext>
            </a:extLst>
          </p:cNvPr>
          <p:cNvSpPr/>
          <p:nvPr/>
        </p:nvSpPr>
        <p:spPr>
          <a:xfrm>
            <a:off x="406398" y="2438400"/>
            <a:ext cx="920799" cy="84051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Oracle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D565F9-0FA1-4656-8944-F10544969F21}"/>
              </a:ext>
            </a:extLst>
          </p:cNvPr>
          <p:cNvSpPr/>
          <p:nvPr/>
        </p:nvSpPr>
        <p:spPr>
          <a:xfrm>
            <a:off x="3352797" y="287248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5321AF-8A34-4648-9CFD-918EDE95E059}"/>
              </a:ext>
            </a:extLst>
          </p:cNvPr>
          <p:cNvSpPr/>
          <p:nvPr/>
        </p:nvSpPr>
        <p:spPr>
          <a:xfrm>
            <a:off x="3352798" y="2438400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89D2A69-B1EB-463F-B341-99559C9DF9A1}"/>
              </a:ext>
            </a:extLst>
          </p:cNvPr>
          <p:cNvSpPr/>
          <p:nvPr/>
        </p:nvSpPr>
        <p:spPr>
          <a:xfrm>
            <a:off x="1879597" y="1362824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3FA49E-3018-48AA-B4D4-795363C36DCC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813197" y="1127760"/>
            <a:ext cx="1" cy="1310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7D26ACA-20DC-488B-8A6F-C498F3FD65F9}"/>
              </a:ext>
            </a:extLst>
          </p:cNvPr>
          <p:cNvCxnSpPr>
            <a:stCxn id="19" idx="5"/>
            <a:endCxn id="5" idx="1"/>
          </p:cNvCxnSpPr>
          <p:nvPr/>
        </p:nvCxnSpPr>
        <p:spPr>
          <a:xfrm>
            <a:off x="2665548" y="2080246"/>
            <a:ext cx="822098" cy="481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0F0B49-71C5-4E5E-99F1-3C3BD8F26072}"/>
              </a:ext>
            </a:extLst>
          </p:cNvPr>
          <p:cNvCxnSpPr>
            <a:stCxn id="3" idx="7"/>
            <a:endCxn id="19" idx="3"/>
          </p:cNvCxnSpPr>
          <p:nvPr/>
        </p:nvCxnSpPr>
        <p:spPr>
          <a:xfrm flipV="1">
            <a:off x="1192349" y="2080246"/>
            <a:ext cx="822096" cy="481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7FDBBA-4769-476F-967B-870835C1656C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1327197" y="2858656"/>
            <a:ext cx="20256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E633422-A0E2-45E9-AA5F-A02F4873D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58707"/>
              </p:ext>
            </p:extLst>
          </p:nvPr>
        </p:nvGraphicFramePr>
        <p:xfrm>
          <a:off x="4751726" y="852270"/>
          <a:ext cx="4662965" cy="107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1404176968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151744063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60463278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07679587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10057797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 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97441"/>
                  </a:ext>
                </a:extLst>
              </a:tr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21467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70E498-66F4-4CEB-92A5-9AF9807E0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11336"/>
              </p:ext>
            </p:extLst>
          </p:nvPr>
        </p:nvGraphicFramePr>
        <p:xfrm>
          <a:off x="4751726" y="2511480"/>
          <a:ext cx="46629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63219121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77733796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42666073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6071476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752330734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Spring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SPA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1980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C45D5-329D-4C9F-B4EE-E4E25503FB8E}"/>
              </a:ext>
            </a:extLst>
          </p:cNvPr>
          <p:cNvSpPr txBox="1"/>
          <p:nvPr/>
        </p:nvSpPr>
        <p:spPr>
          <a:xfrm>
            <a:off x="4751726" y="398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진입 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9E139-919B-4953-99DB-7BEF62AAC6B9}"/>
              </a:ext>
            </a:extLst>
          </p:cNvPr>
          <p:cNvSpPr txBox="1"/>
          <p:nvPr/>
        </p:nvSpPr>
        <p:spPr>
          <a:xfrm>
            <a:off x="4751726" y="20905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위상 순서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A888EC2-FA1D-4055-98AB-B9AFE44BD27A}"/>
              </a:ext>
            </a:extLst>
          </p:cNvPr>
          <p:cNvSpPr/>
          <p:nvPr/>
        </p:nvSpPr>
        <p:spPr>
          <a:xfrm>
            <a:off x="406397" y="287248"/>
            <a:ext cx="920799" cy="840512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644FD0-209B-4D3E-9D02-FD30FB5BF2F0}"/>
              </a:ext>
            </a:extLst>
          </p:cNvPr>
          <p:cNvCxnSpPr>
            <a:stCxn id="17" idx="5"/>
          </p:cNvCxnSpPr>
          <p:nvPr/>
        </p:nvCxnSpPr>
        <p:spPr>
          <a:xfrm>
            <a:off x="1192348" y="1004670"/>
            <a:ext cx="822097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BE7093-6179-4578-94C5-23D4319E94AD}"/>
              </a:ext>
            </a:extLst>
          </p:cNvPr>
          <p:cNvCxnSpPr>
            <a:stCxn id="17" idx="6"/>
          </p:cNvCxnSpPr>
          <p:nvPr/>
        </p:nvCxnSpPr>
        <p:spPr>
          <a:xfrm>
            <a:off x="1327196" y="707504"/>
            <a:ext cx="202560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56A3239-0E3E-4F21-BD37-3CEB7F44804F}"/>
              </a:ext>
            </a:extLst>
          </p:cNvPr>
          <p:cNvSpPr/>
          <p:nvPr/>
        </p:nvSpPr>
        <p:spPr>
          <a:xfrm>
            <a:off x="406398" y="2438400"/>
            <a:ext cx="920799" cy="84051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Oracle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D565F9-0FA1-4656-8944-F10544969F21}"/>
              </a:ext>
            </a:extLst>
          </p:cNvPr>
          <p:cNvSpPr/>
          <p:nvPr/>
        </p:nvSpPr>
        <p:spPr>
          <a:xfrm>
            <a:off x="3352797" y="287248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5321AF-8A34-4648-9CFD-918EDE95E059}"/>
              </a:ext>
            </a:extLst>
          </p:cNvPr>
          <p:cNvSpPr/>
          <p:nvPr/>
        </p:nvSpPr>
        <p:spPr>
          <a:xfrm>
            <a:off x="3352798" y="2438400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3FA49E-3018-48AA-B4D4-795363C36DCC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813197" y="1127760"/>
            <a:ext cx="1" cy="1310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7D26ACA-20DC-488B-8A6F-C498F3FD65F9}"/>
              </a:ext>
            </a:extLst>
          </p:cNvPr>
          <p:cNvCxnSpPr>
            <a:stCxn id="19" idx="5"/>
            <a:endCxn id="5" idx="1"/>
          </p:cNvCxnSpPr>
          <p:nvPr/>
        </p:nvCxnSpPr>
        <p:spPr>
          <a:xfrm>
            <a:off x="2665548" y="2080246"/>
            <a:ext cx="822098" cy="481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0F0B49-71C5-4E5E-99F1-3C3BD8F26072}"/>
              </a:ext>
            </a:extLst>
          </p:cNvPr>
          <p:cNvCxnSpPr>
            <a:stCxn id="3" idx="7"/>
            <a:endCxn id="19" idx="3"/>
          </p:cNvCxnSpPr>
          <p:nvPr/>
        </p:nvCxnSpPr>
        <p:spPr>
          <a:xfrm flipV="1">
            <a:off x="1192349" y="2080246"/>
            <a:ext cx="822096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7FDBBA-4769-476F-967B-870835C1656C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1327197" y="2858656"/>
            <a:ext cx="202560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E633422-A0E2-45E9-AA5F-A02F4873D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54198"/>
              </p:ext>
            </p:extLst>
          </p:nvPr>
        </p:nvGraphicFramePr>
        <p:xfrm>
          <a:off x="4751726" y="852270"/>
          <a:ext cx="4662965" cy="107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1404176968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151744063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60463278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07679587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10057797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 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97441"/>
                  </a:ext>
                </a:extLst>
              </a:tr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21467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70E498-66F4-4CEB-92A5-9AF9807E0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02039"/>
              </p:ext>
            </p:extLst>
          </p:nvPr>
        </p:nvGraphicFramePr>
        <p:xfrm>
          <a:off x="4751726" y="2511480"/>
          <a:ext cx="46629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63219121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77733796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42666073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6071476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752330734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Spring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SPA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1980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C45D5-329D-4C9F-B4EE-E4E25503FB8E}"/>
              </a:ext>
            </a:extLst>
          </p:cNvPr>
          <p:cNvSpPr txBox="1"/>
          <p:nvPr/>
        </p:nvSpPr>
        <p:spPr>
          <a:xfrm>
            <a:off x="4751726" y="398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진입 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9E139-919B-4953-99DB-7BEF62AAC6B9}"/>
              </a:ext>
            </a:extLst>
          </p:cNvPr>
          <p:cNvSpPr txBox="1"/>
          <p:nvPr/>
        </p:nvSpPr>
        <p:spPr>
          <a:xfrm>
            <a:off x="4751726" y="20905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위상 순서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A888EC2-FA1D-4055-98AB-B9AFE44BD27A}"/>
              </a:ext>
            </a:extLst>
          </p:cNvPr>
          <p:cNvSpPr/>
          <p:nvPr/>
        </p:nvSpPr>
        <p:spPr>
          <a:xfrm>
            <a:off x="406397" y="287248"/>
            <a:ext cx="920799" cy="840512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644FD0-209B-4D3E-9D02-FD30FB5BF2F0}"/>
              </a:ext>
            </a:extLst>
          </p:cNvPr>
          <p:cNvCxnSpPr>
            <a:stCxn id="17" idx="5"/>
          </p:cNvCxnSpPr>
          <p:nvPr/>
        </p:nvCxnSpPr>
        <p:spPr>
          <a:xfrm>
            <a:off x="1192348" y="1004670"/>
            <a:ext cx="822097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BE7093-6179-4578-94C5-23D4319E94AD}"/>
              </a:ext>
            </a:extLst>
          </p:cNvPr>
          <p:cNvCxnSpPr>
            <a:stCxn id="17" idx="6"/>
          </p:cNvCxnSpPr>
          <p:nvPr/>
        </p:nvCxnSpPr>
        <p:spPr>
          <a:xfrm>
            <a:off x="1327196" y="707504"/>
            <a:ext cx="202560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89D2A69-B1EB-463F-B341-99559C9DF9A1}"/>
              </a:ext>
            </a:extLst>
          </p:cNvPr>
          <p:cNvSpPr/>
          <p:nvPr/>
        </p:nvSpPr>
        <p:spPr>
          <a:xfrm>
            <a:off x="1879597" y="1362824"/>
            <a:ext cx="920799" cy="84051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5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56A3239-0E3E-4F21-BD37-3CEB7F44804F}"/>
              </a:ext>
            </a:extLst>
          </p:cNvPr>
          <p:cNvSpPr/>
          <p:nvPr/>
        </p:nvSpPr>
        <p:spPr>
          <a:xfrm>
            <a:off x="406398" y="2438400"/>
            <a:ext cx="920799" cy="84051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Oracle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5321AF-8A34-4648-9CFD-918EDE95E059}"/>
              </a:ext>
            </a:extLst>
          </p:cNvPr>
          <p:cNvSpPr/>
          <p:nvPr/>
        </p:nvSpPr>
        <p:spPr>
          <a:xfrm>
            <a:off x="3352798" y="2438400"/>
            <a:ext cx="920799" cy="8405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JPA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3FA49E-3018-48AA-B4D4-795363C36DCC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813197" y="1127760"/>
            <a:ext cx="1" cy="1310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7D26ACA-20DC-488B-8A6F-C498F3FD65F9}"/>
              </a:ext>
            </a:extLst>
          </p:cNvPr>
          <p:cNvCxnSpPr>
            <a:stCxn id="19" idx="5"/>
            <a:endCxn id="5" idx="1"/>
          </p:cNvCxnSpPr>
          <p:nvPr/>
        </p:nvCxnSpPr>
        <p:spPr>
          <a:xfrm>
            <a:off x="2665548" y="2080246"/>
            <a:ext cx="822098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0F0B49-71C5-4E5E-99F1-3C3BD8F26072}"/>
              </a:ext>
            </a:extLst>
          </p:cNvPr>
          <p:cNvCxnSpPr>
            <a:stCxn id="3" idx="7"/>
            <a:endCxn id="19" idx="3"/>
          </p:cNvCxnSpPr>
          <p:nvPr/>
        </p:nvCxnSpPr>
        <p:spPr>
          <a:xfrm flipV="1">
            <a:off x="1192349" y="2080246"/>
            <a:ext cx="822096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7FDBBA-4769-476F-967B-870835C1656C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1327197" y="2858656"/>
            <a:ext cx="202560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E633422-A0E2-45E9-AA5F-A02F4873D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04111"/>
              </p:ext>
            </p:extLst>
          </p:nvPr>
        </p:nvGraphicFramePr>
        <p:xfrm>
          <a:off x="4751726" y="852270"/>
          <a:ext cx="4662965" cy="1070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1404176968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151744063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60463278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07679587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610057797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Spring JPA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97441"/>
                  </a:ext>
                </a:extLst>
              </a:tr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21467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70E498-66F4-4CEB-92A5-9AF9807E0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44140"/>
              </p:ext>
            </p:extLst>
          </p:nvPr>
        </p:nvGraphicFramePr>
        <p:xfrm>
          <a:off x="4751726" y="2511480"/>
          <a:ext cx="46629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93">
                  <a:extLst>
                    <a:ext uri="{9D8B030D-6E8A-4147-A177-3AD203B41FA5}">
                      <a16:colId xmlns:a16="http://schemas.microsoft.com/office/drawing/2014/main" val="632191215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77733796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242666073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3960714764"/>
                    </a:ext>
                  </a:extLst>
                </a:gridCol>
                <a:gridCol w="932593">
                  <a:extLst>
                    <a:ext uri="{9D8B030D-6E8A-4147-A177-3AD203B41FA5}">
                      <a16:colId xmlns:a16="http://schemas.microsoft.com/office/drawing/2014/main" val="752330734"/>
                    </a:ext>
                  </a:extLst>
                </a:gridCol>
              </a:tblGrid>
              <a:tr h="49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Oracle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JPA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Spring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SPA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1980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C45D5-329D-4C9F-B4EE-E4E25503FB8E}"/>
              </a:ext>
            </a:extLst>
          </p:cNvPr>
          <p:cNvSpPr txBox="1"/>
          <p:nvPr/>
        </p:nvSpPr>
        <p:spPr>
          <a:xfrm>
            <a:off x="4751726" y="398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진입 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9E139-919B-4953-99DB-7BEF62AAC6B9}"/>
              </a:ext>
            </a:extLst>
          </p:cNvPr>
          <p:cNvSpPr txBox="1"/>
          <p:nvPr/>
        </p:nvSpPr>
        <p:spPr>
          <a:xfrm>
            <a:off x="4751726" y="20905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위상 순서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A888EC2-FA1D-4055-98AB-B9AFE44BD27A}"/>
              </a:ext>
            </a:extLst>
          </p:cNvPr>
          <p:cNvSpPr/>
          <p:nvPr/>
        </p:nvSpPr>
        <p:spPr>
          <a:xfrm>
            <a:off x="406397" y="287248"/>
            <a:ext cx="920799" cy="840512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644FD0-209B-4D3E-9D02-FD30FB5BF2F0}"/>
              </a:ext>
            </a:extLst>
          </p:cNvPr>
          <p:cNvCxnSpPr>
            <a:stCxn id="17" idx="5"/>
          </p:cNvCxnSpPr>
          <p:nvPr/>
        </p:nvCxnSpPr>
        <p:spPr>
          <a:xfrm>
            <a:off x="1192348" y="1004670"/>
            <a:ext cx="822097" cy="48124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BE7093-6179-4578-94C5-23D4319E94AD}"/>
              </a:ext>
            </a:extLst>
          </p:cNvPr>
          <p:cNvCxnSpPr>
            <a:stCxn id="17" idx="6"/>
          </p:cNvCxnSpPr>
          <p:nvPr/>
        </p:nvCxnSpPr>
        <p:spPr>
          <a:xfrm>
            <a:off x="1327196" y="707504"/>
            <a:ext cx="202560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89D2A69-B1EB-463F-B341-99559C9DF9A1}"/>
              </a:ext>
            </a:extLst>
          </p:cNvPr>
          <p:cNvSpPr/>
          <p:nvPr/>
        </p:nvSpPr>
        <p:spPr>
          <a:xfrm>
            <a:off x="1879597" y="1362824"/>
            <a:ext cx="920799" cy="840512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JPA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CD565F9-0FA1-4656-8944-F10544969F21}"/>
              </a:ext>
            </a:extLst>
          </p:cNvPr>
          <p:cNvSpPr/>
          <p:nvPr/>
        </p:nvSpPr>
        <p:spPr>
          <a:xfrm>
            <a:off x="3352797" y="287248"/>
            <a:ext cx="920799" cy="84051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Spring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307</Words>
  <Application>Microsoft Office PowerPoint</Application>
  <PresentationFormat>와이드스크린</PresentationFormat>
  <Paragraphs>287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KiSeung</dc:creator>
  <cp:lastModifiedBy>Lee KiSeung</cp:lastModifiedBy>
  <cp:revision>22</cp:revision>
  <dcterms:created xsi:type="dcterms:W3CDTF">2020-06-09T11:49:38Z</dcterms:created>
  <dcterms:modified xsi:type="dcterms:W3CDTF">2020-06-15T14:13:34Z</dcterms:modified>
</cp:coreProperties>
</file>