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KiSeung" initials="LK" lastIdx="1" clrIdx="0">
    <p:extLst>
      <p:ext uri="{19B8F6BF-5375-455C-9EA6-DF929625EA0E}">
        <p15:presenceInfo xmlns:p15="http://schemas.microsoft.com/office/powerpoint/2012/main" userId="0dadd1959f90bd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90819-F99A-4A9A-B9BF-227944C2B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60D96-D8D8-4AB5-87B6-EE9F10FB6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2238C-9D2A-4263-B645-E7B4C477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2441-B28F-4B63-8AB7-32B9C4DE606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42DF9-15A9-4F0E-BC1E-9247168B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2B8F3-99DA-4ADC-ADDC-9165060D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E7E-861C-46AE-ACA2-6E6E6157B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3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39904-48A5-47C5-A856-78DFF371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BF3F72-2838-4E42-BA9D-29462670A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55849-9B77-4874-B310-419A99C1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2441-B28F-4B63-8AB7-32B9C4DE606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72C41-6F0B-484D-8104-41836FA5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58CF2-12B8-428B-99F3-ECB5D4FE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E7E-861C-46AE-ACA2-6E6E6157B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E9564-A5C3-48C3-BA4E-7C2DD6D43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E2825A-CD96-436A-B885-29478A38A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79513-1513-46F3-824E-C8547F0E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2441-B28F-4B63-8AB7-32B9C4DE606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508C5-6546-4C75-8284-D475E821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B93A3-7663-4192-B030-7FB406C8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E7E-861C-46AE-ACA2-6E6E6157B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8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1FAF7-3108-4B1E-8E27-B5ACEE1C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31901-53C9-41E9-8AB3-6A177D31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D504C-4580-49F7-9201-874D58F0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2441-B28F-4B63-8AB7-32B9C4DE606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4C6A7-07BF-4ABA-BBD4-8D561FB3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30933-380F-4BA4-B04A-00839860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E7E-861C-46AE-ACA2-6E6E6157B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3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551EE-2F97-4CDF-8AAF-5CA107A8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CFFE2-3539-4B4E-887B-A9E8545A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C43E5-C013-4F39-82F8-B6F67226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2441-B28F-4B63-8AB7-32B9C4DE606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807A2-F980-4DEC-AE49-52E1E1E3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268C4-6FA8-40F8-B22A-F93854E9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E7E-861C-46AE-ACA2-6E6E6157B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9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267C5-7F18-4689-817B-FDC33441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993F5-9306-4263-9552-D4D64D526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3EF93-79A7-41BD-BC4B-9B3711C45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FC09D0-8ED2-41A7-8D82-8D4E3947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2441-B28F-4B63-8AB7-32B9C4DE606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794E81-1722-4379-B446-21512FC0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60FAD-531E-450E-BC43-C338935C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E7E-861C-46AE-ACA2-6E6E6157B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5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9D431-9F72-4DE8-B1C0-5F21109F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174777-49DD-492B-BD19-089BBE1FE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EC74F9-492B-49EF-A362-C2FB51F9B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A1BDB7-BE50-4A55-9256-C3272F69D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450E7A-80D2-435D-B6E7-434461D3F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378EBB-A5AE-435B-9A3B-D02C35BB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2441-B28F-4B63-8AB7-32B9C4DE606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1E1C1A-B0D6-49DB-A933-CD39237C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C83132-27FF-44A2-A649-3042B941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E7E-861C-46AE-ACA2-6E6E6157B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1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24E28-A9AA-4CFD-8E1E-4F09FC7B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051C63-3508-430B-8E06-C1542F1B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2441-B28F-4B63-8AB7-32B9C4DE606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FE9E05-BD80-4BBD-9BDE-3D4BDC24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EAD3C-44F6-4AA5-833D-83FD6E38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E7E-861C-46AE-ACA2-6E6E6157B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5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D093A8-EC1D-4D63-A8B8-DFCBE1E0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2441-B28F-4B63-8AB7-32B9C4DE606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D141F1-6E87-4F81-AA64-9CE8FD10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C4BE9C-A4D4-4657-ADBF-88C66C2D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E7E-861C-46AE-ACA2-6E6E6157B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6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23D0F-16E0-4724-BE5A-345A40F0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F13B9-381D-4365-B29D-207B67BC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FD9DF-A5BF-42F6-9625-44007D99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AFED7-6DF4-4A81-9EEF-2D126CDA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2441-B28F-4B63-8AB7-32B9C4DE606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65D9BA-85FD-401F-9E37-643CEF2C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DE084-CA82-4B6F-B188-57C5BAB1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E7E-861C-46AE-ACA2-6E6E6157B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3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BECED-EEC9-436A-8A82-68A796A8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02D064-1128-4905-9F4E-C226BBDE7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18651-5FB9-4376-88EF-C2222BAF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C9982-43C1-46AC-A044-D9ABDB9F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2441-B28F-4B63-8AB7-32B9C4DE606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25CC2B-2748-4E06-B445-226EBCF8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6F276-1E6E-4CF7-9227-3CFD9CC7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E7E-861C-46AE-ACA2-6E6E6157B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7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8CE44C-14C9-4BF6-BE61-1B3E1B6C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11AE7-3A93-4FC1-A71F-C85CDA50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AE93E-F377-432E-81D9-741C6E834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12441-B28F-4B63-8AB7-32B9C4DE606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75D6D-1346-46F2-BA27-7A60C03DC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8E5BD-408B-4BBF-B638-064CDE481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4AE7E-861C-46AE-ACA2-6E6E6157B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667986-B05E-499A-909A-CED3C62C9846}"/>
              </a:ext>
            </a:extLst>
          </p:cNvPr>
          <p:cNvSpPr/>
          <p:nvPr/>
        </p:nvSpPr>
        <p:spPr>
          <a:xfrm>
            <a:off x="3028950" y="2360295"/>
            <a:ext cx="5162550" cy="467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Controllers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BB5547-B5E7-41BC-A0D4-63564E161CCD}"/>
              </a:ext>
            </a:extLst>
          </p:cNvPr>
          <p:cNvSpPr/>
          <p:nvPr/>
        </p:nvSpPr>
        <p:spPr>
          <a:xfrm>
            <a:off x="3028950" y="2912745"/>
            <a:ext cx="5162550" cy="467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Services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A93A8B-F627-4D4D-A18D-3F709328F3A9}"/>
              </a:ext>
            </a:extLst>
          </p:cNvPr>
          <p:cNvSpPr/>
          <p:nvPr/>
        </p:nvSpPr>
        <p:spPr>
          <a:xfrm>
            <a:off x="3028950" y="3465195"/>
            <a:ext cx="5162550" cy="467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DAOs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946618-DD44-448E-8735-3E6124926CDF}"/>
              </a:ext>
            </a:extLst>
          </p:cNvPr>
          <p:cNvSpPr/>
          <p:nvPr/>
        </p:nvSpPr>
        <p:spPr>
          <a:xfrm>
            <a:off x="4157345" y="1161415"/>
            <a:ext cx="2905760" cy="467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Web Browser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63A943-980C-4115-9389-795BBA517F68}"/>
              </a:ext>
            </a:extLst>
          </p:cNvPr>
          <p:cNvSpPr/>
          <p:nvPr/>
        </p:nvSpPr>
        <p:spPr>
          <a:xfrm>
            <a:off x="4157345" y="4617720"/>
            <a:ext cx="2905760" cy="467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Data Base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46F7D1-7B06-4DBB-BB90-29FE0FC07D36}"/>
              </a:ext>
            </a:extLst>
          </p:cNvPr>
          <p:cNvCxnSpPr>
            <a:cxnSpLocks/>
          </p:cNvCxnSpPr>
          <p:nvPr/>
        </p:nvCxnSpPr>
        <p:spPr>
          <a:xfrm>
            <a:off x="5610225" y="1704975"/>
            <a:ext cx="0" cy="5715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87D773-DF9C-4B6F-8214-7F6644C05786}"/>
              </a:ext>
            </a:extLst>
          </p:cNvPr>
          <p:cNvCxnSpPr>
            <a:cxnSpLocks/>
          </p:cNvCxnSpPr>
          <p:nvPr/>
        </p:nvCxnSpPr>
        <p:spPr>
          <a:xfrm>
            <a:off x="5610225" y="3989070"/>
            <a:ext cx="0" cy="5715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25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14BB9BA7-D65A-49CF-87BB-1009CE9110C2}"/>
              </a:ext>
            </a:extLst>
          </p:cNvPr>
          <p:cNvGrpSpPr/>
          <p:nvPr/>
        </p:nvGrpSpPr>
        <p:grpSpPr>
          <a:xfrm>
            <a:off x="-281155" y="999490"/>
            <a:ext cx="11274905" cy="5001260"/>
            <a:chOff x="-281155" y="999490"/>
            <a:chExt cx="11274905" cy="50012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2DA63B-6416-4844-BB29-31AE4977684A}"/>
                </a:ext>
              </a:extLst>
            </p:cNvPr>
            <p:cNvSpPr/>
            <p:nvPr/>
          </p:nvSpPr>
          <p:spPr>
            <a:xfrm>
              <a:off x="1198249" y="2277745"/>
              <a:ext cx="9795501" cy="70358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BC80B5C-375A-456D-B88A-3BB9BCB40E47}"/>
                </a:ext>
              </a:extLst>
            </p:cNvPr>
            <p:cNvSpPr/>
            <p:nvPr/>
          </p:nvSpPr>
          <p:spPr>
            <a:xfrm>
              <a:off x="1198249" y="3111819"/>
              <a:ext cx="9795501" cy="70358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FA42F0-AD47-4AD0-9063-4942B910C6B6}"/>
                </a:ext>
              </a:extLst>
            </p:cNvPr>
            <p:cNvSpPr/>
            <p:nvPr/>
          </p:nvSpPr>
          <p:spPr>
            <a:xfrm>
              <a:off x="4643119" y="999490"/>
              <a:ext cx="2905760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Web Browser</a:t>
              </a:r>
              <a:endParaRPr lang="ko-KR" altLang="en-US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38178C-1918-4587-B5E4-404B6014D9CA}"/>
                </a:ext>
              </a:extLst>
            </p:cNvPr>
            <p:cNvSpPr/>
            <p:nvPr/>
          </p:nvSpPr>
          <p:spPr>
            <a:xfrm>
              <a:off x="4643119" y="5533390"/>
              <a:ext cx="2905760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Data Base</a:t>
              </a:r>
              <a:endParaRPr lang="ko-KR" altLang="en-US" b="1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22FC999-C1CB-4829-BBD5-8851959583DB}"/>
                </a:ext>
              </a:extLst>
            </p:cNvPr>
            <p:cNvCxnSpPr>
              <a:cxnSpLocks/>
            </p:cNvCxnSpPr>
            <p:nvPr/>
          </p:nvCxnSpPr>
          <p:spPr>
            <a:xfrm>
              <a:off x="6082392" y="1543050"/>
              <a:ext cx="13608" cy="5715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CE07A73-DBC1-4B3D-8AB7-05168A5452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2893" y="4818067"/>
              <a:ext cx="142622" cy="55212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24AB72-3F9A-4066-9C75-3FFA3E59E943}"/>
                </a:ext>
              </a:extLst>
            </p:cNvPr>
            <p:cNvSpPr/>
            <p:nvPr/>
          </p:nvSpPr>
          <p:spPr>
            <a:xfrm>
              <a:off x="1347468" y="2387442"/>
              <a:ext cx="1783936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Search</a:t>
              </a:r>
              <a:endParaRPr lang="ko-KR" altLang="en-US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5F360B-723A-4DDA-AEEC-1CC1A3C01EC8}"/>
                </a:ext>
              </a:extLst>
            </p:cNvPr>
            <p:cNvSpPr/>
            <p:nvPr/>
          </p:nvSpPr>
          <p:spPr>
            <a:xfrm>
              <a:off x="3290194" y="2387442"/>
              <a:ext cx="1783936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Reviews</a:t>
              </a:r>
              <a:endParaRPr lang="ko-KR" altLang="en-US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7C604C-C8B6-4ED5-84D2-0CD09682005B}"/>
                </a:ext>
              </a:extLst>
            </p:cNvPr>
            <p:cNvSpPr/>
            <p:nvPr/>
          </p:nvSpPr>
          <p:spPr>
            <a:xfrm>
              <a:off x="5232920" y="2387442"/>
              <a:ext cx="1783936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Cart</a:t>
              </a:r>
              <a:endParaRPr lang="ko-KR" altLang="en-US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3432A72-9866-4133-AC19-F970FB73FDAC}"/>
                </a:ext>
              </a:extLst>
            </p:cNvPr>
            <p:cNvSpPr/>
            <p:nvPr/>
          </p:nvSpPr>
          <p:spPr>
            <a:xfrm>
              <a:off x="7163266" y="2387442"/>
              <a:ext cx="1783936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Checkout</a:t>
              </a:r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D1325B4-5F10-4199-9072-A9E20F1495A2}"/>
                </a:ext>
              </a:extLst>
            </p:cNvPr>
            <p:cNvSpPr/>
            <p:nvPr/>
          </p:nvSpPr>
          <p:spPr>
            <a:xfrm>
              <a:off x="9093613" y="2387442"/>
              <a:ext cx="1783936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Contact</a:t>
              </a:r>
              <a:endParaRPr lang="ko-KR" altLang="en-US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F4B36FD-3854-48B7-8BED-C0679205C271}"/>
                </a:ext>
              </a:extLst>
            </p:cNvPr>
            <p:cNvSpPr/>
            <p:nvPr/>
          </p:nvSpPr>
          <p:spPr>
            <a:xfrm>
              <a:off x="1347468" y="3224054"/>
              <a:ext cx="1100765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Search</a:t>
              </a:r>
              <a:endParaRPr lang="ko-KR" altLang="en-US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960239D-FA96-4A76-9D5A-0957E2FE8F9A}"/>
                </a:ext>
              </a:extLst>
            </p:cNvPr>
            <p:cNvSpPr/>
            <p:nvPr/>
          </p:nvSpPr>
          <p:spPr>
            <a:xfrm>
              <a:off x="3746418" y="3224054"/>
              <a:ext cx="1181565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Reviews</a:t>
              </a:r>
              <a:endParaRPr lang="ko-KR" alt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00C1452-3955-4810-B721-33D26C357D93}"/>
                </a:ext>
              </a:extLst>
            </p:cNvPr>
            <p:cNvSpPr/>
            <p:nvPr/>
          </p:nvSpPr>
          <p:spPr>
            <a:xfrm>
              <a:off x="5026693" y="3224054"/>
              <a:ext cx="685800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Cart</a:t>
              </a:r>
              <a:endParaRPr lang="ko-KR" altLang="en-US" b="1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8B38522-B159-47DA-A959-5F349EB323F1}"/>
                </a:ext>
              </a:extLst>
            </p:cNvPr>
            <p:cNvSpPr/>
            <p:nvPr/>
          </p:nvSpPr>
          <p:spPr>
            <a:xfrm>
              <a:off x="8496595" y="3224054"/>
              <a:ext cx="1224967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Checkout</a:t>
              </a:r>
              <a:endParaRPr lang="ko-KR" altLang="en-US" b="1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AD4F4BC-6E16-4D8B-80EE-0FB946DDF7CF}"/>
                </a:ext>
              </a:extLst>
            </p:cNvPr>
            <p:cNvSpPr/>
            <p:nvPr/>
          </p:nvSpPr>
          <p:spPr>
            <a:xfrm>
              <a:off x="9820275" y="3224054"/>
              <a:ext cx="1057273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Contact</a:t>
              </a:r>
              <a:endParaRPr lang="ko-KR" altLang="en-US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586DA19-0A2D-42B3-911F-D379247A5082}"/>
                </a:ext>
              </a:extLst>
            </p:cNvPr>
            <p:cNvSpPr/>
            <p:nvPr/>
          </p:nvSpPr>
          <p:spPr>
            <a:xfrm>
              <a:off x="2546943" y="3224054"/>
              <a:ext cx="1100765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Catalog</a:t>
              </a:r>
              <a:endParaRPr lang="ko-KR" altLang="en-US" b="1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B938BC1-F7F9-4984-B28E-4D5AAF19DA6C}"/>
                </a:ext>
              </a:extLst>
            </p:cNvPr>
            <p:cNvSpPr/>
            <p:nvPr/>
          </p:nvSpPr>
          <p:spPr>
            <a:xfrm>
              <a:off x="7097403" y="3224054"/>
              <a:ext cx="1300482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Customer</a:t>
              </a:r>
              <a:endParaRPr lang="ko-KR" altLang="en-US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3ACE6C6-1426-4F99-BAF8-B09CC5D02F16}"/>
                </a:ext>
              </a:extLst>
            </p:cNvPr>
            <p:cNvSpPr/>
            <p:nvPr/>
          </p:nvSpPr>
          <p:spPr>
            <a:xfrm>
              <a:off x="5811203" y="3224054"/>
              <a:ext cx="1187490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Shipping</a:t>
              </a:r>
              <a:endParaRPr lang="ko-KR" altLang="en-US" b="1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CA41EC1-B911-4E2E-AFC2-A6F1C1B86B48}"/>
                </a:ext>
              </a:extLst>
            </p:cNvPr>
            <p:cNvSpPr/>
            <p:nvPr/>
          </p:nvSpPr>
          <p:spPr>
            <a:xfrm>
              <a:off x="1198248" y="3951292"/>
              <a:ext cx="9795501" cy="70358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BA2CDA-A409-4157-9EE4-7D2DB5B1B62C}"/>
                </a:ext>
              </a:extLst>
            </p:cNvPr>
            <p:cNvSpPr/>
            <p:nvPr/>
          </p:nvSpPr>
          <p:spPr>
            <a:xfrm>
              <a:off x="1347467" y="4063527"/>
              <a:ext cx="1100765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Search</a:t>
              </a:r>
              <a:endParaRPr lang="ko-KR" altLang="en-US" b="1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9540572-96DB-42D7-AB58-BC1A01C4E571}"/>
                </a:ext>
              </a:extLst>
            </p:cNvPr>
            <p:cNvSpPr/>
            <p:nvPr/>
          </p:nvSpPr>
          <p:spPr>
            <a:xfrm>
              <a:off x="3746417" y="4063527"/>
              <a:ext cx="1181565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Reviews</a:t>
              </a:r>
              <a:endParaRPr lang="ko-KR" altLang="en-US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170C699-B2FE-4B2B-BB5A-81C32D251A0F}"/>
                </a:ext>
              </a:extLst>
            </p:cNvPr>
            <p:cNvSpPr/>
            <p:nvPr/>
          </p:nvSpPr>
          <p:spPr>
            <a:xfrm>
              <a:off x="5026692" y="4063527"/>
              <a:ext cx="685800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Cart</a:t>
              </a:r>
              <a:endParaRPr lang="ko-KR" altLang="en-US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FD05458-F83A-45F7-99F6-44CEE2A95943}"/>
                </a:ext>
              </a:extLst>
            </p:cNvPr>
            <p:cNvSpPr/>
            <p:nvPr/>
          </p:nvSpPr>
          <p:spPr>
            <a:xfrm>
              <a:off x="8496594" y="4063527"/>
              <a:ext cx="1224967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Checkout</a:t>
              </a:r>
              <a:endParaRPr lang="ko-KR" altLang="en-US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B6117D5-AEA2-42C3-9EE4-0EEBF48AA64A}"/>
                </a:ext>
              </a:extLst>
            </p:cNvPr>
            <p:cNvSpPr/>
            <p:nvPr/>
          </p:nvSpPr>
          <p:spPr>
            <a:xfrm>
              <a:off x="9820274" y="4063527"/>
              <a:ext cx="1057273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Contact</a:t>
              </a:r>
              <a:endParaRPr lang="ko-KR" altLang="en-US" b="1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E6EBB38-6CFF-470D-8A19-195C86AFE583}"/>
                </a:ext>
              </a:extLst>
            </p:cNvPr>
            <p:cNvSpPr/>
            <p:nvPr/>
          </p:nvSpPr>
          <p:spPr>
            <a:xfrm>
              <a:off x="2546942" y="4063527"/>
              <a:ext cx="1100765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Catalog</a:t>
              </a:r>
              <a:endParaRPr lang="ko-KR" altLang="en-US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8DDCEBE-0104-47FF-BB29-46E82FD097EA}"/>
                </a:ext>
              </a:extLst>
            </p:cNvPr>
            <p:cNvSpPr/>
            <p:nvPr/>
          </p:nvSpPr>
          <p:spPr>
            <a:xfrm>
              <a:off x="7097402" y="4063527"/>
              <a:ext cx="1300482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Customer</a:t>
              </a:r>
              <a:endParaRPr lang="ko-KR" altLang="en-US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E9FEB4E-0937-4DA1-9A00-CB80B618980C}"/>
                </a:ext>
              </a:extLst>
            </p:cNvPr>
            <p:cNvSpPr/>
            <p:nvPr/>
          </p:nvSpPr>
          <p:spPr>
            <a:xfrm>
              <a:off x="5811202" y="4063527"/>
              <a:ext cx="1187490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Shipping</a:t>
              </a:r>
              <a:endParaRPr lang="ko-KR" altLang="en-US" b="1" dirty="0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4E27984-068E-44A3-A9B4-AEF22D107BEE}"/>
                </a:ext>
              </a:extLst>
            </p:cNvPr>
            <p:cNvCxnSpPr>
              <a:cxnSpLocks/>
            </p:cNvCxnSpPr>
            <p:nvPr/>
          </p:nvCxnSpPr>
          <p:spPr>
            <a:xfrm>
              <a:off x="5534025" y="4798695"/>
              <a:ext cx="289832" cy="5715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E72D5D8-976A-4A12-AD35-C49CB33A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1929" y="4798695"/>
              <a:ext cx="898070" cy="5715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10C4DFA8-AA96-4030-9790-55BD99D14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0965" y="4798695"/>
              <a:ext cx="1776237" cy="5715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93141D7-DF82-4053-9249-2C135369D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9999" y="4798695"/>
              <a:ext cx="2628901" cy="5715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8B2E454-2F16-4F06-924A-59AA1386E4B7}"/>
                </a:ext>
              </a:extLst>
            </p:cNvPr>
            <p:cNvCxnSpPr>
              <a:cxnSpLocks/>
            </p:cNvCxnSpPr>
            <p:nvPr/>
          </p:nvCxnSpPr>
          <p:spPr>
            <a:xfrm>
              <a:off x="4643119" y="4798695"/>
              <a:ext cx="731702" cy="5715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78F8D58-B541-4B4B-8856-035B6848B883}"/>
                </a:ext>
              </a:extLst>
            </p:cNvPr>
            <p:cNvCxnSpPr>
              <a:cxnSpLocks/>
            </p:cNvCxnSpPr>
            <p:nvPr/>
          </p:nvCxnSpPr>
          <p:spPr>
            <a:xfrm>
              <a:off x="3486150" y="4867275"/>
              <a:ext cx="1439635" cy="50292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BEA7E4C-B15A-4353-B5D7-54D22A74E081}"/>
                </a:ext>
              </a:extLst>
            </p:cNvPr>
            <p:cNvCxnSpPr>
              <a:cxnSpLocks/>
            </p:cNvCxnSpPr>
            <p:nvPr/>
          </p:nvCxnSpPr>
          <p:spPr>
            <a:xfrm>
              <a:off x="2124075" y="4798695"/>
              <a:ext cx="2352674" cy="5715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6B7BA645-41C4-46EB-B6EF-AF9246572AE7}"/>
                </a:ext>
              </a:extLst>
            </p:cNvPr>
            <p:cNvCxnSpPr>
              <a:cxnSpLocks/>
            </p:cNvCxnSpPr>
            <p:nvPr/>
          </p:nvCxnSpPr>
          <p:spPr>
            <a:xfrm>
              <a:off x="6660695" y="1543050"/>
              <a:ext cx="1226005" cy="5715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E6F036A8-3CC2-4104-9B8A-976A06E3DB1D}"/>
                </a:ext>
              </a:extLst>
            </p:cNvPr>
            <p:cNvCxnSpPr>
              <a:cxnSpLocks/>
            </p:cNvCxnSpPr>
            <p:nvPr/>
          </p:nvCxnSpPr>
          <p:spPr>
            <a:xfrm>
              <a:off x="7238999" y="1543050"/>
              <a:ext cx="2482562" cy="5715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6EEB15EF-24F2-4BC1-BE93-B1819F53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6749" y="1543050"/>
              <a:ext cx="1027340" cy="5715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C7EFC0-D55D-44B9-945C-5AAE9C9F5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7950" y="1543050"/>
              <a:ext cx="2277835" cy="5715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619516B-DC1F-4271-9ED6-453B543442AA}"/>
                </a:ext>
              </a:extLst>
            </p:cNvPr>
            <p:cNvSpPr/>
            <p:nvPr/>
          </p:nvSpPr>
          <p:spPr>
            <a:xfrm>
              <a:off x="-281155" y="2387442"/>
              <a:ext cx="1469833" cy="467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6"/>
                  </a:solidFill>
                </a:rPr>
                <a:t>Controllers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2507A89-B63F-4AA3-A528-43B31891AB0A}"/>
                </a:ext>
              </a:extLst>
            </p:cNvPr>
            <p:cNvSpPr/>
            <p:nvPr/>
          </p:nvSpPr>
          <p:spPr>
            <a:xfrm>
              <a:off x="-281155" y="3224054"/>
              <a:ext cx="1469833" cy="467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6"/>
                  </a:solidFill>
                </a:rPr>
                <a:t>Services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E663193-4370-4FA0-AC51-F02A43B58C13}"/>
                </a:ext>
              </a:extLst>
            </p:cNvPr>
            <p:cNvSpPr/>
            <p:nvPr/>
          </p:nvSpPr>
          <p:spPr>
            <a:xfrm>
              <a:off x="-238568" y="4060034"/>
              <a:ext cx="1469833" cy="467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6"/>
                  </a:solidFill>
                </a:rPr>
                <a:t>DAOs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92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>
            <a:extLst>
              <a:ext uri="{FF2B5EF4-FFF2-40B4-BE49-F238E27FC236}">
                <a16:creationId xmlns:a16="http://schemas.microsoft.com/office/drawing/2014/main" id="{70EE38EB-F0C5-488D-9AC9-44E709D5722E}"/>
              </a:ext>
            </a:extLst>
          </p:cNvPr>
          <p:cNvGrpSpPr/>
          <p:nvPr/>
        </p:nvGrpSpPr>
        <p:grpSpPr>
          <a:xfrm>
            <a:off x="99845" y="1009015"/>
            <a:ext cx="11274905" cy="4859029"/>
            <a:chOff x="99845" y="1009015"/>
            <a:chExt cx="11274905" cy="485902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2DA63B-6416-4844-BB29-31AE4977684A}"/>
                </a:ext>
              </a:extLst>
            </p:cNvPr>
            <p:cNvSpPr/>
            <p:nvPr/>
          </p:nvSpPr>
          <p:spPr>
            <a:xfrm>
              <a:off x="1579249" y="2287270"/>
              <a:ext cx="9795501" cy="70358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BC80B5C-375A-456D-B88A-3BB9BCB40E47}"/>
                </a:ext>
              </a:extLst>
            </p:cNvPr>
            <p:cNvSpPr/>
            <p:nvPr/>
          </p:nvSpPr>
          <p:spPr>
            <a:xfrm>
              <a:off x="1579249" y="3121344"/>
              <a:ext cx="9795501" cy="70358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FA42F0-AD47-4AD0-9063-4942B910C6B6}"/>
                </a:ext>
              </a:extLst>
            </p:cNvPr>
            <p:cNvSpPr/>
            <p:nvPr/>
          </p:nvSpPr>
          <p:spPr>
            <a:xfrm>
              <a:off x="4999487" y="1009015"/>
              <a:ext cx="3436747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Web Browser</a:t>
              </a:r>
              <a:endParaRPr lang="ko-KR" altLang="en-US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38178C-1918-4587-B5E4-404B6014D9CA}"/>
                </a:ext>
              </a:extLst>
            </p:cNvPr>
            <p:cNvSpPr/>
            <p:nvPr/>
          </p:nvSpPr>
          <p:spPr>
            <a:xfrm>
              <a:off x="8468989" y="5400684"/>
              <a:ext cx="2905760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MongoDB</a:t>
              </a:r>
              <a:endParaRPr lang="ko-KR" altLang="en-US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24AB72-3F9A-4066-9C75-3FFA3E59E943}"/>
                </a:ext>
              </a:extLst>
            </p:cNvPr>
            <p:cNvSpPr/>
            <p:nvPr/>
          </p:nvSpPr>
          <p:spPr>
            <a:xfrm>
              <a:off x="1728468" y="2396967"/>
              <a:ext cx="1783936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Search</a:t>
              </a:r>
              <a:endParaRPr lang="ko-KR" altLang="en-US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5F360B-723A-4DDA-AEEC-1CC1A3C01EC8}"/>
                </a:ext>
              </a:extLst>
            </p:cNvPr>
            <p:cNvSpPr/>
            <p:nvPr/>
          </p:nvSpPr>
          <p:spPr>
            <a:xfrm>
              <a:off x="3671194" y="2396967"/>
              <a:ext cx="1783936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Reviews</a:t>
              </a:r>
              <a:endParaRPr lang="ko-KR" altLang="en-US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7C604C-C8B6-4ED5-84D2-0CD09682005B}"/>
                </a:ext>
              </a:extLst>
            </p:cNvPr>
            <p:cNvSpPr/>
            <p:nvPr/>
          </p:nvSpPr>
          <p:spPr>
            <a:xfrm>
              <a:off x="5613920" y="2396967"/>
              <a:ext cx="1783936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Cart</a:t>
              </a:r>
              <a:endParaRPr lang="ko-KR" altLang="en-US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3432A72-9866-4133-AC19-F970FB73FDAC}"/>
                </a:ext>
              </a:extLst>
            </p:cNvPr>
            <p:cNvSpPr/>
            <p:nvPr/>
          </p:nvSpPr>
          <p:spPr>
            <a:xfrm>
              <a:off x="7544266" y="2396967"/>
              <a:ext cx="1783936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Checkout</a:t>
              </a:r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D1325B4-5F10-4199-9072-A9E20F1495A2}"/>
                </a:ext>
              </a:extLst>
            </p:cNvPr>
            <p:cNvSpPr/>
            <p:nvPr/>
          </p:nvSpPr>
          <p:spPr>
            <a:xfrm>
              <a:off x="9474613" y="2396967"/>
              <a:ext cx="1783936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Contact</a:t>
              </a:r>
              <a:endParaRPr lang="ko-KR" altLang="en-US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F4B36FD-3854-48B7-8BED-C0679205C271}"/>
                </a:ext>
              </a:extLst>
            </p:cNvPr>
            <p:cNvSpPr/>
            <p:nvPr/>
          </p:nvSpPr>
          <p:spPr>
            <a:xfrm>
              <a:off x="1728468" y="3233579"/>
              <a:ext cx="1100765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Search</a:t>
              </a:r>
              <a:endParaRPr lang="ko-KR" altLang="en-US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960239D-FA96-4A76-9D5A-0957E2FE8F9A}"/>
                </a:ext>
              </a:extLst>
            </p:cNvPr>
            <p:cNvSpPr/>
            <p:nvPr/>
          </p:nvSpPr>
          <p:spPr>
            <a:xfrm>
              <a:off x="4127418" y="3233579"/>
              <a:ext cx="1181565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Reviews</a:t>
              </a:r>
              <a:endParaRPr lang="ko-KR" alt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00C1452-3955-4810-B721-33D26C357D93}"/>
                </a:ext>
              </a:extLst>
            </p:cNvPr>
            <p:cNvSpPr/>
            <p:nvPr/>
          </p:nvSpPr>
          <p:spPr>
            <a:xfrm>
              <a:off x="5407693" y="3233579"/>
              <a:ext cx="685800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Cart</a:t>
              </a:r>
              <a:endParaRPr lang="ko-KR" altLang="en-US" b="1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8B38522-B159-47DA-A959-5F349EB323F1}"/>
                </a:ext>
              </a:extLst>
            </p:cNvPr>
            <p:cNvSpPr/>
            <p:nvPr/>
          </p:nvSpPr>
          <p:spPr>
            <a:xfrm>
              <a:off x="8877595" y="3233579"/>
              <a:ext cx="1224967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Checkout</a:t>
              </a:r>
              <a:endParaRPr lang="ko-KR" altLang="en-US" b="1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AD4F4BC-6E16-4D8B-80EE-0FB946DDF7CF}"/>
                </a:ext>
              </a:extLst>
            </p:cNvPr>
            <p:cNvSpPr/>
            <p:nvPr/>
          </p:nvSpPr>
          <p:spPr>
            <a:xfrm>
              <a:off x="10201275" y="3233579"/>
              <a:ext cx="1057273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Contact</a:t>
              </a:r>
              <a:endParaRPr lang="ko-KR" altLang="en-US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586DA19-0A2D-42B3-911F-D379247A5082}"/>
                </a:ext>
              </a:extLst>
            </p:cNvPr>
            <p:cNvSpPr/>
            <p:nvPr/>
          </p:nvSpPr>
          <p:spPr>
            <a:xfrm>
              <a:off x="2927943" y="3233579"/>
              <a:ext cx="1100765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Catalog</a:t>
              </a:r>
              <a:endParaRPr lang="ko-KR" altLang="en-US" b="1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B938BC1-F7F9-4984-B28E-4D5AAF19DA6C}"/>
                </a:ext>
              </a:extLst>
            </p:cNvPr>
            <p:cNvSpPr/>
            <p:nvPr/>
          </p:nvSpPr>
          <p:spPr>
            <a:xfrm>
              <a:off x="7478403" y="3233579"/>
              <a:ext cx="1300482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Customer</a:t>
              </a:r>
              <a:endParaRPr lang="ko-KR" altLang="en-US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3ACE6C6-1426-4F99-BAF8-B09CC5D02F16}"/>
                </a:ext>
              </a:extLst>
            </p:cNvPr>
            <p:cNvSpPr/>
            <p:nvPr/>
          </p:nvSpPr>
          <p:spPr>
            <a:xfrm>
              <a:off x="6192203" y="3233579"/>
              <a:ext cx="1187490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Shipping</a:t>
              </a:r>
              <a:endParaRPr lang="ko-KR" altLang="en-US" b="1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CA41EC1-B911-4E2E-AFC2-A6F1C1B86B48}"/>
                </a:ext>
              </a:extLst>
            </p:cNvPr>
            <p:cNvSpPr/>
            <p:nvPr/>
          </p:nvSpPr>
          <p:spPr>
            <a:xfrm>
              <a:off x="1579248" y="3960817"/>
              <a:ext cx="9795501" cy="70358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BA2CDA-A409-4157-9EE4-7D2DB5B1B62C}"/>
                </a:ext>
              </a:extLst>
            </p:cNvPr>
            <p:cNvSpPr/>
            <p:nvPr/>
          </p:nvSpPr>
          <p:spPr>
            <a:xfrm>
              <a:off x="1728467" y="4073052"/>
              <a:ext cx="1100765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Search</a:t>
              </a:r>
              <a:endParaRPr lang="ko-KR" altLang="en-US" b="1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9540572-96DB-42D7-AB58-BC1A01C4E571}"/>
                </a:ext>
              </a:extLst>
            </p:cNvPr>
            <p:cNvSpPr/>
            <p:nvPr/>
          </p:nvSpPr>
          <p:spPr>
            <a:xfrm>
              <a:off x="4127417" y="4073052"/>
              <a:ext cx="1181565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Reviews</a:t>
              </a:r>
              <a:endParaRPr lang="ko-KR" altLang="en-US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170C699-B2FE-4B2B-BB5A-81C32D251A0F}"/>
                </a:ext>
              </a:extLst>
            </p:cNvPr>
            <p:cNvSpPr/>
            <p:nvPr/>
          </p:nvSpPr>
          <p:spPr>
            <a:xfrm>
              <a:off x="5407692" y="4073052"/>
              <a:ext cx="685800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Cart</a:t>
              </a:r>
              <a:endParaRPr lang="ko-KR" altLang="en-US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FD05458-F83A-45F7-99F6-44CEE2A95943}"/>
                </a:ext>
              </a:extLst>
            </p:cNvPr>
            <p:cNvSpPr/>
            <p:nvPr/>
          </p:nvSpPr>
          <p:spPr>
            <a:xfrm>
              <a:off x="8877594" y="4073052"/>
              <a:ext cx="1224967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Checkout</a:t>
              </a:r>
              <a:endParaRPr lang="ko-KR" altLang="en-US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B6117D5-AEA2-42C3-9EE4-0EEBF48AA64A}"/>
                </a:ext>
              </a:extLst>
            </p:cNvPr>
            <p:cNvSpPr/>
            <p:nvPr/>
          </p:nvSpPr>
          <p:spPr>
            <a:xfrm>
              <a:off x="10201274" y="4073052"/>
              <a:ext cx="1057273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Contact</a:t>
              </a:r>
              <a:endParaRPr lang="ko-KR" altLang="en-US" b="1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E6EBB38-6CFF-470D-8A19-195C86AFE583}"/>
                </a:ext>
              </a:extLst>
            </p:cNvPr>
            <p:cNvSpPr/>
            <p:nvPr/>
          </p:nvSpPr>
          <p:spPr>
            <a:xfrm>
              <a:off x="2927942" y="4073052"/>
              <a:ext cx="1100765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Catalog</a:t>
              </a:r>
              <a:endParaRPr lang="ko-KR" altLang="en-US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8DDCEBE-0104-47FF-BB29-46E82FD097EA}"/>
                </a:ext>
              </a:extLst>
            </p:cNvPr>
            <p:cNvSpPr/>
            <p:nvPr/>
          </p:nvSpPr>
          <p:spPr>
            <a:xfrm>
              <a:off x="7478402" y="4073052"/>
              <a:ext cx="1300482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Customer</a:t>
              </a:r>
              <a:endParaRPr lang="ko-KR" altLang="en-US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E9FEB4E-0937-4DA1-9A00-CB80B618980C}"/>
                </a:ext>
              </a:extLst>
            </p:cNvPr>
            <p:cNvSpPr/>
            <p:nvPr/>
          </p:nvSpPr>
          <p:spPr>
            <a:xfrm>
              <a:off x="6192202" y="4073052"/>
              <a:ext cx="1187490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Shipping</a:t>
              </a:r>
              <a:endParaRPr lang="ko-KR" altLang="en-US" b="1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619516B-DC1F-4271-9ED6-453B543442AA}"/>
                </a:ext>
              </a:extLst>
            </p:cNvPr>
            <p:cNvSpPr/>
            <p:nvPr/>
          </p:nvSpPr>
          <p:spPr>
            <a:xfrm>
              <a:off x="99845" y="2396967"/>
              <a:ext cx="1469833" cy="467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6"/>
                  </a:solidFill>
                </a:rPr>
                <a:t>Controllers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2507A89-B63F-4AA3-A528-43B31891AB0A}"/>
                </a:ext>
              </a:extLst>
            </p:cNvPr>
            <p:cNvSpPr/>
            <p:nvPr/>
          </p:nvSpPr>
          <p:spPr>
            <a:xfrm>
              <a:off x="99845" y="3233579"/>
              <a:ext cx="1469833" cy="467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6"/>
                  </a:solidFill>
                </a:rPr>
                <a:t>Services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E663193-4370-4FA0-AC51-F02A43B58C13}"/>
                </a:ext>
              </a:extLst>
            </p:cNvPr>
            <p:cNvSpPr/>
            <p:nvPr/>
          </p:nvSpPr>
          <p:spPr>
            <a:xfrm>
              <a:off x="142432" y="4069559"/>
              <a:ext cx="1469833" cy="467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6"/>
                  </a:solidFill>
                </a:rPr>
                <a:t>DAOs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98FA9C4-BED4-483C-860D-B2766937F0E8}"/>
                </a:ext>
              </a:extLst>
            </p:cNvPr>
            <p:cNvSpPr/>
            <p:nvPr/>
          </p:nvSpPr>
          <p:spPr>
            <a:xfrm>
              <a:off x="1569678" y="1009015"/>
              <a:ext cx="3293542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Mobile Application</a:t>
              </a:r>
              <a:endParaRPr lang="ko-KR" altLang="en-US" b="1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3C02ECF-7189-4999-A174-903A505EE1DC}"/>
                </a:ext>
              </a:extLst>
            </p:cNvPr>
            <p:cNvSpPr/>
            <p:nvPr/>
          </p:nvSpPr>
          <p:spPr>
            <a:xfrm>
              <a:off x="8572501" y="1009015"/>
              <a:ext cx="2769494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Other Devices</a:t>
              </a:r>
              <a:endParaRPr lang="ko-KR" altLang="en-US" b="1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D497413-7A05-4655-B8F7-D16D4D7120C7}"/>
                </a:ext>
              </a:extLst>
            </p:cNvPr>
            <p:cNvSpPr/>
            <p:nvPr/>
          </p:nvSpPr>
          <p:spPr>
            <a:xfrm>
              <a:off x="1579248" y="5400684"/>
              <a:ext cx="2138485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Oracle</a:t>
              </a:r>
              <a:endParaRPr lang="ko-KR" altLang="en-US" b="1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6E39795-23EB-4C13-B825-C02F2B9BAE0F}"/>
                </a:ext>
              </a:extLst>
            </p:cNvPr>
            <p:cNvSpPr/>
            <p:nvPr/>
          </p:nvSpPr>
          <p:spPr>
            <a:xfrm>
              <a:off x="3820384" y="5400684"/>
              <a:ext cx="2750625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Elasticsearch</a:t>
              </a:r>
              <a:endParaRPr lang="ko-KR" altLang="en-US" b="1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E4FAFBE-2160-426E-83A2-13A6771BBC91}"/>
                </a:ext>
              </a:extLst>
            </p:cNvPr>
            <p:cNvSpPr/>
            <p:nvPr/>
          </p:nvSpPr>
          <p:spPr>
            <a:xfrm>
              <a:off x="6673660" y="5400684"/>
              <a:ext cx="1692679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redis</a:t>
              </a:r>
              <a:endParaRPr lang="ko-KR" altLang="en-US" b="1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52C3382E-8915-4911-8A05-B7806EFE3F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8491" y="1593373"/>
              <a:ext cx="2895059" cy="604361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376DCDF1-3A3F-4350-87CE-201361AA17F9}"/>
                </a:ext>
              </a:extLst>
            </p:cNvPr>
            <p:cNvCxnSpPr>
              <a:cxnSpLocks/>
            </p:cNvCxnSpPr>
            <p:nvPr/>
          </p:nvCxnSpPr>
          <p:spPr>
            <a:xfrm>
              <a:off x="3671194" y="1606869"/>
              <a:ext cx="796031" cy="55641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73E71FB-FA88-4387-B1D9-A715E6C34590}"/>
                </a:ext>
              </a:extLst>
            </p:cNvPr>
            <p:cNvCxnSpPr>
              <a:cxnSpLocks/>
            </p:cNvCxnSpPr>
            <p:nvPr/>
          </p:nvCxnSpPr>
          <p:spPr>
            <a:xfrm>
              <a:off x="4028707" y="1606233"/>
              <a:ext cx="2445081" cy="54514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F0E224B5-6998-46A2-813A-4239AAEC5A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3162" y="1581465"/>
              <a:ext cx="5358708" cy="58182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02E27FB-91F7-407C-8344-3CD32792BE8C}"/>
                </a:ext>
              </a:extLst>
            </p:cNvPr>
            <p:cNvCxnSpPr>
              <a:cxnSpLocks/>
            </p:cNvCxnSpPr>
            <p:nvPr/>
          </p:nvCxnSpPr>
          <p:spPr>
            <a:xfrm>
              <a:off x="6785947" y="1588610"/>
              <a:ext cx="1580393" cy="56276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EAA94D6A-D1A8-4A7E-BB93-C240A693ACFB}"/>
                </a:ext>
              </a:extLst>
            </p:cNvPr>
            <p:cNvCxnSpPr>
              <a:cxnSpLocks/>
            </p:cNvCxnSpPr>
            <p:nvPr/>
          </p:nvCxnSpPr>
          <p:spPr>
            <a:xfrm>
              <a:off x="7242516" y="1600360"/>
              <a:ext cx="2958758" cy="59737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19E8CC71-5CA5-499B-8471-79BDE1F84EBE}"/>
                </a:ext>
              </a:extLst>
            </p:cNvPr>
            <p:cNvCxnSpPr>
              <a:cxnSpLocks/>
            </p:cNvCxnSpPr>
            <p:nvPr/>
          </p:nvCxnSpPr>
          <p:spPr>
            <a:xfrm>
              <a:off x="2473177" y="4794892"/>
              <a:ext cx="2698898" cy="453383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100DF5F2-A7BA-45A5-A66E-8FE18865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0436" y="4794891"/>
              <a:ext cx="891968" cy="46973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7E67FDF3-BD1F-4075-8BFE-19F9EA8E46B3}"/>
                </a:ext>
              </a:extLst>
            </p:cNvPr>
            <p:cNvCxnSpPr>
              <a:cxnSpLocks/>
            </p:cNvCxnSpPr>
            <p:nvPr/>
          </p:nvCxnSpPr>
          <p:spPr>
            <a:xfrm>
              <a:off x="4777416" y="4816806"/>
              <a:ext cx="5144453" cy="43146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AC0F46FD-23B7-4CB5-A8B9-E6932E72C692}"/>
                </a:ext>
              </a:extLst>
            </p:cNvPr>
            <p:cNvCxnSpPr>
              <a:cxnSpLocks/>
            </p:cNvCxnSpPr>
            <p:nvPr/>
          </p:nvCxnSpPr>
          <p:spPr>
            <a:xfrm>
              <a:off x="5845438" y="4816806"/>
              <a:ext cx="1698828" cy="43146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EADBB637-EB31-4B5F-B1B1-4491E7C366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7942" y="4794891"/>
              <a:ext cx="3789918" cy="48164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436A7DE1-EAEC-4B18-B512-C230F718363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644" y="4791718"/>
              <a:ext cx="1793225" cy="45655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218DEBCB-1D79-4E76-8929-7FDE8B2FF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7491" y="4800290"/>
              <a:ext cx="1697122" cy="44798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528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A5B608AE-5EDF-4142-8A9D-633B0AF88484}"/>
              </a:ext>
            </a:extLst>
          </p:cNvPr>
          <p:cNvGrpSpPr/>
          <p:nvPr/>
        </p:nvGrpSpPr>
        <p:grpSpPr>
          <a:xfrm>
            <a:off x="1569678" y="912956"/>
            <a:ext cx="9805071" cy="5384819"/>
            <a:chOff x="1569678" y="912956"/>
            <a:chExt cx="9805071" cy="5384819"/>
          </a:xfrm>
        </p:grpSpPr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B60F18ED-231A-4F52-B31B-B2DD61AC61FF}"/>
                </a:ext>
              </a:extLst>
            </p:cNvPr>
            <p:cNvCxnSpPr>
              <a:cxnSpLocks/>
              <a:stCxn id="19" idx="2"/>
              <a:endCxn id="8" idx="0"/>
            </p:cNvCxnSpPr>
            <p:nvPr/>
          </p:nvCxnSpPr>
          <p:spPr>
            <a:xfrm>
              <a:off x="4863220" y="3711733"/>
              <a:ext cx="5058649" cy="211868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FA42F0-AD47-4AD0-9063-4942B910C6B6}"/>
                </a:ext>
              </a:extLst>
            </p:cNvPr>
            <p:cNvSpPr/>
            <p:nvPr/>
          </p:nvSpPr>
          <p:spPr>
            <a:xfrm>
              <a:off x="4999487" y="912956"/>
              <a:ext cx="3436747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Web Browser</a:t>
              </a:r>
              <a:endParaRPr lang="ko-KR" altLang="en-US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38178C-1918-4587-B5E4-404B6014D9CA}"/>
                </a:ext>
              </a:extLst>
            </p:cNvPr>
            <p:cNvSpPr/>
            <p:nvPr/>
          </p:nvSpPr>
          <p:spPr>
            <a:xfrm>
              <a:off x="8468989" y="5830415"/>
              <a:ext cx="2905760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MongoDB</a:t>
              </a:r>
              <a:endParaRPr lang="ko-KR" altLang="en-US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F4B36FD-3854-48B7-8BED-C0679205C271}"/>
                </a:ext>
              </a:extLst>
            </p:cNvPr>
            <p:cNvSpPr/>
            <p:nvPr/>
          </p:nvSpPr>
          <p:spPr>
            <a:xfrm>
              <a:off x="1905392" y="3309788"/>
              <a:ext cx="1100765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Search</a:t>
              </a:r>
              <a:endParaRPr lang="ko-KR" altLang="en-US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960239D-FA96-4A76-9D5A-0957E2FE8F9A}"/>
                </a:ext>
              </a:extLst>
            </p:cNvPr>
            <p:cNvSpPr/>
            <p:nvPr/>
          </p:nvSpPr>
          <p:spPr>
            <a:xfrm>
              <a:off x="4272437" y="3244373"/>
              <a:ext cx="1181565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Reviews</a:t>
              </a:r>
              <a:endParaRPr lang="ko-KR" alt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00C1452-3955-4810-B721-33D26C357D93}"/>
                </a:ext>
              </a:extLst>
            </p:cNvPr>
            <p:cNvSpPr/>
            <p:nvPr/>
          </p:nvSpPr>
          <p:spPr>
            <a:xfrm>
              <a:off x="5595733" y="4124327"/>
              <a:ext cx="685800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Cart</a:t>
              </a:r>
              <a:endParaRPr lang="ko-KR" altLang="en-US" b="1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8B38522-B159-47DA-A959-5F349EB323F1}"/>
                </a:ext>
              </a:extLst>
            </p:cNvPr>
            <p:cNvSpPr/>
            <p:nvPr/>
          </p:nvSpPr>
          <p:spPr>
            <a:xfrm>
              <a:off x="9763125" y="2818774"/>
              <a:ext cx="1224967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Checkout</a:t>
              </a:r>
              <a:endParaRPr lang="ko-KR" altLang="en-US" b="1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AD4F4BC-6E16-4D8B-80EE-0FB946DDF7CF}"/>
                </a:ext>
              </a:extLst>
            </p:cNvPr>
            <p:cNvSpPr/>
            <p:nvPr/>
          </p:nvSpPr>
          <p:spPr>
            <a:xfrm>
              <a:off x="9658443" y="4168299"/>
              <a:ext cx="1057273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Contact</a:t>
              </a:r>
              <a:endParaRPr lang="ko-KR" altLang="en-US" b="1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B938BC1-F7F9-4984-B28E-4D5AAF19DA6C}"/>
                </a:ext>
              </a:extLst>
            </p:cNvPr>
            <p:cNvSpPr/>
            <p:nvPr/>
          </p:nvSpPr>
          <p:spPr>
            <a:xfrm>
              <a:off x="7818748" y="4648837"/>
              <a:ext cx="1300482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Customer</a:t>
              </a:r>
              <a:endParaRPr lang="ko-KR" altLang="en-US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3ACE6C6-1426-4F99-BAF8-B09CC5D02F16}"/>
                </a:ext>
              </a:extLst>
            </p:cNvPr>
            <p:cNvSpPr/>
            <p:nvPr/>
          </p:nvSpPr>
          <p:spPr>
            <a:xfrm>
              <a:off x="6885797" y="3073725"/>
              <a:ext cx="1187490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Shipping</a:t>
              </a:r>
              <a:endParaRPr lang="ko-KR" altLang="en-US" b="1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98FA9C4-BED4-483C-860D-B2766937F0E8}"/>
                </a:ext>
              </a:extLst>
            </p:cNvPr>
            <p:cNvSpPr/>
            <p:nvPr/>
          </p:nvSpPr>
          <p:spPr>
            <a:xfrm>
              <a:off x="1569678" y="912956"/>
              <a:ext cx="3293542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Mobile Application</a:t>
              </a:r>
              <a:endParaRPr lang="ko-KR" altLang="en-US" b="1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3C02ECF-7189-4999-A174-903A505EE1DC}"/>
                </a:ext>
              </a:extLst>
            </p:cNvPr>
            <p:cNvSpPr/>
            <p:nvPr/>
          </p:nvSpPr>
          <p:spPr>
            <a:xfrm>
              <a:off x="8572501" y="912956"/>
              <a:ext cx="2769494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Other Devices</a:t>
              </a:r>
              <a:endParaRPr lang="ko-KR" altLang="en-US" b="1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D497413-7A05-4655-B8F7-D16D4D7120C7}"/>
                </a:ext>
              </a:extLst>
            </p:cNvPr>
            <p:cNvSpPr/>
            <p:nvPr/>
          </p:nvSpPr>
          <p:spPr>
            <a:xfrm>
              <a:off x="1579248" y="5830415"/>
              <a:ext cx="2138485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Oracle</a:t>
              </a:r>
              <a:endParaRPr lang="ko-KR" altLang="en-US" b="1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6E39795-23EB-4C13-B825-C02F2B9BAE0F}"/>
                </a:ext>
              </a:extLst>
            </p:cNvPr>
            <p:cNvSpPr/>
            <p:nvPr/>
          </p:nvSpPr>
          <p:spPr>
            <a:xfrm>
              <a:off x="3820384" y="5830415"/>
              <a:ext cx="2750625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Elasticsearch</a:t>
              </a:r>
              <a:endParaRPr lang="ko-KR" altLang="en-US" b="1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E4FAFBE-2160-426E-83A2-13A6771BBC91}"/>
                </a:ext>
              </a:extLst>
            </p:cNvPr>
            <p:cNvSpPr/>
            <p:nvPr/>
          </p:nvSpPr>
          <p:spPr>
            <a:xfrm>
              <a:off x="6673660" y="5830415"/>
              <a:ext cx="1692679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redis</a:t>
              </a:r>
              <a:endParaRPr lang="ko-KR" altLang="en-US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258DB14-87C7-41CF-A6BF-CBC240614E24}"/>
                </a:ext>
              </a:extLst>
            </p:cNvPr>
            <p:cNvSpPr/>
            <p:nvPr/>
          </p:nvSpPr>
          <p:spPr>
            <a:xfrm>
              <a:off x="1569678" y="1877692"/>
              <a:ext cx="9805071" cy="46736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6"/>
                  </a:solidFill>
                </a:rPr>
                <a:t>API Gateway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006AADF-78E0-4973-8DCD-D8E0B1711D40}"/>
                </a:ext>
              </a:extLst>
            </p:cNvPr>
            <p:cNvCxnSpPr>
              <a:cxnSpLocks/>
            </p:cNvCxnSpPr>
            <p:nvPr/>
          </p:nvCxnSpPr>
          <p:spPr>
            <a:xfrm>
              <a:off x="6791325" y="1447800"/>
              <a:ext cx="0" cy="3429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08E45C18-AEA5-4857-8BAA-A52DEF2CA51D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1447800"/>
              <a:ext cx="0" cy="3429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B68B703-0C07-4975-AFBD-D008384D5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163175" y="1447800"/>
              <a:ext cx="0" cy="3429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F6F899D-7E7B-44AA-BB46-42C56C5F60C9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2428875" y="2419350"/>
              <a:ext cx="26900" cy="89043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5958D81-0D62-4D69-9EBA-37236E6F5D92}"/>
                </a:ext>
              </a:extLst>
            </p:cNvPr>
            <p:cNvCxnSpPr>
              <a:cxnSpLocks/>
            </p:cNvCxnSpPr>
            <p:nvPr/>
          </p:nvCxnSpPr>
          <p:spPr>
            <a:xfrm>
              <a:off x="8436234" y="2486025"/>
              <a:ext cx="0" cy="210836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3E70DD8-DAF0-4A54-ABA0-1935020CB200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7479542" y="2419350"/>
              <a:ext cx="4192" cy="65437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116C5108-3200-4A31-9B29-7D837EC32368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9062734" y="2551100"/>
              <a:ext cx="1124346" cy="161719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FA18882-3DFC-4C34-AD7A-A8CEC9672DF5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 flipV="1">
              <a:off x="3006157" y="3478053"/>
              <a:ext cx="1266280" cy="654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570F46C-44DE-4173-AC15-6330C4DF811D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>
              <a:off x="2455775" y="3777148"/>
              <a:ext cx="1697745" cy="559273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85C63C3-BAE1-4202-96BD-33B71F8D39E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5938633" y="2419350"/>
              <a:ext cx="0" cy="170497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848BA8F-5951-4FDE-84F2-F15DC099BF97}"/>
                </a:ext>
              </a:extLst>
            </p:cNvPr>
            <p:cNvCxnSpPr>
              <a:cxnSpLocks/>
            </p:cNvCxnSpPr>
            <p:nvPr/>
          </p:nvCxnSpPr>
          <p:spPr>
            <a:xfrm>
              <a:off x="10434103" y="2419350"/>
              <a:ext cx="0" cy="39942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6A4AAF6-EEF3-45BE-9957-481B95545C1F}"/>
                </a:ext>
              </a:extLst>
            </p:cNvPr>
            <p:cNvCxnSpPr>
              <a:cxnSpLocks/>
              <a:stCxn id="19" idx="3"/>
              <a:endCxn id="24" idx="0"/>
            </p:cNvCxnSpPr>
            <p:nvPr/>
          </p:nvCxnSpPr>
          <p:spPr>
            <a:xfrm>
              <a:off x="5454002" y="3478053"/>
              <a:ext cx="3014987" cy="117078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800D774C-8816-4DD7-A798-C08F38ACF4F3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6281533" y="4358007"/>
              <a:ext cx="1537215" cy="52451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6029932-F288-4348-BDD7-792A8B9C668A}"/>
                </a:ext>
              </a:extLst>
            </p:cNvPr>
            <p:cNvCxnSpPr>
              <a:cxnSpLocks/>
              <a:stCxn id="25" idx="2"/>
              <a:endCxn id="24" idx="0"/>
            </p:cNvCxnSpPr>
            <p:nvPr/>
          </p:nvCxnSpPr>
          <p:spPr>
            <a:xfrm>
              <a:off x="7479542" y="3541085"/>
              <a:ext cx="989447" cy="110775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15DC2731-F608-499A-A1B4-8DEC8EB3B99D}"/>
                </a:ext>
              </a:extLst>
            </p:cNvPr>
            <p:cNvCxnSpPr>
              <a:cxnSpLocks/>
              <a:stCxn id="22" idx="1"/>
              <a:endCxn id="24" idx="3"/>
            </p:cNvCxnSpPr>
            <p:nvPr/>
          </p:nvCxnSpPr>
          <p:spPr>
            <a:xfrm flipH="1">
              <a:off x="9119230" y="4401979"/>
              <a:ext cx="539213" cy="48053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93BCDAC3-9CD7-4CAA-BC6F-9198A7F3C1D8}"/>
                </a:ext>
              </a:extLst>
            </p:cNvPr>
            <p:cNvCxnSpPr>
              <a:cxnSpLocks/>
              <a:stCxn id="18" idx="2"/>
              <a:endCxn id="49" idx="0"/>
            </p:cNvCxnSpPr>
            <p:nvPr/>
          </p:nvCxnSpPr>
          <p:spPr>
            <a:xfrm>
              <a:off x="2455775" y="3777148"/>
              <a:ext cx="2739922" cy="205326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586DA19-0A2D-42B3-911F-D379247A5082}"/>
                </a:ext>
              </a:extLst>
            </p:cNvPr>
            <p:cNvSpPr/>
            <p:nvPr/>
          </p:nvSpPr>
          <p:spPr>
            <a:xfrm>
              <a:off x="3603137" y="4336421"/>
              <a:ext cx="1100765" cy="4673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Catalog</a:t>
              </a:r>
              <a:endParaRPr lang="ko-KR" altLang="en-US" b="1" dirty="0"/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5AAD8A45-0EBF-4C63-9777-63B546112075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2630930" y="4803781"/>
              <a:ext cx="1522590" cy="96121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F67D5457-247F-48FF-BE69-338FF5813879}"/>
                </a:ext>
              </a:extLst>
            </p:cNvPr>
            <p:cNvCxnSpPr>
              <a:cxnSpLocks/>
              <a:stCxn id="20" idx="2"/>
              <a:endCxn id="50" idx="0"/>
            </p:cNvCxnSpPr>
            <p:nvPr/>
          </p:nvCxnSpPr>
          <p:spPr>
            <a:xfrm>
              <a:off x="5938633" y="4591687"/>
              <a:ext cx="1581367" cy="123872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912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89</Words>
  <Application>Microsoft Office PowerPoint</Application>
  <PresentationFormat>와이드스크린</PresentationFormat>
  <Paragraphs>78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KiSeung</dc:creator>
  <cp:lastModifiedBy>Lee KiSeung</cp:lastModifiedBy>
  <cp:revision>8</cp:revision>
  <dcterms:created xsi:type="dcterms:W3CDTF">2020-04-21T04:54:13Z</dcterms:created>
  <dcterms:modified xsi:type="dcterms:W3CDTF">2020-04-21T07:02:45Z</dcterms:modified>
</cp:coreProperties>
</file>