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KiSeung" initials="LK" lastIdx="1" clrIdx="0">
    <p:extLst>
      <p:ext uri="{19B8F6BF-5375-455C-9EA6-DF929625EA0E}">
        <p15:presenceInfo xmlns:p15="http://schemas.microsoft.com/office/powerpoint/2012/main" userId="0dadd1959f90b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B356C-F234-4E1D-BBA1-C6F305FC0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75B8B5-2C5D-4AF9-84CC-DBEFA8223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FDF30-5357-4FC6-8133-0BA6C011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E724-7DE6-4F39-8F17-0823D161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8BBF0-B538-4FC6-AC28-A029281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6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826E1-47DF-4371-9198-CBBEFD0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B68E7-69CF-4D8E-A7C5-E61AEA8B3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8100F-27B4-4E7A-9A5F-282DBD0A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0D725-6A28-4815-88F8-56B02D3D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8F4B7-604E-452B-B0A7-C331B4AA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3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EBE310-37CA-4AE4-9B84-109887C9A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47403-95EF-4E81-BBCB-B27C5F9EE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04780-1F8C-4971-8DE2-655F1EE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BF774-8DF1-4C13-AD5C-D0153881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AB12E-B9ED-4D28-8A24-79AC97A4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3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96C3-5BDA-45D1-B21C-90EB2AB1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9EC72-F1A6-49CD-B0DC-D9277DF8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386D7-EC4A-4606-A42C-979840BE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87155-3F74-4245-9555-C31C88F6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CE7BA-60F5-40A1-9DB5-4F4155EE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1E68-E012-43FE-AE4A-5B6DA638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3207A-7FBF-4AC2-8FDD-83224DDF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89FA5-3E43-4E9C-BF82-69FDEF4A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439FE-D258-45E4-A125-93B54D9E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E2EF5-F678-4AE3-835A-2DB12F8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4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771EA-DDC7-40A3-88F5-689A926B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794E8-F06E-48D5-B6A2-2FAE4EB59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B0E859-D2D3-4A07-A0A8-8E40AADD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B3586-2446-433C-A710-EB7B7047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60418-D09B-40C5-A9CA-EC0C6935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DD533-DA95-47CB-A5EC-112D2C72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8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092C0-40A1-400C-BFED-79EB913B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BF7CD-BBDA-4728-B76D-116D2466D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DF239-4356-428B-BD95-228807FF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425BBC-D4BC-418C-9B36-CFBA1A8B7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1637E9-F5BE-465B-AF59-F82D832B1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7645CD-599D-4F18-8C86-52ACC863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50D114-02E7-410D-ACA5-EA3FFB05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7DFFEC-2B48-4459-80E2-4840B9FB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6802F-1C8F-4A82-AD1E-8EAECAF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4B3FF2-7BEE-44A8-8C8B-A0102F0C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3C5BB-6BED-4C1F-ADF8-7ED5E36B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0715AE-2B4B-4606-A98B-D309F76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2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8DF6D0-0FDE-4502-995A-FD106AAC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EDCB4D-242A-4492-AEE9-97B266CA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5635C-44EF-4940-B907-2F833692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9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E07C-5943-4305-ABE9-0C06A67F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6D571-EC1F-4C10-9398-F2635596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E2610C-3278-45D1-83BC-6CAA10342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2507D5-D0A6-4B92-A66D-5138E919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A6651-25A5-4905-A161-71B8A3C3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A3E4A-60E9-4274-AAF1-23D42623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D267-83CE-4E3C-8FC6-6B5502C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3208FB-2447-4955-8813-26B4EE6AE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94B1C5-25F6-4991-8357-3D85A24A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77329-21C9-4A0D-9A8D-FCD1B17E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A6940-A3ED-4643-8AB3-6A9DD554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AAFD5-53F9-4664-8E14-43267DF1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7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C1120-B26C-4C5C-953D-4C6723E4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13314-33EF-4A3F-BC6E-DB9A97B3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9CAD9-D96F-47C3-B14B-D7B3525AB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0B5D-28AB-48F5-8692-3A8B3B2BBFF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65CFE-F853-4C64-94F7-F7C015BE1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F208A-59BD-43B6-887A-1B78C8461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741A9-02DC-4EA0-ABEC-AC205BF57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B13C28CB-1E49-47C4-9B40-3BC32D990C0D}"/>
              </a:ext>
            </a:extLst>
          </p:cNvPr>
          <p:cNvGrpSpPr/>
          <p:nvPr/>
        </p:nvGrpSpPr>
        <p:grpSpPr>
          <a:xfrm>
            <a:off x="190499" y="454698"/>
            <a:ext cx="9258300" cy="2259927"/>
            <a:chOff x="190499" y="454698"/>
            <a:chExt cx="9258300" cy="22599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10AA9B-7D1D-494F-9156-3844F4FE97BB}"/>
                </a:ext>
              </a:extLst>
            </p:cNvPr>
            <p:cNvSpPr txBox="1"/>
            <p:nvPr/>
          </p:nvSpPr>
          <p:spPr>
            <a:xfrm>
              <a:off x="723900" y="683299"/>
              <a:ext cx="7524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Data</a:t>
              </a:r>
              <a:endParaRPr lang="ko-KR" altLang="en-US" sz="2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765131-43C4-4BAE-8DC8-8B3EE8EA700F}"/>
                </a:ext>
              </a:extLst>
            </p:cNvPr>
            <p:cNvSpPr txBox="1"/>
            <p:nvPr/>
          </p:nvSpPr>
          <p:spPr>
            <a:xfrm>
              <a:off x="4010024" y="683299"/>
              <a:ext cx="1638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Hash Value</a:t>
              </a:r>
              <a:endParaRPr lang="ko-KR" altLang="en-US" sz="20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B4DFCA-164D-4729-90AF-8DC21FCE70F8}"/>
                </a:ext>
              </a:extLst>
            </p:cNvPr>
            <p:cNvSpPr txBox="1"/>
            <p:nvPr/>
          </p:nvSpPr>
          <p:spPr>
            <a:xfrm>
              <a:off x="8010525" y="683299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AE0756F-32D5-48F4-ACCF-E603059CC43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476375" y="883354"/>
              <a:ext cx="25336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01B4F46-562F-4C30-B1A9-6522E5D87C1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5648325" y="883354"/>
              <a:ext cx="2362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F48BCF-46D6-44D6-9BC3-E06919E9709C}"/>
                </a:ext>
              </a:extLst>
            </p:cNvPr>
            <p:cNvSpPr txBox="1"/>
            <p:nvPr/>
          </p:nvSpPr>
          <p:spPr>
            <a:xfrm>
              <a:off x="1771648" y="454698"/>
              <a:ext cx="194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Hash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Function</a:t>
              </a:r>
              <a:endParaRPr lang="ko-KR" altLang="en-US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05E5C2-3BE3-4130-9250-060BE455DE21}"/>
                </a:ext>
              </a:extLst>
            </p:cNvPr>
            <p:cNvSpPr txBox="1"/>
            <p:nvPr/>
          </p:nvSpPr>
          <p:spPr>
            <a:xfrm>
              <a:off x="5857874" y="454698"/>
              <a:ext cx="194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modulo (%)</a:t>
              </a:r>
              <a:endParaRPr lang="ko-KR" altLang="en-US" sz="20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BFCF91-7F86-4117-9919-49FB759D87DB}"/>
                </a:ext>
              </a:extLst>
            </p:cNvPr>
            <p:cNvSpPr txBox="1"/>
            <p:nvPr/>
          </p:nvSpPr>
          <p:spPr>
            <a:xfrm>
              <a:off x="190499" y="1083409"/>
              <a:ext cx="181927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int</a:t>
              </a:r>
            </a:p>
            <a:p>
              <a:pPr algn="ctr"/>
              <a:r>
                <a:rPr lang="en-US" altLang="ko-KR" sz="2000" dirty="0"/>
                <a:t>float</a:t>
              </a:r>
            </a:p>
            <a:p>
              <a:pPr algn="ctr"/>
              <a:r>
                <a:rPr lang="en-US" altLang="ko-KR" sz="2000" dirty="0"/>
                <a:t>struct</a:t>
              </a:r>
            </a:p>
            <a:p>
              <a:pPr algn="ctr"/>
              <a:r>
                <a:rPr lang="en-US" altLang="ko-KR" sz="2000" dirty="0"/>
                <a:t>object</a:t>
              </a:r>
            </a:p>
            <a:p>
              <a:pPr algn="ctr"/>
              <a:r>
                <a:rPr lang="en-US" altLang="ko-KR" sz="2000" dirty="0"/>
                <a:t>:</a:t>
              </a:r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9C2E36-875F-4C7C-9A8C-26DE06636D9B}"/>
                </a:ext>
              </a:extLst>
            </p:cNvPr>
            <p:cNvSpPr txBox="1"/>
            <p:nvPr/>
          </p:nvSpPr>
          <p:spPr>
            <a:xfrm>
              <a:off x="3919536" y="1083409"/>
              <a:ext cx="1819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int</a:t>
              </a:r>
              <a:endParaRPr lang="ko-KR" alt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55773F-B2F2-4FC5-91A2-C2C24DE29FAC}"/>
                </a:ext>
              </a:extLst>
            </p:cNvPr>
            <p:cNvSpPr txBox="1"/>
            <p:nvPr/>
          </p:nvSpPr>
          <p:spPr>
            <a:xfrm>
              <a:off x="7629524" y="1083409"/>
              <a:ext cx="1819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int</a:t>
              </a:r>
              <a:endParaRPr lang="ko-KR" altLang="en-US" sz="20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1B218E-EDF1-46F8-9143-273897D76210}"/>
              </a:ext>
            </a:extLst>
          </p:cNvPr>
          <p:cNvSpPr txBox="1"/>
          <p:nvPr/>
        </p:nvSpPr>
        <p:spPr>
          <a:xfrm>
            <a:off x="604836" y="3809940"/>
            <a:ext cx="100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“hello”</a:t>
            </a:r>
          </a:p>
          <a:p>
            <a:pPr algn="ctr"/>
            <a:r>
              <a:rPr lang="en-US" altLang="ko-KR" dirty="0"/>
              <a:t>“hash”</a:t>
            </a:r>
          </a:p>
          <a:p>
            <a:pPr algn="ctr"/>
            <a:r>
              <a:rPr lang="en-US" altLang="ko-KR" dirty="0"/>
              <a:t>123</a:t>
            </a:r>
          </a:p>
          <a:p>
            <a:pPr algn="ctr"/>
            <a:r>
              <a:rPr lang="en-US" altLang="ko-KR" dirty="0"/>
              <a:t>23.3f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981D84-92D2-42F8-A55D-69C290A770EB}"/>
              </a:ext>
            </a:extLst>
          </p:cNvPr>
          <p:cNvSpPr txBox="1"/>
          <p:nvPr/>
        </p:nvSpPr>
        <p:spPr>
          <a:xfrm>
            <a:off x="4167186" y="3809940"/>
            <a:ext cx="153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99162322</a:t>
            </a:r>
          </a:p>
          <a:p>
            <a:pPr algn="ctr"/>
            <a:r>
              <a:rPr lang="en-US" altLang="ko-KR" dirty="0"/>
              <a:t>3195150</a:t>
            </a:r>
          </a:p>
          <a:p>
            <a:pPr algn="ctr"/>
            <a:r>
              <a:rPr lang="en-US" altLang="ko-KR" dirty="0"/>
              <a:t>123</a:t>
            </a:r>
          </a:p>
          <a:p>
            <a:pPr algn="ctr"/>
            <a:r>
              <a:rPr lang="en-US" altLang="ko-KR" dirty="0"/>
              <a:t>1102734950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BA081-742D-4413-B091-7914A2B8E785}"/>
              </a:ext>
            </a:extLst>
          </p:cNvPr>
          <p:cNvSpPr txBox="1"/>
          <p:nvPr/>
        </p:nvSpPr>
        <p:spPr>
          <a:xfrm>
            <a:off x="7772397" y="3809940"/>
            <a:ext cx="153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</a:p>
          <a:p>
            <a:pPr algn="ctr"/>
            <a:r>
              <a:rPr lang="en-US" altLang="ko-KR" dirty="0"/>
              <a:t>13</a:t>
            </a:r>
          </a:p>
          <a:p>
            <a:pPr algn="ctr"/>
            <a:r>
              <a:rPr lang="en-US" altLang="ko-KR" dirty="0"/>
              <a:t>8</a:t>
            </a:r>
          </a:p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2274BC6-9CE3-43DF-9440-70A682B20AE3}"/>
              </a:ext>
            </a:extLst>
          </p:cNvPr>
          <p:cNvCxnSpPr/>
          <p:nvPr/>
        </p:nvCxnSpPr>
        <p:spPr>
          <a:xfrm>
            <a:off x="1476375" y="4438651"/>
            <a:ext cx="25336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5CA02CC-0B55-4E04-8156-FCB7AB9F2EB4}"/>
              </a:ext>
            </a:extLst>
          </p:cNvPr>
          <p:cNvCxnSpPr>
            <a:cxnSpLocks/>
          </p:cNvCxnSpPr>
          <p:nvPr/>
        </p:nvCxnSpPr>
        <p:spPr>
          <a:xfrm>
            <a:off x="5648325" y="4438651"/>
            <a:ext cx="2362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36EAC8-3676-49E9-9CC6-CC084205AFFB}"/>
              </a:ext>
            </a:extLst>
          </p:cNvPr>
          <p:cNvSpPr txBox="1"/>
          <p:nvPr/>
        </p:nvSpPr>
        <p:spPr>
          <a:xfrm>
            <a:off x="1771648" y="4009995"/>
            <a:ext cx="214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Java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hashCode</a:t>
            </a:r>
            <a:r>
              <a:rPr lang="en-US" altLang="ko-KR" sz="2000" b="1" dirty="0"/>
              <a:t>()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D5F43-A6C0-4C47-8330-5A026A00878B}"/>
              </a:ext>
            </a:extLst>
          </p:cNvPr>
          <p:cNvSpPr txBox="1"/>
          <p:nvPr/>
        </p:nvSpPr>
        <p:spPr>
          <a:xfrm>
            <a:off x="5857874" y="4009995"/>
            <a:ext cx="194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Mod 23</a:t>
            </a:r>
            <a:endParaRPr lang="ko-KR" altLang="en-US" sz="2000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F0E2CA-DA53-4263-8A52-FB8B7CAA3624}"/>
              </a:ext>
            </a:extLst>
          </p:cNvPr>
          <p:cNvGrpSpPr/>
          <p:nvPr/>
        </p:nvGrpSpPr>
        <p:grpSpPr>
          <a:xfrm>
            <a:off x="9367840" y="2168900"/>
            <a:ext cx="2219324" cy="4310901"/>
            <a:chOff x="9186862" y="928568"/>
            <a:chExt cx="2219324" cy="431090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D41DCF-4C5D-46E0-BFB4-21F30A273E32}"/>
                </a:ext>
              </a:extLst>
            </p:cNvPr>
            <p:cNvSpPr/>
            <p:nvPr/>
          </p:nvSpPr>
          <p:spPr>
            <a:xfrm>
              <a:off x="9305924" y="1238250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83FE63E-E63B-4A3A-BBA3-5AE226FF0B9D}"/>
                </a:ext>
              </a:extLst>
            </p:cNvPr>
            <p:cNvSpPr/>
            <p:nvPr/>
          </p:nvSpPr>
          <p:spPr>
            <a:xfrm>
              <a:off x="9305924" y="1638360"/>
              <a:ext cx="638176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6FD985-61BA-4C3A-8B68-B3856CF8124F}"/>
                </a:ext>
              </a:extLst>
            </p:cNvPr>
            <p:cNvSpPr/>
            <p:nvPr/>
          </p:nvSpPr>
          <p:spPr>
            <a:xfrm>
              <a:off x="9305924" y="2038590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6E106C2-B86D-4296-A27A-84EDDEE1F445}"/>
                </a:ext>
              </a:extLst>
            </p:cNvPr>
            <p:cNvSpPr/>
            <p:nvPr/>
          </p:nvSpPr>
          <p:spPr>
            <a:xfrm>
              <a:off x="9305924" y="2438700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63F6E8-0237-47C6-8DCA-EFEE0014DDCF}"/>
                </a:ext>
              </a:extLst>
            </p:cNvPr>
            <p:cNvSpPr/>
            <p:nvPr/>
          </p:nvSpPr>
          <p:spPr>
            <a:xfrm>
              <a:off x="9305924" y="2838810"/>
              <a:ext cx="638176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16B3F7-E51C-47E0-91D6-951874C9E0AB}"/>
                </a:ext>
              </a:extLst>
            </p:cNvPr>
            <p:cNvSpPr/>
            <p:nvPr/>
          </p:nvSpPr>
          <p:spPr>
            <a:xfrm>
              <a:off x="9305924" y="3238920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82D73B8-0195-4551-9C3A-B141941029F7}"/>
                </a:ext>
              </a:extLst>
            </p:cNvPr>
            <p:cNvSpPr/>
            <p:nvPr/>
          </p:nvSpPr>
          <p:spPr>
            <a:xfrm>
              <a:off x="9305924" y="3639030"/>
              <a:ext cx="638176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ACC1BCA-5797-4586-A0ED-ADECDF25B2A9}"/>
                </a:ext>
              </a:extLst>
            </p:cNvPr>
            <p:cNvSpPr/>
            <p:nvPr/>
          </p:nvSpPr>
          <p:spPr>
            <a:xfrm>
              <a:off x="9305924" y="4039140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76AB6F-827E-4F58-8EAE-DF116031CC9E}"/>
                </a:ext>
              </a:extLst>
            </p:cNvPr>
            <p:cNvSpPr/>
            <p:nvPr/>
          </p:nvSpPr>
          <p:spPr>
            <a:xfrm>
              <a:off x="9305924" y="4439249"/>
              <a:ext cx="638176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842A394-A15C-45F6-AA94-85EF546A7516}"/>
                </a:ext>
              </a:extLst>
            </p:cNvPr>
            <p:cNvSpPr/>
            <p:nvPr/>
          </p:nvSpPr>
          <p:spPr>
            <a:xfrm>
              <a:off x="9305924" y="4839359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E974F5F-DAFC-4012-B9BB-4F1233F61421}"/>
                </a:ext>
              </a:extLst>
            </p:cNvPr>
            <p:cNvSpPr/>
            <p:nvPr/>
          </p:nvSpPr>
          <p:spPr>
            <a:xfrm>
              <a:off x="9948858" y="1238250"/>
              <a:ext cx="1457328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570A23A-174C-46D0-BF7E-D8BA6D5FFF76}"/>
                </a:ext>
              </a:extLst>
            </p:cNvPr>
            <p:cNvSpPr/>
            <p:nvPr/>
          </p:nvSpPr>
          <p:spPr>
            <a:xfrm>
              <a:off x="9948858" y="1638360"/>
              <a:ext cx="1457328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8BC7B0-8FEE-4F71-9751-883CCB3E08CB}"/>
                </a:ext>
              </a:extLst>
            </p:cNvPr>
            <p:cNvSpPr/>
            <p:nvPr/>
          </p:nvSpPr>
          <p:spPr>
            <a:xfrm>
              <a:off x="9948858" y="2038590"/>
              <a:ext cx="1457328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“hello”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7CD498D-817E-475A-9150-BB289975716F}"/>
                </a:ext>
              </a:extLst>
            </p:cNvPr>
            <p:cNvSpPr/>
            <p:nvPr/>
          </p:nvSpPr>
          <p:spPr>
            <a:xfrm>
              <a:off x="9948858" y="2438700"/>
              <a:ext cx="1457328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123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F34F2E9-4ACD-4388-9AD5-CBC13CD26C5A}"/>
                </a:ext>
              </a:extLst>
            </p:cNvPr>
            <p:cNvSpPr/>
            <p:nvPr/>
          </p:nvSpPr>
          <p:spPr>
            <a:xfrm>
              <a:off x="9948858" y="2838810"/>
              <a:ext cx="1457328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7F4F91A-B25A-4D9B-923A-A39E0E69AA9E}"/>
                </a:ext>
              </a:extLst>
            </p:cNvPr>
            <p:cNvSpPr/>
            <p:nvPr/>
          </p:nvSpPr>
          <p:spPr>
            <a:xfrm>
              <a:off x="9948858" y="3238920"/>
              <a:ext cx="1457328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“hash”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2FE4867-B4F9-4879-8835-C38D8F1EE055}"/>
                </a:ext>
              </a:extLst>
            </p:cNvPr>
            <p:cNvSpPr/>
            <p:nvPr/>
          </p:nvSpPr>
          <p:spPr>
            <a:xfrm>
              <a:off x="9948858" y="3639030"/>
              <a:ext cx="1457328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BB2407-06CD-4A01-A6F7-2EF1535E4409}"/>
                </a:ext>
              </a:extLst>
            </p:cNvPr>
            <p:cNvSpPr/>
            <p:nvPr/>
          </p:nvSpPr>
          <p:spPr>
            <a:xfrm>
              <a:off x="9948858" y="4039140"/>
              <a:ext cx="1457328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23.3f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60A7948-D3AB-4C00-A4A7-0445BD5C2FC6}"/>
                </a:ext>
              </a:extLst>
            </p:cNvPr>
            <p:cNvSpPr/>
            <p:nvPr/>
          </p:nvSpPr>
          <p:spPr>
            <a:xfrm>
              <a:off x="9948858" y="4439249"/>
              <a:ext cx="1457328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71553E9-914C-43AE-9587-9CCD2FE08020}"/>
                </a:ext>
              </a:extLst>
            </p:cNvPr>
            <p:cNvSpPr/>
            <p:nvPr/>
          </p:nvSpPr>
          <p:spPr>
            <a:xfrm>
              <a:off x="9948858" y="4839359"/>
              <a:ext cx="1457328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69F8126-E190-427E-B97D-4C569A682EC6}"/>
                </a:ext>
              </a:extLst>
            </p:cNvPr>
            <p:cNvSpPr/>
            <p:nvPr/>
          </p:nvSpPr>
          <p:spPr>
            <a:xfrm>
              <a:off x="9186862" y="928568"/>
              <a:ext cx="876300" cy="3096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index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04B7FD-0C28-4DD3-942C-AEAD68CB20D1}"/>
                </a:ext>
              </a:extLst>
            </p:cNvPr>
            <p:cNvSpPr/>
            <p:nvPr/>
          </p:nvSpPr>
          <p:spPr>
            <a:xfrm>
              <a:off x="9948858" y="928568"/>
              <a:ext cx="1457328" cy="3096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Bucket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911F3F-1B1B-48AF-87CE-624070610A3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753475" y="4279136"/>
            <a:ext cx="733427" cy="400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2F75114-04B8-4488-B033-67251AD8133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753475" y="3879087"/>
            <a:ext cx="733427" cy="614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4940258-1743-4E0B-9EE5-A83D15742445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8753475" y="3478977"/>
            <a:ext cx="733427" cy="530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991A61E-4EC9-432C-B430-49BC3233C12C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753475" y="4809234"/>
            <a:ext cx="733427" cy="670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6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E05C5D8-4496-49C3-9F57-8B730F0E674A}"/>
              </a:ext>
            </a:extLst>
          </p:cNvPr>
          <p:cNvGrpSpPr/>
          <p:nvPr/>
        </p:nvGrpSpPr>
        <p:grpSpPr>
          <a:xfrm>
            <a:off x="190499" y="454698"/>
            <a:ext cx="9258300" cy="2259927"/>
            <a:chOff x="190499" y="454698"/>
            <a:chExt cx="9258300" cy="225992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E7115B-09E4-4A58-946D-C720F648B12E}"/>
                </a:ext>
              </a:extLst>
            </p:cNvPr>
            <p:cNvSpPr txBox="1"/>
            <p:nvPr/>
          </p:nvSpPr>
          <p:spPr>
            <a:xfrm>
              <a:off x="723900" y="683299"/>
              <a:ext cx="7524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Data</a:t>
              </a:r>
              <a:endParaRPr lang="ko-KR" altLang="en-US" sz="20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7549E2-5AB5-43BA-90BC-C67CEA4312CE}"/>
                </a:ext>
              </a:extLst>
            </p:cNvPr>
            <p:cNvSpPr txBox="1"/>
            <p:nvPr/>
          </p:nvSpPr>
          <p:spPr>
            <a:xfrm>
              <a:off x="4010024" y="683299"/>
              <a:ext cx="1638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Hash Value</a:t>
              </a:r>
              <a:endParaRPr lang="ko-KR" altLang="en-US" sz="2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2A3FF5-48EE-4B2B-9D24-1BAA21A8605C}"/>
                </a:ext>
              </a:extLst>
            </p:cNvPr>
            <p:cNvSpPr txBox="1"/>
            <p:nvPr/>
          </p:nvSpPr>
          <p:spPr>
            <a:xfrm>
              <a:off x="8010525" y="683299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4A9ABD1-586D-490F-B79B-F9727C2EB671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1476375" y="883354"/>
              <a:ext cx="25336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F0C246A-608B-41DA-B213-A5862D7F2D75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5648325" y="883354"/>
              <a:ext cx="2362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ECB75B-822B-408B-B6B2-6CEF9CB2C5F8}"/>
                </a:ext>
              </a:extLst>
            </p:cNvPr>
            <p:cNvSpPr txBox="1"/>
            <p:nvPr/>
          </p:nvSpPr>
          <p:spPr>
            <a:xfrm>
              <a:off x="1771648" y="454698"/>
              <a:ext cx="194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Hash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Function</a:t>
              </a:r>
              <a:endParaRPr lang="ko-KR" altLang="en-US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91A14B-10DC-4AA8-A3B1-164FF5B66121}"/>
                </a:ext>
              </a:extLst>
            </p:cNvPr>
            <p:cNvSpPr txBox="1"/>
            <p:nvPr/>
          </p:nvSpPr>
          <p:spPr>
            <a:xfrm>
              <a:off x="5857874" y="454698"/>
              <a:ext cx="194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modulo M</a:t>
              </a:r>
              <a:endParaRPr lang="ko-KR" altLang="en-US" sz="2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CD45B1-7078-41A9-AF7F-D1ACC64DC827}"/>
                </a:ext>
              </a:extLst>
            </p:cNvPr>
            <p:cNvSpPr txBox="1"/>
            <p:nvPr/>
          </p:nvSpPr>
          <p:spPr>
            <a:xfrm>
              <a:off x="190499" y="1083409"/>
              <a:ext cx="181927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int</a:t>
              </a:r>
            </a:p>
            <a:p>
              <a:pPr algn="ctr"/>
              <a:r>
                <a:rPr lang="en-US" altLang="ko-KR" sz="2000" dirty="0"/>
                <a:t>float</a:t>
              </a:r>
            </a:p>
            <a:p>
              <a:pPr algn="ctr"/>
              <a:r>
                <a:rPr lang="en-US" altLang="ko-KR" sz="2000" dirty="0"/>
                <a:t>struct</a:t>
              </a:r>
            </a:p>
            <a:p>
              <a:pPr algn="ctr"/>
              <a:r>
                <a:rPr lang="en-US" altLang="ko-KR" sz="2000" dirty="0"/>
                <a:t>object</a:t>
              </a:r>
            </a:p>
            <a:p>
              <a:pPr algn="ctr"/>
              <a:r>
                <a:rPr lang="en-US" altLang="ko-KR" sz="2000" dirty="0"/>
                <a:t>:</a:t>
              </a:r>
              <a:endParaRPr lang="ko-KR" alt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2A0EBD-4E16-438D-8E05-44781A75FCFA}"/>
                </a:ext>
              </a:extLst>
            </p:cNvPr>
            <p:cNvSpPr txBox="1"/>
            <p:nvPr/>
          </p:nvSpPr>
          <p:spPr>
            <a:xfrm>
              <a:off x="3714750" y="1083409"/>
              <a:ext cx="21431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-2,147,483,648</a:t>
              </a:r>
            </a:p>
            <a:p>
              <a:pPr algn="ctr"/>
              <a:r>
                <a:rPr lang="en-US" altLang="ko-KR" sz="2000" dirty="0"/>
                <a:t>~</a:t>
              </a:r>
            </a:p>
            <a:p>
              <a:pPr algn="ctr"/>
              <a:r>
                <a:rPr lang="en-US" altLang="ko-KR" sz="2000" dirty="0"/>
                <a:t>2,147,483,647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711735-22E2-4004-BD11-87596762E065}"/>
                </a:ext>
              </a:extLst>
            </p:cNvPr>
            <p:cNvSpPr txBox="1"/>
            <p:nvPr/>
          </p:nvSpPr>
          <p:spPr>
            <a:xfrm>
              <a:off x="7629524" y="1083409"/>
              <a:ext cx="1819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0 ~ M-1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4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D013C-F7A4-4AF9-BB21-9E358C9879B0}"/>
              </a:ext>
            </a:extLst>
          </p:cNvPr>
          <p:cNvSpPr txBox="1"/>
          <p:nvPr/>
        </p:nvSpPr>
        <p:spPr>
          <a:xfrm>
            <a:off x="1142997" y="1114365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Teemo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04538-A2FD-45B1-BED3-5630667FD412}"/>
              </a:ext>
            </a:extLst>
          </p:cNvPr>
          <p:cNvSpPr txBox="1"/>
          <p:nvPr/>
        </p:nvSpPr>
        <p:spPr>
          <a:xfrm>
            <a:off x="1081084" y="1911654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“Yasuo”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072E3-AE8B-485A-BCF0-D62801F10314}"/>
              </a:ext>
            </a:extLst>
          </p:cNvPr>
          <p:cNvSpPr txBox="1"/>
          <p:nvPr/>
        </p:nvSpPr>
        <p:spPr>
          <a:xfrm>
            <a:off x="4238622" y="1114365"/>
            <a:ext cx="54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2447D13-ED1B-44C8-80EE-2C3165B4A2F6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152647" y="1299031"/>
            <a:ext cx="20859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B2653A-2064-486D-97D1-3562FE868DAE}"/>
              </a:ext>
            </a:extLst>
          </p:cNvPr>
          <p:cNvSpPr txBox="1"/>
          <p:nvPr/>
        </p:nvSpPr>
        <p:spPr>
          <a:xfrm>
            <a:off x="2190745" y="929699"/>
            <a:ext cx="19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hash_fundtion_A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9C15B-A0DF-4370-92AF-82DC20310661}"/>
              </a:ext>
            </a:extLst>
          </p:cNvPr>
          <p:cNvSpPr/>
          <p:nvPr/>
        </p:nvSpPr>
        <p:spPr>
          <a:xfrm>
            <a:off x="5576889" y="1097786"/>
            <a:ext cx="638176" cy="4001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C750D7-0252-44C2-BF7F-8AAAEB274BCE}"/>
              </a:ext>
            </a:extLst>
          </p:cNvPr>
          <p:cNvSpPr/>
          <p:nvPr/>
        </p:nvSpPr>
        <p:spPr>
          <a:xfrm>
            <a:off x="5576889" y="1497896"/>
            <a:ext cx="638176" cy="40011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21249-F10C-47C1-9FCC-16C3C13602C4}"/>
              </a:ext>
            </a:extLst>
          </p:cNvPr>
          <p:cNvSpPr/>
          <p:nvPr/>
        </p:nvSpPr>
        <p:spPr>
          <a:xfrm>
            <a:off x="5576889" y="1898126"/>
            <a:ext cx="638176" cy="4001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BA016E-2975-4E4F-B471-1AB2DFF42786}"/>
              </a:ext>
            </a:extLst>
          </p:cNvPr>
          <p:cNvSpPr/>
          <p:nvPr/>
        </p:nvSpPr>
        <p:spPr>
          <a:xfrm>
            <a:off x="5576889" y="2298236"/>
            <a:ext cx="638176" cy="4001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628445-9EDC-497C-A906-B84291C853F2}"/>
              </a:ext>
            </a:extLst>
          </p:cNvPr>
          <p:cNvSpPr/>
          <p:nvPr/>
        </p:nvSpPr>
        <p:spPr>
          <a:xfrm>
            <a:off x="5576889" y="2698346"/>
            <a:ext cx="638176" cy="400110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CAE929-A0F0-44AC-9632-5F732FBD1523}"/>
              </a:ext>
            </a:extLst>
          </p:cNvPr>
          <p:cNvSpPr/>
          <p:nvPr/>
        </p:nvSpPr>
        <p:spPr>
          <a:xfrm>
            <a:off x="5576889" y="3098456"/>
            <a:ext cx="638176" cy="40011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788834-7476-4ACC-8375-6629BF1C79F3}"/>
              </a:ext>
            </a:extLst>
          </p:cNvPr>
          <p:cNvSpPr/>
          <p:nvPr/>
        </p:nvSpPr>
        <p:spPr>
          <a:xfrm>
            <a:off x="6219823" y="1097786"/>
            <a:ext cx="1457328" cy="4001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EFD76F-B1D3-411B-9F85-7A4DBADC1C17}"/>
              </a:ext>
            </a:extLst>
          </p:cNvPr>
          <p:cNvSpPr/>
          <p:nvPr/>
        </p:nvSpPr>
        <p:spPr>
          <a:xfrm>
            <a:off x="6219823" y="1497896"/>
            <a:ext cx="1457328" cy="40011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D8546-094B-4C92-9337-7D15CADA80EC}"/>
              </a:ext>
            </a:extLst>
          </p:cNvPr>
          <p:cNvSpPr/>
          <p:nvPr/>
        </p:nvSpPr>
        <p:spPr>
          <a:xfrm>
            <a:off x="6219823" y="1898126"/>
            <a:ext cx="1457328" cy="4001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en-US" altLang="ko-KR" b="1" dirty="0" err="1">
                <a:solidFill>
                  <a:schemeClr val="tx1"/>
                </a:solidFill>
              </a:rPr>
              <a:t>Teemo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07E358-C0DE-4079-9E7F-4743551BEF93}"/>
              </a:ext>
            </a:extLst>
          </p:cNvPr>
          <p:cNvSpPr/>
          <p:nvPr/>
        </p:nvSpPr>
        <p:spPr>
          <a:xfrm>
            <a:off x="6219823" y="2298236"/>
            <a:ext cx="1457328" cy="4001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“Yasuo”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568A95-5BCA-477F-872F-A7AF9964938A}"/>
              </a:ext>
            </a:extLst>
          </p:cNvPr>
          <p:cNvSpPr/>
          <p:nvPr/>
        </p:nvSpPr>
        <p:spPr>
          <a:xfrm>
            <a:off x="6219823" y="2698346"/>
            <a:ext cx="1457328" cy="400110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en-US" altLang="ko-KR" b="1" dirty="0" err="1">
                <a:solidFill>
                  <a:schemeClr val="tx1"/>
                </a:solidFill>
              </a:rPr>
              <a:t>Vayne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98CB7E-83DE-43DB-B287-F87D19E8D613}"/>
              </a:ext>
            </a:extLst>
          </p:cNvPr>
          <p:cNvSpPr/>
          <p:nvPr/>
        </p:nvSpPr>
        <p:spPr>
          <a:xfrm>
            <a:off x="6219823" y="3098456"/>
            <a:ext cx="1457328" cy="40011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B627C9-797F-460A-A358-909DB0A5280A}"/>
              </a:ext>
            </a:extLst>
          </p:cNvPr>
          <p:cNvSpPr/>
          <p:nvPr/>
        </p:nvSpPr>
        <p:spPr>
          <a:xfrm>
            <a:off x="5457827" y="788104"/>
            <a:ext cx="876300" cy="3096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index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DD966F-7193-4E03-950D-09FD6A30E1D7}"/>
              </a:ext>
            </a:extLst>
          </p:cNvPr>
          <p:cNvSpPr/>
          <p:nvPr/>
        </p:nvSpPr>
        <p:spPr>
          <a:xfrm>
            <a:off x="6219823" y="788104"/>
            <a:ext cx="1457328" cy="3096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Bucket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DFD68FA-5436-465E-9531-ACB38DE483E8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4781550" y="1299031"/>
            <a:ext cx="795339" cy="799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6D23A2-3F7B-4AB1-A1C4-15AAD28C3BB5}"/>
              </a:ext>
            </a:extLst>
          </p:cNvPr>
          <p:cNvSpPr txBox="1"/>
          <p:nvPr/>
        </p:nvSpPr>
        <p:spPr>
          <a:xfrm>
            <a:off x="4243385" y="1911654"/>
            <a:ext cx="54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8BE29FA-FF5C-4340-8F2B-A003CFC0C9EE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>
            <a:off x="2090734" y="2096320"/>
            <a:ext cx="21526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E31F78-FF22-4551-995A-80F1F5A2A171}"/>
              </a:ext>
            </a:extLst>
          </p:cNvPr>
          <p:cNvSpPr txBox="1"/>
          <p:nvPr/>
        </p:nvSpPr>
        <p:spPr>
          <a:xfrm>
            <a:off x="2195508" y="1726988"/>
            <a:ext cx="19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hash_fundtion_A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CA1C19-8B7E-4803-8438-592AD1C29AF3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4786313" y="2096320"/>
            <a:ext cx="790576" cy="1861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3A26830-3CF3-4D3C-BB7D-FF13DE6B8E27}"/>
              </a:ext>
            </a:extLst>
          </p:cNvPr>
          <p:cNvCxnSpPr>
            <a:stCxn id="14" idx="1"/>
            <a:endCxn id="15" idx="1"/>
          </p:cNvCxnSpPr>
          <p:nvPr/>
        </p:nvCxnSpPr>
        <p:spPr>
          <a:xfrm rot="10800000" flipV="1">
            <a:off x="5576889" y="2098181"/>
            <a:ext cx="12700" cy="40011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FB3A91-A61B-48E8-AB4E-76DD6E2C1200}"/>
              </a:ext>
            </a:extLst>
          </p:cNvPr>
          <p:cNvSpPr txBox="1"/>
          <p:nvPr/>
        </p:nvSpPr>
        <p:spPr>
          <a:xfrm>
            <a:off x="1081084" y="2708942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Vayne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D52B4D-2882-4C48-878C-97C5456F7749}"/>
              </a:ext>
            </a:extLst>
          </p:cNvPr>
          <p:cNvSpPr txBox="1"/>
          <p:nvPr/>
        </p:nvSpPr>
        <p:spPr>
          <a:xfrm>
            <a:off x="4243385" y="2708942"/>
            <a:ext cx="54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9143D2-59BB-4B60-A428-8DCA739A2A7D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090734" y="2893608"/>
            <a:ext cx="21526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F23443-76F8-40CF-8A05-0D0B8B84DC3F}"/>
              </a:ext>
            </a:extLst>
          </p:cNvPr>
          <p:cNvSpPr txBox="1"/>
          <p:nvPr/>
        </p:nvSpPr>
        <p:spPr>
          <a:xfrm>
            <a:off x="2195508" y="2524276"/>
            <a:ext cx="19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hash_fundtion_A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671F685-9447-4565-88D4-9365F767F6DE}"/>
              </a:ext>
            </a:extLst>
          </p:cNvPr>
          <p:cNvCxnSpPr>
            <a:cxnSpLocks/>
            <a:stCxn id="49" idx="3"/>
            <a:endCxn id="15" idx="1"/>
          </p:cNvCxnSpPr>
          <p:nvPr/>
        </p:nvCxnSpPr>
        <p:spPr>
          <a:xfrm flipV="1">
            <a:off x="4786313" y="2498291"/>
            <a:ext cx="790576" cy="39531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149B2BEE-BE37-472D-801F-8EE40ADBDFD5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V="1">
            <a:off x="5576889" y="2498291"/>
            <a:ext cx="12700" cy="400110"/>
          </a:xfrm>
          <a:prstGeom prst="curvedConnector3">
            <a:avLst>
              <a:gd name="adj1" fmla="val 1800000"/>
            </a:avLst>
          </a:prstGeom>
          <a:ln w="28575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F5D6196-4326-4993-9F01-0AFE899EFF9A}"/>
              </a:ext>
            </a:extLst>
          </p:cNvPr>
          <p:cNvGrpSpPr/>
          <p:nvPr/>
        </p:nvGrpSpPr>
        <p:grpSpPr>
          <a:xfrm>
            <a:off x="876292" y="3736687"/>
            <a:ext cx="6615120" cy="1990934"/>
            <a:chOff x="876292" y="3736687"/>
            <a:chExt cx="6615120" cy="199093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D70E5A7-49BC-42BB-B811-3C03247ABBFC}"/>
                </a:ext>
              </a:extLst>
            </p:cNvPr>
            <p:cNvSpPr txBox="1"/>
            <p:nvPr/>
          </p:nvSpPr>
          <p:spPr>
            <a:xfrm>
              <a:off x="962025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2F0BC0-4E46-4773-A778-2E40E8F40B2C}"/>
                </a:ext>
              </a:extLst>
            </p:cNvPr>
            <p:cNvSpPr txBox="1"/>
            <p:nvPr/>
          </p:nvSpPr>
          <p:spPr>
            <a:xfrm>
              <a:off x="962025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“a”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6D8575-0A43-4B18-8A72-C2AD51A3BC9C}"/>
                </a:ext>
              </a:extLst>
            </p:cNvPr>
            <p:cNvSpPr txBox="1"/>
            <p:nvPr/>
          </p:nvSpPr>
          <p:spPr>
            <a:xfrm>
              <a:off x="1504950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A345B-CED1-4A0B-A8A5-DB8DC4546DDE}"/>
                </a:ext>
              </a:extLst>
            </p:cNvPr>
            <p:cNvSpPr txBox="1"/>
            <p:nvPr/>
          </p:nvSpPr>
          <p:spPr>
            <a:xfrm>
              <a:off x="1504950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“b”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04904D-6A88-4850-8633-3AB47D4EAC42}"/>
                </a:ext>
              </a:extLst>
            </p:cNvPr>
            <p:cNvSpPr txBox="1"/>
            <p:nvPr/>
          </p:nvSpPr>
          <p:spPr>
            <a:xfrm>
              <a:off x="2047875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AFB4B2-BAC5-4399-B16E-F360AC37DB31}"/>
                </a:ext>
              </a:extLst>
            </p:cNvPr>
            <p:cNvSpPr txBox="1"/>
            <p:nvPr/>
          </p:nvSpPr>
          <p:spPr>
            <a:xfrm>
              <a:off x="2047875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“c”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0A85D4-C412-424D-8B47-537D97BB28B1}"/>
                </a:ext>
              </a:extLst>
            </p:cNvPr>
            <p:cNvSpPr txBox="1"/>
            <p:nvPr/>
          </p:nvSpPr>
          <p:spPr>
            <a:xfrm>
              <a:off x="2590800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250076-6775-4223-B4E2-A5A1B951DC63}"/>
                </a:ext>
              </a:extLst>
            </p:cNvPr>
            <p:cNvSpPr txBox="1"/>
            <p:nvPr/>
          </p:nvSpPr>
          <p:spPr>
            <a:xfrm>
              <a:off x="2590800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“d”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CDE082-FC96-4D43-9D1F-36DAF7B18DF0}"/>
                </a:ext>
              </a:extLst>
            </p:cNvPr>
            <p:cNvSpPr txBox="1"/>
            <p:nvPr/>
          </p:nvSpPr>
          <p:spPr>
            <a:xfrm>
              <a:off x="3133725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F1F0F2-D0B8-49C8-AD9E-EE4ACB17D1B1}"/>
                </a:ext>
              </a:extLst>
            </p:cNvPr>
            <p:cNvSpPr txBox="1"/>
            <p:nvPr/>
          </p:nvSpPr>
          <p:spPr>
            <a:xfrm>
              <a:off x="3133725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“e”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559FA9-E4C5-4AF7-A8CF-64582DBD5843}"/>
                </a:ext>
              </a:extLst>
            </p:cNvPr>
            <p:cNvSpPr txBox="1"/>
            <p:nvPr/>
          </p:nvSpPr>
          <p:spPr>
            <a:xfrm>
              <a:off x="3676650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3F2297-7F1C-478D-AF81-C60A8638EE8A}"/>
                </a:ext>
              </a:extLst>
            </p:cNvPr>
            <p:cNvSpPr txBox="1"/>
            <p:nvPr/>
          </p:nvSpPr>
          <p:spPr>
            <a:xfrm>
              <a:off x="3676650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“f”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32579D-583E-475A-BAE5-72FE7D4200DA}"/>
                </a:ext>
              </a:extLst>
            </p:cNvPr>
            <p:cNvSpPr txBox="1"/>
            <p:nvPr/>
          </p:nvSpPr>
          <p:spPr>
            <a:xfrm>
              <a:off x="4219575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DBE804-5DB0-4087-A600-4FA0F48D033F}"/>
                </a:ext>
              </a:extLst>
            </p:cNvPr>
            <p:cNvSpPr txBox="1"/>
            <p:nvPr/>
          </p:nvSpPr>
          <p:spPr>
            <a:xfrm>
              <a:off x="4219575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“g”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85B20B-161A-4D3B-AD26-8ED406C89536}"/>
                </a:ext>
              </a:extLst>
            </p:cNvPr>
            <p:cNvSpPr txBox="1"/>
            <p:nvPr/>
          </p:nvSpPr>
          <p:spPr>
            <a:xfrm>
              <a:off x="5305425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34B47DF-C501-4C48-88A4-D3847956AF2F}"/>
                </a:ext>
              </a:extLst>
            </p:cNvPr>
            <p:cNvSpPr txBox="1"/>
            <p:nvPr/>
          </p:nvSpPr>
          <p:spPr>
            <a:xfrm>
              <a:off x="5305425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“n”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09E8DB-6313-443C-BDA6-AEF27AF28E09}"/>
                </a:ext>
              </a:extLst>
            </p:cNvPr>
            <p:cNvSpPr txBox="1"/>
            <p:nvPr/>
          </p:nvSpPr>
          <p:spPr>
            <a:xfrm>
              <a:off x="5848350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2947783-90EB-4A3C-83A8-EA2E182C5216}"/>
                </a:ext>
              </a:extLst>
            </p:cNvPr>
            <p:cNvSpPr txBox="1"/>
            <p:nvPr/>
          </p:nvSpPr>
          <p:spPr>
            <a:xfrm>
              <a:off x="5848350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“o”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E2AAC4-E50D-4161-BE85-A579ED4C4001}"/>
                </a:ext>
              </a:extLst>
            </p:cNvPr>
            <p:cNvSpPr txBox="1"/>
            <p:nvPr/>
          </p:nvSpPr>
          <p:spPr>
            <a:xfrm>
              <a:off x="6391275" y="4991100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343704C-E95A-4DFE-B8B6-2BA16C2278C1}"/>
                </a:ext>
              </a:extLst>
            </p:cNvPr>
            <p:cNvSpPr txBox="1"/>
            <p:nvPr/>
          </p:nvSpPr>
          <p:spPr>
            <a:xfrm>
              <a:off x="6391275" y="5358289"/>
              <a:ext cx="542925" cy="369332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34DF59F-BA25-4BB2-9F61-5D631D1F1C8E}"/>
                </a:ext>
              </a:extLst>
            </p:cNvPr>
            <p:cNvSpPr txBox="1"/>
            <p:nvPr/>
          </p:nvSpPr>
          <p:spPr>
            <a:xfrm>
              <a:off x="6948487" y="5104805"/>
              <a:ext cx="54292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E99B92-DDBD-4A99-ABA0-762A82F7E995}"/>
                </a:ext>
              </a:extLst>
            </p:cNvPr>
            <p:cNvSpPr txBox="1"/>
            <p:nvPr/>
          </p:nvSpPr>
          <p:spPr>
            <a:xfrm>
              <a:off x="4762500" y="5104805"/>
              <a:ext cx="54292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EB09297-601E-4568-B293-A16B46C80096}"/>
                </a:ext>
              </a:extLst>
            </p:cNvPr>
            <p:cNvSpPr txBox="1"/>
            <p:nvPr/>
          </p:nvSpPr>
          <p:spPr>
            <a:xfrm>
              <a:off x="876292" y="3922423"/>
              <a:ext cx="1314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en-US" altLang="ko-KR" dirty="0" err="1"/>
                <a:t>someting</a:t>
              </a:r>
              <a:r>
                <a:rPr lang="en-US" altLang="ko-KR" dirty="0"/>
                <a:t>”</a:t>
              </a:r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73F28E-ECB3-44E0-963C-D4083BA8A53D}"/>
                </a:ext>
              </a:extLst>
            </p:cNvPr>
            <p:cNvSpPr txBox="1"/>
            <p:nvPr/>
          </p:nvSpPr>
          <p:spPr>
            <a:xfrm>
              <a:off x="4243385" y="3922423"/>
              <a:ext cx="542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6EBCC760-0CC2-4BE8-ADF6-E2E40B6B846B}"/>
                </a:ext>
              </a:extLst>
            </p:cNvPr>
            <p:cNvCxnSpPr>
              <a:cxnSpLocks/>
              <a:stCxn id="89" idx="3"/>
              <a:endCxn id="91" idx="1"/>
            </p:cNvCxnSpPr>
            <p:nvPr/>
          </p:nvCxnSpPr>
          <p:spPr>
            <a:xfrm>
              <a:off x="2190745" y="4107089"/>
              <a:ext cx="20526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56838E-63FC-4D76-8E6C-16253B578E2E}"/>
                </a:ext>
              </a:extLst>
            </p:cNvPr>
            <p:cNvSpPr txBox="1"/>
            <p:nvPr/>
          </p:nvSpPr>
          <p:spPr>
            <a:xfrm>
              <a:off x="2195508" y="3736687"/>
              <a:ext cx="194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hash_fundtion_A</a:t>
              </a:r>
              <a:endParaRPr lang="ko-KR" altLang="en-US" dirty="0"/>
            </a:p>
          </p:txBody>
        </p:sp>
        <p:cxnSp>
          <p:nvCxnSpPr>
            <p:cNvPr id="98" name="연결선: 구부러짐 97">
              <a:extLst>
                <a:ext uri="{FF2B5EF4-FFF2-40B4-BE49-F238E27FC236}">
                  <a16:creationId xmlns:a16="http://schemas.microsoft.com/office/drawing/2014/main" id="{FD6C0BBD-C32E-405E-BB2E-0AB67658EF90}"/>
                </a:ext>
              </a:extLst>
            </p:cNvPr>
            <p:cNvCxnSpPr>
              <a:stCxn id="64" idx="0"/>
              <a:endCxn id="66" idx="0"/>
            </p:cNvCxnSpPr>
            <p:nvPr/>
          </p:nvCxnSpPr>
          <p:spPr>
            <a:xfrm rot="5400000" flipH="1" flipV="1">
              <a:off x="2590800" y="4719638"/>
              <a:ext cx="12700" cy="542925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구부러짐 98">
              <a:extLst>
                <a:ext uri="{FF2B5EF4-FFF2-40B4-BE49-F238E27FC236}">
                  <a16:creationId xmlns:a16="http://schemas.microsoft.com/office/drawing/2014/main" id="{36B06ADC-F08C-4E39-B8B5-7D40CD0A5545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rot="5400000" flipH="1" flipV="1">
              <a:off x="3133725" y="4719638"/>
              <a:ext cx="12700" cy="542925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구부러짐 101">
              <a:extLst>
                <a:ext uri="{FF2B5EF4-FFF2-40B4-BE49-F238E27FC236}">
                  <a16:creationId xmlns:a16="http://schemas.microsoft.com/office/drawing/2014/main" id="{BD80D6E2-B849-4B7A-8F6E-80BF5F76DF2D}"/>
                </a:ext>
              </a:extLst>
            </p:cNvPr>
            <p:cNvCxnSpPr>
              <a:cxnSpLocks/>
              <a:stCxn id="68" idx="0"/>
              <a:endCxn id="70" idx="0"/>
            </p:cNvCxnSpPr>
            <p:nvPr/>
          </p:nvCxnSpPr>
          <p:spPr>
            <a:xfrm rot="5400000" flipH="1" flipV="1">
              <a:off x="3676650" y="4719638"/>
              <a:ext cx="12700" cy="542925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구부러짐 104">
              <a:extLst>
                <a:ext uri="{FF2B5EF4-FFF2-40B4-BE49-F238E27FC236}">
                  <a16:creationId xmlns:a16="http://schemas.microsoft.com/office/drawing/2014/main" id="{BEB429BD-3946-4F39-9EB8-B4074E33F190}"/>
                </a:ext>
              </a:extLst>
            </p:cNvPr>
            <p:cNvCxnSpPr>
              <a:cxnSpLocks/>
              <a:stCxn id="70" idx="0"/>
              <a:endCxn id="72" idx="0"/>
            </p:cNvCxnSpPr>
            <p:nvPr/>
          </p:nvCxnSpPr>
          <p:spPr>
            <a:xfrm rot="5400000" flipH="1" flipV="1">
              <a:off x="4219575" y="4719638"/>
              <a:ext cx="12700" cy="542925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구부러짐 110">
              <a:extLst>
                <a:ext uri="{FF2B5EF4-FFF2-40B4-BE49-F238E27FC236}">
                  <a16:creationId xmlns:a16="http://schemas.microsoft.com/office/drawing/2014/main" id="{E3C0C3BC-8D1C-458D-A17D-84171A38F5EB}"/>
                </a:ext>
              </a:extLst>
            </p:cNvPr>
            <p:cNvCxnSpPr>
              <a:cxnSpLocks/>
              <a:stCxn id="80" idx="0"/>
              <a:endCxn id="82" idx="0"/>
            </p:cNvCxnSpPr>
            <p:nvPr/>
          </p:nvCxnSpPr>
          <p:spPr>
            <a:xfrm rot="5400000" flipH="1" flipV="1">
              <a:off x="5848350" y="4719638"/>
              <a:ext cx="12700" cy="542925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구부러짐 113">
              <a:extLst>
                <a:ext uri="{FF2B5EF4-FFF2-40B4-BE49-F238E27FC236}">
                  <a16:creationId xmlns:a16="http://schemas.microsoft.com/office/drawing/2014/main" id="{A7E8631F-AE38-47F1-B032-2C19D90FF8B9}"/>
                </a:ext>
              </a:extLst>
            </p:cNvPr>
            <p:cNvCxnSpPr>
              <a:cxnSpLocks/>
              <a:stCxn id="82" idx="0"/>
              <a:endCxn id="84" idx="0"/>
            </p:cNvCxnSpPr>
            <p:nvPr/>
          </p:nvCxnSpPr>
          <p:spPr>
            <a:xfrm rot="5400000" flipH="1" flipV="1">
              <a:off x="6391275" y="4719638"/>
              <a:ext cx="12700" cy="542925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연결선: 구부러짐 119">
              <a:extLst>
                <a:ext uri="{FF2B5EF4-FFF2-40B4-BE49-F238E27FC236}">
                  <a16:creationId xmlns:a16="http://schemas.microsoft.com/office/drawing/2014/main" id="{22717ADB-DF95-449A-B478-F04333B4DD25}"/>
                </a:ext>
              </a:extLst>
            </p:cNvPr>
            <p:cNvCxnSpPr>
              <a:cxnSpLocks/>
              <a:stCxn id="72" idx="0"/>
              <a:endCxn id="80" idx="0"/>
            </p:cNvCxnSpPr>
            <p:nvPr/>
          </p:nvCxnSpPr>
          <p:spPr>
            <a:xfrm rot="5400000" flipH="1" flipV="1">
              <a:off x="5033963" y="4448175"/>
              <a:ext cx="12700" cy="1085850"/>
            </a:xfrm>
            <a:prstGeom prst="curvedConnector3">
              <a:avLst>
                <a:gd name="adj1" fmla="val 1800000"/>
              </a:avLst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구부러짐 123">
              <a:extLst>
                <a:ext uri="{FF2B5EF4-FFF2-40B4-BE49-F238E27FC236}">
                  <a16:creationId xmlns:a16="http://schemas.microsoft.com/office/drawing/2014/main" id="{1D19DC92-B84D-4068-84A4-ED5DA625259B}"/>
                </a:ext>
              </a:extLst>
            </p:cNvPr>
            <p:cNvCxnSpPr>
              <a:stCxn id="91" idx="2"/>
              <a:endCxn id="64" idx="0"/>
            </p:cNvCxnSpPr>
            <p:nvPr/>
          </p:nvCxnSpPr>
          <p:spPr>
            <a:xfrm rot="5400000">
              <a:off x="3067422" y="3543672"/>
              <a:ext cx="699345" cy="2195511"/>
            </a:xfrm>
            <a:prstGeom prst="curvedConnector3">
              <a:avLst>
                <a:gd name="adj1" fmla="val 2548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4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36E0EF-5678-4EED-B606-F2E53D876751}"/>
              </a:ext>
            </a:extLst>
          </p:cNvPr>
          <p:cNvGrpSpPr/>
          <p:nvPr/>
        </p:nvGrpSpPr>
        <p:grpSpPr>
          <a:xfrm>
            <a:off x="938209" y="283279"/>
            <a:ext cx="8996375" cy="2710462"/>
            <a:chOff x="1081084" y="788104"/>
            <a:chExt cx="8996375" cy="271046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3D013C-F7A4-4AF9-BB21-9E358C9879B0}"/>
                </a:ext>
              </a:extLst>
            </p:cNvPr>
            <p:cNvSpPr txBox="1"/>
            <p:nvPr/>
          </p:nvSpPr>
          <p:spPr>
            <a:xfrm>
              <a:off x="1142997" y="1114365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en-US" altLang="ko-KR" dirty="0" err="1"/>
                <a:t>Teemo</a:t>
              </a:r>
              <a:r>
                <a:rPr lang="en-US" altLang="ko-KR" dirty="0"/>
                <a:t>”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504538-A2FD-45B1-BED3-5630667FD412}"/>
                </a:ext>
              </a:extLst>
            </p:cNvPr>
            <p:cNvSpPr txBox="1"/>
            <p:nvPr/>
          </p:nvSpPr>
          <p:spPr>
            <a:xfrm>
              <a:off x="1081084" y="1911654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“Yasuo”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0072E3-AE8B-485A-BCF0-D62801F10314}"/>
                </a:ext>
              </a:extLst>
            </p:cNvPr>
            <p:cNvSpPr txBox="1"/>
            <p:nvPr/>
          </p:nvSpPr>
          <p:spPr>
            <a:xfrm>
              <a:off x="4238622" y="1114365"/>
              <a:ext cx="542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2447D13-ED1B-44C8-80EE-2C3165B4A2F6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2152647" y="1299031"/>
              <a:ext cx="20859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2653A-2064-486D-97D1-3562FE868DAE}"/>
                </a:ext>
              </a:extLst>
            </p:cNvPr>
            <p:cNvSpPr txBox="1"/>
            <p:nvPr/>
          </p:nvSpPr>
          <p:spPr>
            <a:xfrm>
              <a:off x="2190745" y="929699"/>
              <a:ext cx="194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hash_fundtion_A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59C15B-A0DF-4370-92AF-82DC20310661}"/>
                </a:ext>
              </a:extLst>
            </p:cNvPr>
            <p:cNvSpPr/>
            <p:nvPr/>
          </p:nvSpPr>
          <p:spPr>
            <a:xfrm>
              <a:off x="5576889" y="1097786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C750D7-0252-44C2-BF7F-8AAAEB274BCE}"/>
                </a:ext>
              </a:extLst>
            </p:cNvPr>
            <p:cNvSpPr/>
            <p:nvPr/>
          </p:nvSpPr>
          <p:spPr>
            <a:xfrm>
              <a:off x="5576889" y="1497896"/>
              <a:ext cx="638176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A21249-F10C-47C1-9FCC-16C3C13602C4}"/>
                </a:ext>
              </a:extLst>
            </p:cNvPr>
            <p:cNvSpPr/>
            <p:nvPr/>
          </p:nvSpPr>
          <p:spPr>
            <a:xfrm>
              <a:off x="5576889" y="1898126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BA016E-2975-4E4F-B471-1AB2DFF42786}"/>
                </a:ext>
              </a:extLst>
            </p:cNvPr>
            <p:cNvSpPr/>
            <p:nvPr/>
          </p:nvSpPr>
          <p:spPr>
            <a:xfrm>
              <a:off x="5576889" y="2298236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628445-9EDC-497C-A906-B84291C853F2}"/>
                </a:ext>
              </a:extLst>
            </p:cNvPr>
            <p:cNvSpPr/>
            <p:nvPr/>
          </p:nvSpPr>
          <p:spPr>
            <a:xfrm>
              <a:off x="5576889" y="2698346"/>
              <a:ext cx="638176" cy="40011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CAE929-A0F0-44AC-9632-5F732FBD1523}"/>
                </a:ext>
              </a:extLst>
            </p:cNvPr>
            <p:cNvSpPr/>
            <p:nvPr/>
          </p:nvSpPr>
          <p:spPr>
            <a:xfrm>
              <a:off x="5576889" y="3098456"/>
              <a:ext cx="638176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788834-7476-4ACC-8375-6629BF1C79F3}"/>
                </a:ext>
              </a:extLst>
            </p:cNvPr>
            <p:cNvSpPr/>
            <p:nvPr/>
          </p:nvSpPr>
          <p:spPr>
            <a:xfrm>
              <a:off x="6219823" y="1097786"/>
              <a:ext cx="876300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4EFD76F-B1D3-411B-9F85-7A4DBADC1C17}"/>
                </a:ext>
              </a:extLst>
            </p:cNvPr>
            <p:cNvSpPr/>
            <p:nvPr/>
          </p:nvSpPr>
          <p:spPr>
            <a:xfrm>
              <a:off x="6219823" y="1497896"/>
              <a:ext cx="876300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6D8546-094B-4C92-9337-7D15CADA80EC}"/>
                </a:ext>
              </a:extLst>
            </p:cNvPr>
            <p:cNvSpPr/>
            <p:nvPr/>
          </p:nvSpPr>
          <p:spPr>
            <a:xfrm>
              <a:off x="6219823" y="1898126"/>
              <a:ext cx="876300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07E358-C0DE-4079-9E7F-4743551BEF93}"/>
                </a:ext>
              </a:extLst>
            </p:cNvPr>
            <p:cNvSpPr/>
            <p:nvPr/>
          </p:nvSpPr>
          <p:spPr>
            <a:xfrm>
              <a:off x="6219823" y="2298236"/>
              <a:ext cx="876300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568A95-5BCA-477F-872F-A7AF9964938A}"/>
                </a:ext>
              </a:extLst>
            </p:cNvPr>
            <p:cNvSpPr/>
            <p:nvPr/>
          </p:nvSpPr>
          <p:spPr>
            <a:xfrm>
              <a:off x="6219823" y="2698346"/>
              <a:ext cx="876300" cy="40011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98CB7E-83DE-43DB-B287-F87D19E8D613}"/>
                </a:ext>
              </a:extLst>
            </p:cNvPr>
            <p:cNvSpPr/>
            <p:nvPr/>
          </p:nvSpPr>
          <p:spPr>
            <a:xfrm>
              <a:off x="6219823" y="3098456"/>
              <a:ext cx="876300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9B627C9-797F-460A-A358-909DB0A5280A}"/>
                </a:ext>
              </a:extLst>
            </p:cNvPr>
            <p:cNvSpPr/>
            <p:nvPr/>
          </p:nvSpPr>
          <p:spPr>
            <a:xfrm>
              <a:off x="5457827" y="788104"/>
              <a:ext cx="876300" cy="3096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index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DDD966F-7193-4E03-950D-09FD6A30E1D7}"/>
                </a:ext>
              </a:extLst>
            </p:cNvPr>
            <p:cNvSpPr/>
            <p:nvPr/>
          </p:nvSpPr>
          <p:spPr>
            <a:xfrm>
              <a:off x="6219823" y="788104"/>
              <a:ext cx="876300" cy="3096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Bucket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DFD68FA-5436-465E-9531-ACB38DE483E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4781550" y="1299031"/>
              <a:ext cx="795339" cy="799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6D23A2-3F7B-4AB1-A1C4-15AAD28C3BB5}"/>
                </a:ext>
              </a:extLst>
            </p:cNvPr>
            <p:cNvSpPr txBox="1"/>
            <p:nvPr/>
          </p:nvSpPr>
          <p:spPr>
            <a:xfrm>
              <a:off x="4243385" y="1911654"/>
              <a:ext cx="542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8BE29FA-FF5C-4340-8F2B-A003CFC0C9EE}"/>
                </a:ext>
              </a:extLst>
            </p:cNvPr>
            <p:cNvCxnSpPr>
              <a:cxnSpLocks/>
              <a:stCxn id="3" idx="3"/>
              <a:endCxn id="37" idx="1"/>
            </p:cNvCxnSpPr>
            <p:nvPr/>
          </p:nvCxnSpPr>
          <p:spPr>
            <a:xfrm>
              <a:off x="2090734" y="2096320"/>
              <a:ext cx="21526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E31F78-FF22-4551-995A-80F1F5A2A171}"/>
                </a:ext>
              </a:extLst>
            </p:cNvPr>
            <p:cNvSpPr txBox="1"/>
            <p:nvPr/>
          </p:nvSpPr>
          <p:spPr>
            <a:xfrm>
              <a:off x="2195508" y="1726988"/>
              <a:ext cx="194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hash_fundtion_A</a:t>
              </a:r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ACA1C19-8B7E-4803-8438-592AD1C29AF3}"/>
                </a:ext>
              </a:extLst>
            </p:cNvPr>
            <p:cNvCxnSpPr>
              <a:cxnSpLocks/>
              <a:stCxn id="37" idx="3"/>
              <a:endCxn id="14" idx="1"/>
            </p:cNvCxnSpPr>
            <p:nvPr/>
          </p:nvCxnSpPr>
          <p:spPr>
            <a:xfrm>
              <a:off x="4786313" y="2096320"/>
              <a:ext cx="790576" cy="1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FB3A91-A61B-48E8-AB4E-76DD6E2C1200}"/>
                </a:ext>
              </a:extLst>
            </p:cNvPr>
            <p:cNvSpPr txBox="1"/>
            <p:nvPr/>
          </p:nvSpPr>
          <p:spPr>
            <a:xfrm>
              <a:off x="1081084" y="2708942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en-US" altLang="ko-KR" dirty="0" err="1"/>
                <a:t>Vayne</a:t>
              </a:r>
              <a:r>
                <a:rPr lang="en-US" altLang="ko-KR" dirty="0"/>
                <a:t>”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52B4D-2882-4C48-878C-97C5456F7749}"/>
                </a:ext>
              </a:extLst>
            </p:cNvPr>
            <p:cNvSpPr txBox="1"/>
            <p:nvPr/>
          </p:nvSpPr>
          <p:spPr>
            <a:xfrm>
              <a:off x="4243385" y="2708942"/>
              <a:ext cx="542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99143D2-59BB-4B60-A428-8DCA739A2A7D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2090734" y="2893608"/>
              <a:ext cx="21526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F23443-76F8-40CF-8A05-0D0B8B84DC3F}"/>
                </a:ext>
              </a:extLst>
            </p:cNvPr>
            <p:cNvSpPr txBox="1"/>
            <p:nvPr/>
          </p:nvSpPr>
          <p:spPr>
            <a:xfrm>
              <a:off x="2195508" y="2524276"/>
              <a:ext cx="194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hash_fundtion_A</a:t>
              </a:r>
              <a:endParaRPr lang="ko-KR" altLang="en-US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671F685-9447-4565-88D4-9365F767F6DE}"/>
                </a:ext>
              </a:extLst>
            </p:cNvPr>
            <p:cNvCxnSpPr>
              <a:cxnSpLocks/>
              <a:stCxn id="49" idx="3"/>
              <a:endCxn id="15" idx="1"/>
            </p:cNvCxnSpPr>
            <p:nvPr/>
          </p:nvCxnSpPr>
          <p:spPr>
            <a:xfrm flipV="1">
              <a:off x="4786313" y="2498291"/>
              <a:ext cx="790576" cy="395317"/>
            </a:xfrm>
            <a:prstGeom prst="straightConnector1">
              <a:avLst/>
            </a:prstGeom>
            <a:ln w="28575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C9CFC99-D29E-46F5-A8CE-6504B6859057}"/>
                </a:ext>
              </a:extLst>
            </p:cNvPr>
            <p:cNvSpPr/>
            <p:nvPr/>
          </p:nvSpPr>
          <p:spPr>
            <a:xfrm>
              <a:off x="8686806" y="1034682"/>
              <a:ext cx="67626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next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4A4FF2-8608-43F7-A24E-47E587E346E2}"/>
                </a:ext>
              </a:extLst>
            </p:cNvPr>
            <p:cNvSpPr/>
            <p:nvPr/>
          </p:nvSpPr>
          <p:spPr>
            <a:xfrm>
              <a:off x="7658106" y="1034682"/>
              <a:ext cx="1028700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“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Teemo</a:t>
              </a:r>
              <a:r>
                <a:rPr lang="en-US" altLang="ko-KR" b="1" dirty="0">
                  <a:solidFill>
                    <a:schemeClr val="tx1"/>
                  </a:solidFill>
                </a:rPr>
                <a:t>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18963244-B8EB-4CFE-98F5-EABB8262CF4C}"/>
                </a:ext>
              </a:extLst>
            </p:cNvPr>
            <p:cNvCxnSpPr>
              <a:cxnSpLocks/>
              <a:stCxn id="24" idx="3"/>
              <a:endCxn id="75" idx="1"/>
            </p:cNvCxnSpPr>
            <p:nvPr/>
          </p:nvCxnSpPr>
          <p:spPr>
            <a:xfrm flipV="1">
              <a:off x="7096123" y="1234737"/>
              <a:ext cx="561983" cy="8634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70D0522-07DD-427D-AE36-63C5074C2182}"/>
                </a:ext>
              </a:extLst>
            </p:cNvPr>
            <p:cNvSpPr/>
            <p:nvPr/>
          </p:nvSpPr>
          <p:spPr>
            <a:xfrm>
              <a:off x="9401193" y="2039366"/>
              <a:ext cx="67626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next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3E830B-F0D9-4562-8C65-53060A015FD2}"/>
                </a:ext>
              </a:extLst>
            </p:cNvPr>
            <p:cNvSpPr/>
            <p:nvPr/>
          </p:nvSpPr>
          <p:spPr>
            <a:xfrm>
              <a:off x="8372493" y="2039366"/>
              <a:ext cx="1028700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“Yasuo”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67B618CB-435F-43C5-A2F0-F2F2ADEF6FD8}"/>
                </a:ext>
              </a:extLst>
            </p:cNvPr>
            <p:cNvCxnSpPr>
              <a:cxnSpLocks/>
              <a:stCxn id="74" idx="2"/>
              <a:endCxn id="79" idx="0"/>
            </p:cNvCxnSpPr>
            <p:nvPr/>
          </p:nvCxnSpPr>
          <p:spPr>
            <a:xfrm flipH="1">
              <a:off x="8886843" y="1434792"/>
              <a:ext cx="138096" cy="6045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FAEBB44-542D-4220-A1E3-1CCD20FEE368}"/>
                </a:ext>
              </a:extLst>
            </p:cNvPr>
            <p:cNvSpPr/>
            <p:nvPr/>
          </p:nvSpPr>
          <p:spPr>
            <a:xfrm>
              <a:off x="9024939" y="2985107"/>
              <a:ext cx="67626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next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4B0E79-A6B9-435F-A550-9082C53E08C9}"/>
                </a:ext>
              </a:extLst>
            </p:cNvPr>
            <p:cNvSpPr/>
            <p:nvPr/>
          </p:nvSpPr>
          <p:spPr>
            <a:xfrm>
              <a:off x="7996239" y="2985107"/>
              <a:ext cx="1028700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“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Vayne</a:t>
              </a:r>
              <a:r>
                <a:rPr lang="en-US" altLang="ko-KR" b="1" dirty="0">
                  <a:solidFill>
                    <a:schemeClr val="tx1"/>
                  </a:solidFill>
                </a:rPr>
                <a:t>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C5AEB96-4691-4884-A42A-B8767E381064}"/>
                </a:ext>
              </a:extLst>
            </p:cNvPr>
            <p:cNvCxnSpPr>
              <a:cxnSpLocks/>
              <a:stCxn id="25" idx="3"/>
              <a:endCxn id="94" idx="1"/>
            </p:cNvCxnSpPr>
            <p:nvPr/>
          </p:nvCxnSpPr>
          <p:spPr>
            <a:xfrm>
              <a:off x="7096123" y="2498291"/>
              <a:ext cx="900116" cy="6868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2867B58-6BB3-413D-960A-C8334F497F80}"/>
              </a:ext>
            </a:extLst>
          </p:cNvPr>
          <p:cNvGrpSpPr/>
          <p:nvPr/>
        </p:nvGrpSpPr>
        <p:grpSpPr>
          <a:xfrm>
            <a:off x="1062034" y="3607504"/>
            <a:ext cx="9834566" cy="2710462"/>
            <a:chOff x="1062034" y="3607504"/>
            <a:chExt cx="9834566" cy="271046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8F19DA-2B4F-45AD-9705-BED3A4C77C70}"/>
                </a:ext>
              </a:extLst>
            </p:cNvPr>
            <p:cNvSpPr txBox="1"/>
            <p:nvPr/>
          </p:nvSpPr>
          <p:spPr>
            <a:xfrm>
              <a:off x="1123947" y="3933765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en-US" altLang="ko-KR" dirty="0" err="1"/>
                <a:t>Teemo</a:t>
              </a:r>
              <a:r>
                <a:rPr lang="en-US" altLang="ko-KR" dirty="0"/>
                <a:t>”</a:t>
              </a:r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79E6629-09E3-4682-ABC4-612051E47055}"/>
                </a:ext>
              </a:extLst>
            </p:cNvPr>
            <p:cNvSpPr txBox="1"/>
            <p:nvPr/>
          </p:nvSpPr>
          <p:spPr>
            <a:xfrm>
              <a:off x="1062034" y="4731054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“Yasuo”</a:t>
              </a:r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3976D3-694F-4A2E-AB63-17D2DEE534CC}"/>
                </a:ext>
              </a:extLst>
            </p:cNvPr>
            <p:cNvSpPr txBox="1"/>
            <p:nvPr/>
          </p:nvSpPr>
          <p:spPr>
            <a:xfrm>
              <a:off x="4219572" y="3933765"/>
              <a:ext cx="542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BD7285D-4E7B-4A45-86A2-01EE29C1BB6C}"/>
                </a:ext>
              </a:extLst>
            </p:cNvPr>
            <p:cNvCxnSpPr>
              <a:cxnSpLocks/>
              <a:stCxn id="101" idx="3"/>
              <a:endCxn id="104" idx="1"/>
            </p:cNvCxnSpPr>
            <p:nvPr/>
          </p:nvCxnSpPr>
          <p:spPr>
            <a:xfrm>
              <a:off x="2133597" y="4118431"/>
              <a:ext cx="20859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17CA349-8104-43BE-8C95-6C8AA624C444}"/>
                </a:ext>
              </a:extLst>
            </p:cNvPr>
            <p:cNvSpPr txBox="1"/>
            <p:nvPr/>
          </p:nvSpPr>
          <p:spPr>
            <a:xfrm>
              <a:off x="2171695" y="3749099"/>
              <a:ext cx="194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hash_fundtion_A</a:t>
              </a:r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9FBEE60-203E-4A54-AE90-FABC47932474}"/>
                </a:ext>
              </a:extLst>
            </p:cNvPr>
            <p:cNvSpPr/>
            <p:nvPr/>
          </p:nvSpPr>
          <p:spPr>
            <a:xfrm>
              <a:off x="5557839" y="3917186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9BD0F4D-481E-41A2-A799-A9B4F3464F18}"/>
                </a:ext>
              </a:extLst>
            </p:cNvPr>
            <p:cNvSpPr/>
            <p:nvPr/>
          </p:nvSpPr>
          <p:spPr>
            <a:xfrm>
              <a:off x="5557839" y="4317296"/>
              <a:ext cx="638176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C4444E5-CA70-41FF-8563-498E82336C23}"/>
                </a:ext>
              </a:extLst>
            </p:cNvPr>
            <p:cNvSpPr/>
            <p:nvPr/>
          </p:nvSpPr>
          <p:spPr>
            <a:xfrm>
              <a:off x="5557839" y="4717526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C835F55-4214-4F9D-B2A1-4602DDCDC2A1}"/>
                </a:ext>
              </a:extLst>
            </p:cNvPr>
            <p:cNvSpPr/>
            <p:nvPr/>
          </p:nvSpPr>
          <p:spPr>
            <a:xfrm>
              <a:off x="5557839" y="5117636"/>
              <a:ext cx="638176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5F6736-498E-4486-AB36-7770F5A63240}"/>
                </a:ext>
              </a:extLst>
            </p:cNvPr>
            <p:cNvSpPr/>
            <p:nvPr/>
          </p:nvSpPr>
          <p:spPr>
            <a:xfrm>
              <a:off x="5557839" y="5517746"/>
              <a:ext cx="638176" cy="40011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7BC864B-DC2E-4C4D-8C37-0FF4E6024686}"/>
                </a:ext>
              </a:extLst>
            </p:cNvPr>
            <p:cNvSpPr/>
            <p:nvPr/>
          </p:nvSpPr>
          <p:spPr>
            <a:xfrm>
              <a:off x="5557839" y="5917856"/>
              <a:ext cx="638176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2FEA4B7-4722-4A03-B36A-F47A5E204EC6}"/>
                </a:ext>
              </a:extLst>
            </p:cNvPr>
            <p:cNvSpPr/>
            <p:nvPr/>
          </p:nvSpPr>
          <p:spPr>
            <a:xfrm>
              <a:off x="6200773" y="3917186"/>
              <a:ext cx="876300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A26A3DA7-3890-4EA6-9EAD-241063CD5E0C}"/>
                </a:ext>
              </a:extLst>
            </p:cNvPr>
            <p:cNvSpPr/>
            <p:nvPr/>
          </p:nvSpPr>
          <p:spPr>
            <a:xfrm>
              <a:off x="6200773" y="4317296"/>
              <a:ext cx="876300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915CDE5-51F6-4E30-B05F-E1AAB6CB34FC}"/>
                </a:ext>
              </a:extLst>
            </p:cNvPr>
            <p:cNvSpPr/>
            <p:nvPr/>
          </p:nvSpPr>
          <p:spPr>
            <a:xfrm>
              <a:off x="6200773" y="4717526"/>
              <a:ext cx="876300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124C95B-8BC1-4DD6-BDE0-D5FDA54378F8}"/>
                </a:ext>
              </a:extLst>
            </p:cNvPr>
            <p:cNvSpPr/>
            <p:nvPr/>
          </p:nvSpPr>
          <p:spPr>
            <a:xfrm>
              <a:off x="6200773" y="5117636"/>
              <a:ext cx="876300" cy="40011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BF4EC8A-79B3-4E86-BF86-81571450C0E0}"/>
                </a:ext>
              </a:extLst>
            </p:cNvPr>
            <p:cNvSpPr/>
            <p:nvPr/>
          </p:nvSpPr>
          <p:spPr>
            <a:xfrm>
              <a:off x="6200773" y="5517746"/>
              <a:ext cx="876300" cy="40011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5D1017-8A50-4A27-A7D3-6941BB3A296D}"/>
                </a:ext>
              </a:extLst>
            </p:cNvPr>
            <p:cNvSpPr/>
            <p:nvPr/>
          </p:nvSpPr>
          <p:spPr>
            <a:xfrm>
              <a:off x="6200773" y="5917856"/>
              <a:ext cx="876300" cy="40011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: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8FF3A1F-5357-49E5-A51B-B8AC34D562AE}"/>
                </a:ext>
              </a:extLst>
            </p:cNvPr>
            <p:cNvSpPr/>
            <p:nvPr/>
          </p:nvSpPr>
          <p:spPr>
            <a:xfrm>
              <a:off x="5438777" y="3607504"/>
              <a:ext cx="876300" cy="3096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index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EF4ADEB-53EA-435B-BA5B-2D8BF413B976}"/>
                </a:ext>
              </a:extLst>
            </p:cNvPr>
            <p:cNvSpPr/>
            <p:nvPr/>
          </p:nvSpPr>
          <p:spPr>
            <a:xfrm>
              <a:off x="6200773" y="3607504"/>
              <a:ext cx="876300" cy="3096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Bucket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B1029D7F-6F25-4741-B8C0-D36924115FB5}"/>
                </a:ext>
              </a:extLst>
            </p:cNvPr>
            <p:cNvCxnSpPr>
              <a:cxnSpLocks/>
              <a:stCxn id="104" idx="3"/>
              <a:endCxn id="110" idx="1"/>
            </p:cNvCxnSpPr>
            <p:nvPr/>
          </p:nvCxnSpPr>
          <p:spPr>
            <a:xfrm>
              <a:off x="4762500" y="4118431"/>
              <a:ext cx="795339" cy="799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F1C89A-839B-47A0-A69E-33D98EBDBF54}"/>
                </a:ext>
              </a:extLst>
            </p:cNvPr>
            <p:cNvSpPr txBox="1"/>
            <p:nvPr/>
          </p:nvSpPr>
          <p:spPr>
            <a:xfrm>
              <a:off x="4224335" y="4731054"/>
              <a:ext cx="542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49E46E7-D08B-46A9-BA86-3FAAD28781CA}"/>
                </a:ext>
              </a:extLst>
            </p:cNvPr>
            <p:cNvCxnSpPr>
              <a:cxnSpLocks/>
              <a:stCxn id="103" idx="3"/>
              <a:endCxn id="128" idx="1"/>
            </p:cNvCxnSpPr>
            <p:nvPr/>
          </p:nvCxnSpPr>
          <p:spPr>
            <a:xfrm>
              <a:off x="2071684" y="4915720"/>
              <a:ext cx="21526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AF6B40A-005E-4811-9DBA-691559B2C337}"/>
                </a:ext>
              </a:extLst>
            </p:cNvPr>
            <p:cNvSpPr txBox="1"/>
            <p:nvPr/>
          </p:nvSpPr>
          <p:spPr>
            <a:xfrm>
              <a:off x="2176458" y="4546388"/>
              <a:ext cx="194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hash_fundtion_A</a:t>
              </a:r>
              <a:endParaRPr lang="ko-KR" altLang="en-US" dirty="0"/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4733892F-394D-49B2-8A66-7C5654FC3A89}"/>
                </a:ext>
              </a:extLst>
            </p:cNvPr>
            <p:cNvCxnSpPr>
              <a:cxnSpLocks/>
              <a:stCxn id="128" idx="3"/>
              <a:endCxn id="110" idx="1"/>
            </p:cNvCxnSpPr>
            <p:nvPr/>
          </p:nvCxnSpPr>
          <p:spPr>
            <a:xfrm>
              <a:off x="4767263" y="4915720"/>
              <a:ext cx="790576" cy="1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B31E755-571B-4E84-A661-71231A816852}"/>
                </a:ext>
              </a:extLst>
            </p:cNvPr>
            <p:cNvSpPr txBox="1"/>
            <p:nvPr/>
          </p:nvSpPr>
          <p:spPr>
            <a:xfrm>
              <a:off x="1062034" y="5528342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“</a:t>
              </a:r>
              <a:r>
                <a:rPr lang="en-US" altLang="ko-KR" dirty="0" err="1"/>
                <a:t>Vayne</a:t>
              </a:r>
              <a:r>
                <a:rPr lang="en-US" altLang="ko-KR" dirty="0"/>
                <a:t>”</a:t>
              </a:r>
              <a:endParaRPr lang="ko-KR" alt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8E1BA97-5259-488E-A5A9-F8F22CDC69DF}"/>
                </a:ext>
              </a:extLst>
            </p:cNvPr>
            <p:cNvSpPr txBox="1"/>
            <p:nvPr/>
          </p:nvSpPr>
          <p:spPr>
            <a:xfrm>
              <a:off x="4224335" y="5528342"/>
              <a:ext cx="542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21CF2FC1-BDEF-487C-BBB1-A9447D28E6B1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2071684" y="5713008"/>
              <a:ext cx="21526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08FC6C-AD05-43BE-868B-B6B3C8D03283}"/>
                </a:ext>
              </a:extLst>
            </p:cNvPr>
            <p:cNvSpPr txBox="1"/>
            <p:nvPr/>
          </p:nvSpPr>
          <p:spPr>
            <a:xfrm>
              <a:off x="2176458" y="5343676"/>
              <a:ext cx="194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hash_fundtion_A</a:t>
              </a:r>
              <a:endParaRPr lang="ko-KR" altLang="en-US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84600A21-FB25-41CC-BA91-25AB801DF816}"/>
                </a:ext>
              </a:extLst>
            </p:cNvPr>
            <p:cNvCxnSpPr>
              <a:cxnSpLocks/>
              <a:stCxn id="133" idx="3"/>
              <a:endCxn id="112" idx="1"/>
            </p:cNvCxnSpPr>
            <p:nvPr/>
          </p:nvCxnSpPr>
          <p:spPr>
            <a:xfrm flipV="1">
              <a:off x="4767263" y="5317691"/>
              <a:ext cx="790576" cy="395317"/>
            </a:xfrm>
            <a:prstGeom prst="straightConnector1">
              <a:avLst/>
            </a:prstGeom>
            <a:ln w="28575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A1DF50D6-98EF-4DF3-A89A-259B6D51C971}"/>
                </a:ext>
              </a:extLst>
            </p:cNvPr>
            <p:cNvCxnSpPr>
              <a:cxnSpLocks/>
              <a:stCxn id="118" idx="3"/>
              <a:endCxn id="146" idx="1"/>
            </p:cNvCxnSpPr>
            <p:nvPr/>
          </p:nvCxnSpPr>
          <p:spPr>
            <a:xfrm flipV="1">
              <a:off x="7077073" y="4101792"/>
              <a:ext cx="885833" cy="8157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88B79083-6E8E-4802-A0E9-3A38CA1C6EC7}"/>
                </a:ext>
              </a:extLst>
            </p:cNvPr>
            <p:cNvCxnSpPr>
              <a:cxnSpLocks/>
              <a:stCxn id="119" idx="3"/>
              <a:endCxn id="153" idx="1"/>
            </p:cNvCxnSpPr>
            <p:nvPr/>
          </p:nvCxnSpPr>
          <p:spPr>
            <a:xfrm>
              <a:off x="7077073" y="5317691"/>
              <a:ext cx="852490" cy="597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D7EC344-1DAF-4B64-811F-9398EF708ABA}"/>
                </a:ext>
              </a:extLst>
            </p:cNvPr>
            <p:cNvGrpSpPr/>
            <p:nvPr/>
          </p:nvGrpSpPr>
          <p:grpSpPr>
            <a:xfrm>
              <a:off x="7962906" y="3917126"/>
              <a:ext cx="2933694" cy="736521"/>
              <a:chOff x="7972431" y="3546115"/>
              <a:chExt cx="1628775" cy="736521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661F27A-F8F7-40FE-AAC3-214E9FC2EBC1}"/>
                  </a:ext>
                </a:extLst>
              </p:cNvPr>
              <p:cNvSpPr txBox="1"/>
              <p:nvPr/>
            </p:nvSpPr>
            <p:spPr>
              <a:xfrm>
                <a:off x="7972431" y="3546115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3D5CB02-B593-43A4-8132-6E8E85273FBC}"/>
                  </a:ext>
                </a:extLst>
              </p:cNvPr>
              <p:cNvSpPr txBox="1"/>
              <p:nvPr/>
            </p:nvSpPr>
            <p:spPr>
              <a:xfrm>
                <a:off x="7972431" y="3913304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“</a:t>
                </a:r>
                <a:r>
                  <a:rPr lang="en-US" altLang="ko-KR" dirty="0" err="1"/>
                  <a:t>Teemo</a:t>
                </a:r>
                <a:r>
                  <a:rPr lang="en-US" altLang="ko-KR" dirty="0"/>
                  <a:t>”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EA9CF68-77AF-48C5-A41A-8ACD5C5DB698}"/>
                  </a:ext>
                </a:extLst>
              </p:cNvPr>
              <p:cNvSpPr txBox="1"/>
              <p:nvPr/>
            </p:nvSpPr>
            <p:spPr>
              <a:xfrm>
                <a:off x="8515356" y="3546115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A0C5E4F-FE52-489B-B0A0-3595CF27CBE9}"/>
                  </a:ext>
                </a:extLst>
              </p:cNvPr>
              <p:cNvSpPr txBox="1"/>
              <p:nvPr/>
            </p:nvSpPr>
            <p:spPr>
              <a:xfrm>
                <a:off x="8515356" y="3913304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“Yasuo”</a:t>
                </a:r>
                <a:endParaRPr lang="ko-KR" alt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E024DC2-193D-4DDC-8F50-DF1F0C5305BD}"/>
                  </a:ext>
                </a:extLst>
              </p:cNvPr>
              <p:cNvSpPr txBox="1"/>
              <p:nvPr/>
            </p:nvSpPr>
            <p:spPr>
              <a:xfrm>
                <a:off x="9058281" y="3546115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70D5D1-CBD2-40C7-BB8A-C5FA35F16A01}"/>
                  </a:ext>
                </a:extLst>
              </p:cNvPr>
              <p:cNvSpPr txBox="1"/>
              <p:nvPr/>
            </p:nvSpPr>
            <p:spPr>
              <a:xfrm>
                <a:off x="9058281" y="3913304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4E9E95BD-C490-424F-9EA9-B9FFF3C0FC2D}"/>
                </a:ext>
              </a:extLst>
            </p:cNvPr>
            <p:cNvGrpSpPr/>
            <p:nvPr/>
          </p:nvGrpSpPr>
          <p:grpSpPr>
            <a:xfrm>
              <a:off x="7929563" y="5192779"/>
              <a:ext cx="2933694" cy="736521"/>
              <a:chOff x="7972431" y="3546115"/>
              <a:chExt cx="1628775" cy="736521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F51A0E9-C275-4400-A1B4-D33FFEF6A6E4}"/>
                  </a:ext>
                </a:extLst>
              </p:cNvPr>
              <p:cNvSpPr txBox="1"/>
              <p:nvPr/>
            </p:nvSpPr>
            <p:spPr>
              <a:xfrm>
                <a:off x="7972431" y="3546115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C0A6CF0-8C25-432D-ACA1-BC6B80CEC7CC}"/>
                  </a:ext>
                </a:extLst>
              </p:cNvPr>
              <p:cNvSpPr txBox="1"/>
              <p:nvPr/>
            </p:nvSpPr>
            <p:spPr>
              <a:xfrm>
                <a:off x="7972431" y="3913304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“</a:t>
                </a:r>
                <a:r>
                  <a:rPr lang="en-US" altLang="ko-KR" dirty="0" err="1"/>
                  <a:t>Vayne</a:t>
                </a:r>
                <a:r>
                  <a:rPr lang="en-US" altLang="ko-KR" dirty="0"/>
                  <a:t>”</a:t>
                </a:r>
                <a:endParaRPr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9152C01-6548-4781-BDBC-FC94B55A1EF8}"/>
                  </a:ext>
                </a:extLst>
              </p:cNvPr>
              <p:cNvSpPr txBox="1"/>
              <p:nvPr/>
            </p:nvSpPr>
            <p:spPr>
              <a:xfrm>
                <a:off x="8515356" y="3546115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20D1CF2-E96B-474E-91D9-8775FA364F2C}"/>
                  </a:ext>
                </a:extLst>
              </p:cNvPr>
              <p:cNvSpPr txBox="1"/>
              <p:nvPr/>
            </p:nvSpPr>
            <p:spPr>
              <a:xfrm>
                <a:off x="8515356" y="3913304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7D458FF-A93B-4DAB-9F1A-1B9C45B96761}"/>
                  </a:ext>
                </a:extLst>
              </p:cNvPr>
              <p:cNvSpPr txBox="1"/>
              <p:nvPr/>
            </p:nvSpPr>
            <p:spPr>
              <a:xfrm>
                <a:off x="9058281" y="3546115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0FFB757-F2A8-4D72-AEFB-80CD772B40CA}"/>
                  </a:ext>
                </a:extLst>
              </p:cNvPr>
              <p:cNvSpPr txBox="1"/>
              <p:nvPr/>
            </p:nvSpPr>
            <p:spPr>
              <a:xfrm>
                <a:off x="9058281" y="3913304"/>
                <a:ext cx="542925" cy="369332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072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8BB6A-6759-4797-82E7-ED5453444DF0}"/>
              </a:ext>
            </a:extLst>
          </p:cNvPr>
          <p:cNvSpPr txBox="1"/>
          <p:nvPr/>
        </p:nvSpPr>
        <p:spPr>
          <a:xfrm>
            <a:off x="2470150" y="4073477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C40C4-8565-486B-B543-8EF69005A337}"/>
              </a:ext>
            </a:extLst>
          </p:cNvPr>
          <p:cNvSpPr txBox="1"/>
          <p:nvPr/>
        </p:nvSpPr>
        <p:spPr>
          <a:xfrm>
            <a:off x="2470150" y="4473587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29E42-D754-42DD-8DBE-E5490D44892A}"/>
              </a:ext>
            </a:extLst>
          </p:cNvPr>
          <p:cNvSpPr txBox="1"/>
          <p:nvPr/>
        </p:nvSpPr>
        <p:spPr>
          <a:xfrm>
            <a:off x="2470150" y="4871376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🦗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6A49B-28B0-46AD-8061-FEB3258349B0}"/>
              </a:ext>
            </a:extLst>
          </p:cNvPr>
          <p:cNvSpPr txBox="1"/>
          <p:nvPr/>
        </p:nvSpPr>
        <p:spPr>
          <a:xfrm>
            <a:off x="2470150" y="5269165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18248-202C-49E4-B62A-6B88F12067BE}"/>
              </a:ext>
            </a:extLst>
          </p:cNvPr>
          <p:cNvSpPr txBox="1"/>
          <p:nvPr/>
        </p:nvSpPr>
        <p:spPr>
          <a:xfrm>
            <a:off x="2470150" y="5664633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7BF31-9371-49B0-B0C2-9058299C98B0}"/>
              </a:ext>
            </a:extLst>
          </p:cNvPr>
          <p:cNvSpPr txBox="1"/>
          <p:nvPr/>
        </p:nvSpPr>
        <p:spPr>
          <a:xfrm>
            <a:off x="2470150" y="6062422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D10D6-E5C7-4BB5-9A9D-9C047DDA635D}"/>
              </a:ext>
            </a:extLst>
          </p:cNvPr>
          <p:cNvSpPr txBox="1"/>
          <p:nvPr/>
        </p:nvSpPr>
        <p:spPr>
          <a:xfrm>
            <a:off x="2470150" y="6457890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DD656-0E5F-4F08-876A-92FB54A08C4B}"/>
              </a:ext>
            </a:extLst>
          </p:cNvPr>
          <p:cNvSpPr txBox="1"/>
          <p:nvPr/>
        </p:nvSpPr>
        <p:spPr>
          <a:xfrm>
            <a:off x="10156823" y="2887073"/>
            <a:ext cx="1341967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16</a:t>
            </a:r>
            <a:r>
              <a:rPr lang="ko-KR" altLang="en-US" sz="2000" dirty="0"/>
              <a:t>년 매미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5B898-4761-48F2-B1A9-F97457F9D189}"/>
              </a:ext>
            </a:extLst>
          </p:cNvPr>
          <p:cNvSpPr txBox="1"/>
          <p:nvPr/>
        </p:nvSpPr>
        <p:spPr>
          <a:xfrm>
            <a:off x="10156823" y="3284862"/>
            <a:ext cx="1341967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15</a:t>
            </a:r>
            <a:r>
              <a:rPr lang="ko-KR" altLang="en-US" sz="2000" dirty="0"/>
              <a:t>년 매미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CB239-A119-4A84-84AC-B30B47092EF0}"/>
              </a:ext>
            </a:extLst>
          </p:cNvPr>
          <p:cNvSpPr txBox="1"/>
          <p:nvPr/>
        </p:nvSpPr>
        <p:spPr>
          <a:xfrm>
            <a:off x="10156823" y="3682651"/>
            <a:ext cx="1341967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3</a:t>
            </a:r>
            <a:r>
              <a:rPr lang="ko-KR" altLang="en-US" sz="2000" dirty="0"/>
              <a:t>년 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67E1A-FA98-46E9-9D5B-FC65DCCA0CFD}"/>
              </a:ext>
            </a:extLst>
          </p:cNvPr>
          <p:cNvSpPr txBox="1"/>
          <p:nvPr/>
        </p:nvSpPr>
        <p:spPr>
          <a:xfrm>
            <a:off x="10156823" y="4078119"/>
            <a:ext cx="1341967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4</a:t>
            </a:r>
            <a:r>
              <a:rPr lang="ko-KR" altLang="en-US" sz="2000" dirty="0"/>
              <a:t>년 거미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C17D8-C2B5-4DA2-84A3-D4AC5EFE263B}"/>
              </a:ext>
            </a:extLst>
          </p:cNvPr>
          <p:cNvSpPr txBox="1"/>
          <p:nvPr/>
        </p:nvSpPr>
        <p:spPr>
          <a:xfrm>
            <a:off x="10156823" y="4475908"/>
            <a:ext cx="1341967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</a:t>
            </a:r>
            <a:r>
              <a:rPr lang="ko-KR" altLang="en-US" sz="2000" dirty="0"/>
              <a:t>년 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F0526-513E-4B81-B6D4-294AE7EDBCD5}"/>
              </a:ext>
            </a:extLst>
          </p:cNvPr>
          <p:cNvSpPr txBox="1"/>
          <p:nvPr/>
        </p:nvSpPr>
        <p:spPr>
          <a:xfrm>
            <a:off x="10156823" y="4871376"/>
            <a:ext cx="1341967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8</a:t>
            </a:r>
            <a:r>
              <a:rPr lang="ko-KR" altLang="en-US" sz="2000" dirty="0"/>
              <a:t>년 다람쥐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5767E-51C2-4C43-9006-C0D699F0ADA1}"/>
              </a:ext>
            </a:extLst>
          </p:cNvPr>
          <p:cNvSpPr txBox="1"/>
          <p:nvPr/>
        </p:nvSpPr>
        <p:spPr>
          <a:xfrm>
            <a:off x="3070226" y="4073477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53E53-F82F-4C07-9747-E90B460B9A70}"/>
              </a:ext>
            </a:extLst>
          </p:cNvPr>
          <p:cNvSpPr txBox="1"/>
          <p:nvPr/>
        </p:nvSpPr>
        <p:spPr>
          <a:xfrm>
            <a:off x="3070226" y="4473587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BBE1F-5D37-4471-B9DE-3C7678BA6B45}"/>
              </a:ext>
            </a:extLst>
          </p:cNvPr>
          <p:cNvSpPr txBox="1"/>
          <p:nvPr/>
        </p:nvSpPr>
        <p:spPr>
          <a:xfrm>
            <a:off x="3070226" y="4871376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EC769-B45E-46A3-ABB2-06413B9D7B82}"/>
              </a:ext>
            </a:extLst>
          </p:cNvPr>
          <p:cNvSpPr txBox="1"/>
          <p:nvPr/>
        </p:nvSpPr>
        <p:spPr>
          <a:xfrm>
            <a:off x="3070226" y="5269165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67AAC-4993-4662-B085-FDA75332355E}"/>
              </a:ext>
            </a:extLst>
          </p:cNvPr>
          <p:cNvSpPr txBox="1"/>
          <p:nvPr/>
        </p:nvSpPr>
        <p:spPr>
          <a:xfrm>
            <a:off x="3070226" y="5664633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1A2F4-AB73-4014-A7AB-E7CF6AC84BFC}"/>
              </a:ext>
            </a:extLst>
          </p:cNvPr>
          <p:cNvSpPr txBox="1"/>
          <p:nvPr/>
        </p:nvSpPr>
        <p:spPr>
          <a:xfrm>
            <a:off x="3070226" y="6062422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829D6-BBEB-4FAE-9B3B-FC9D94B5AED7}"/>
              </a:ext>
            </a:extLst>
          </p:cNvPr>
          <p:cNvSpPr txBox="1"/>
          <p:nvPr/>
        </p:nvSpPr>
        <p:spPr>
          <a:xfrm>
            <a:off x="3070226" y="6457890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E262D-81AD-4C20-BD9E-285240897B51}"/>
              </a:ext>
            </a:extLst>
          </p:cNvPr>
          <p:cNvSpPr txBox="1"/>
          <p:nvPr/>
        </p:nvSpPr>
        <p:spPr>
          <a:xfrm>
            <a:off x="3670302" y="4073477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C6D1BC-FCA1-4DAD-8F06-B3FE6DA70449}"/>
              </a:ext>
            </a:extLst>
          </p:cNvPr>
          <p:cNvSpPr txBox="1"/>
          <p:nvPr/>
        </p:nvSpPr>
        <p:spPr>
          <a:xfrm>
            <a:off x="3670302" y="4473587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8C8337-2453-496A-9B7F-29A54BD2674A}"/>
              </a:ext>
            </a:extLst>
          </p:cNvPr>
          <p:cNvSpPr txBox="1"/>
          <p:nvPr/>
        </p:nvSpPr>
        <p:spPr>
          <a:xfrm>
            <a:off x="3670302" y="4871376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626BA-A1B7-45FD-9AC7-D9111E908250}"/>
              </a:ext>
            </a:extLst>
          </p:cNvPr>
          <p:cNvSpPr txBox="1"/>
          <p:nvPr/>
        </p:nvSpPr>
        <p:spPr>
          <a:xfrm>
            <a:off x="3670302" y="5269165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0D221-E9A7-45D4-9A7A-B27E28EFC469}"/>
              </a:ext>
            </a:extLst>
          </p:cNvPr>
          <p:cNvSpPr txBox="1"/>
          <p:nvPr/>
        </p:nvSpPr>
        <p:spPr>
          <a:xfrm>
            <a:off x="3670302" y="5664633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4C648E-3006-4EE9-B1CE-F9E6213C484D}"/>
              </a:ext>
            </a:extLst>
          </p:cNvPr>
          <p:cNvSpPr txBox="1"/>
          <p:nvPr/>
        </p:nvSpPr>
        <p:spPr>
          <a:xfrm>
            <a:off x="3670302" y="6062422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748516-F99A-4153-B463-F079AA645910}"/>
              </a:ext>
            </a:extLst>
          </p:cNvPr>
          <p:cNvSpPr txBox="1"/>
          <p:nvPr/>
        </p:nvSpPr>
        <p:spPr>
          <a:xfrm>
            <a:off x="3670302" y="6457890"/>
            <a:ext cx="6000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56811-B83C-488A-B334-521B9284FCCC}"/>
              </a:ext>
            </a:extLst>
          </p:cNvPr>
          <p:cNvSpPr/>
          <p:nvPr/>
        </p:nvSpPr>
        <p:spPr>
          <a:xfrm>
            <a:off x="1492250" y="4073477"/>
            <a:ext cx="97790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r>
              <a:rPr lang="ko-KR" altLang="en-US" sz="1400" dirty="0">
                <a:solidFill>
                  <a:schemeClr val="tx1"/>
                </a:solidFill>
              </a:rPr>
              <a:t>년 매미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6BBE9C-935C-40D2-B58D-C020794300A9}"/>
              </a:ext>
            </a:extLst>
          </p:cNvPr>
          <p:cNvSpPr/>
          <p:nvPr/>
        </p:nvSpPr>
        <p:spPr>
          <a:xfrm>
            <a:off x="1492250" y="4473587"/>
            <a:ext cx="97790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년 매미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39B9A8-7909-4965-9B42-DDD1BE58FA2B}"/>
              </a:ext>
            </a:extLst>
          </p:cNvPr>
          <p:cNvSpPr/>
          <p:nvPr/>
        </p:nvSpPr>
        <p:spPr>
          <a:xfrm>
            <a:off x="1492250" y="4873697"/>
            <a:ext cx="97790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년 매미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E2D4F9-24BE-45EB-A9E8-6449B2BFECE1}"/>
              </a:ext>
            </a:extLst>
          </p:cNvPr>
          <p:cNvSpPr/>
          <p:nvPr/>
        </p:nvSpPr>
        <p:spPr>
          <a:xfrm>
            <a:off x="1492250" y="5271486"/>
            <a:ext cx="97790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r>
              <a:rPr lang="ko-KR" altLang="en-US" sz="1400" dirty="0">
                <a:solidFill>
                  <a:schemeClr val="tx1"/>
                </a:solidFill>
              </a:rPr>
              <a:t>년 매미</a:t>
            </a:r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51A3B973-4419-4F13-B36E-EBE5459A2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38163"/>
              </p:ext>
            </p:extLst>
          </p:nvPr>
        </p:nvGraphicFramePr>
        <p:xfrm>
          <a:off x="693211" y="982109"/>
          <a:ext cx="85703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42">
                  <a:extLst>
                    <a:ext uri="{9D8B030D-6E8A-4147-A177-3AD203B41FA5}">
                      <a16:colId xmlns:a16="http://schemas.microsoft.com/office/drawing/2014/main" val="1747208716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1946163203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441492548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2487895466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4134030819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843995841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195380506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4272177327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156349350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320510886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893630751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2665960654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4241731330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2153037304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1143433311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1641161063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2875586334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4186815725"/>
                    </a:ext>
                  </a:extLst>
                </a:gridCol>
                <a:gridCol w="408114">
                  <a:extLst>
                    <a:ext uri="{9D8B030D-6E8A-4147-A177-3AD203B41FA5}">
                      <a16:colId xmlns:a16="http://schemas.microsoft.com/office/drawing/2014/main" val="3852380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매미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🦗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🦗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3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매미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6"/>
                          </a:solidFill>
                        </a:rPr>
                        <a:t>🦗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accent6"/>
                          </a:solidFill>
                        </a:rPr>
                        <a:t>🦗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9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매미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2"/>
                          </a:solidFill>
                        </a:rPr>
                        <a:t>🦗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accent2"/>
                          </a:solidFill>
                        </a:rPr>
                        <a:t>🦗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80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🐍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🐍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🐍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🐍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🐍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🐍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72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거미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🕷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🕷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🕷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🕷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🕷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3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새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2"/>
                          </a:solidFill>
                        </a:rPr>
                        <a:t>🐦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2"/>
                          </a:solidFill>
                        </a:rPr>
                        <a:t>🐦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2"/>
                          </a:solidFill>
                        </a:rPr>
                        <a:t>🐦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2"/>
                          </a:solidFill>
                        </a:rPr>
                        <a:t>🐦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4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다람쥐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🦨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🦨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🦨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1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4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4BA1C-5990-4E31-A13E-1E0137FD693E}"/>
                  </a:ext>
                </a:extLst>
              </p:cNvPr>
              <p:cNvSpPr txBox="1"/>
              <p:nvPr/>
            </p:nvSpPr>
            <p:spPr>
              <a:xfrm>
                <a:off x="1228724" y="819150"/>
                <a:ext cx="7820025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𝒉𝒂𝒔𝒉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4BA1C-5990-4E31-A13E-1E0137FD6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24" y="819150"/>
                <a:ext cx="7820025" cy="407099"/>
              </a:xfrm>
              <a:prstGeom prst="rect">
                <a:avLst/>
              </a:prstGeom>
              <a:blipFill>
                <a:blip r:embed="rId2"/>
                <a:stretch>
                  <a:fillRect l="-78" b="-4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CDD9B7-A7DC-4F9C-ADF3-2C6AD26077F7}"/>
                  </a:ext>
                </a:extLst>
              </p:cNvPr>
              <p:cNvSpPr txBox="1"/>
              <p:nvPr/>
            </p:nvSpPr>
            <p:spPr>
              <a:xfrm>
                <a:off x="1395410" y="2247900"/>
                <a:ext cx="8115302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𝒉𝒂𝒔𝒉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CDD9B7-A7DC-4F9C-ADF3-2C6AD260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410" y="2247900"/>
                <a:ext cx="8115302" cy="407099"/>
              </a:xfrm>
              <a:prstGeom prst="rect">
                <a:avLst/>
              </a:prstGeom>
              <a:blipFill>
                <a:blip r:embed="rId3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FBDAD6-C0E8-462D-82BA-72317270C9FB}"/>
                  </a:ext>
                </a:extLst>
              </p:cNvPr>
              <p:cNvSpPr txBox="1"/>
              <p:nvPr/>
            </p:nvSpPr>
            <p:spPr>
              <a:xfrm>
                <a:off x="1628773" y="3107627"/>
                <a:ext cx="7648577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𝒉𝒂𝒔𝒉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FBDAD6-C0E8-462D-82BA-72317270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3" y="3107627"/>
                <a:ext cx="7648577" cy="407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1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C5D6546-DDE7-48EF-BC86-1B3C995E5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76411"/>
              </p:ext>
            </p:extLst>
          </p:nvPr>
        </p:nvGraphicFramePr>
        <p:xfrm>
          <a:off x="603249" y="444500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‘b’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‘c’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4FAC7003-447B-4B22-AB54-37B5D583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00043"/>
              </p:ext>
            </p:extLst>
          </p:nvPr>
        </p:nvGraphicFramePr>
        <p:xfrm>
          <a:off x="2270124" y="444500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‘g’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‘j’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7C1BBD97-85F3-4096-8AA7-9DD0732DF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08601"/>
              </p:ext>
            </p:extLst>
          </p:nvPr>
        </p:nvGraphicFramePr>
        <p:xfrm>
          <a:off x="3936999" y="444500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‘bb’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‘bd’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‘be’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CB282C95-7BF2-4FA0-BBB2-A63890ED4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9644"/>
              </p:ext>
            </p:extLst>
          </p:nvPr>
        </p:nvGraphicFramePr>
        <p:xfrm>
          <a:off x="8429625" y="444500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jji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jjj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AAE4665B-51E3-44FA-AAD6-7ADFC0B5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90010"/>
              </p:ext>
            </p:extLst>
          </p:nvPr>
        </p:nvGraphicFramePr>
        <p:xfrm>
          <a:off x="6762750" y="444500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jjb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829F37-FE90-4B5B-810A-2E5F41F40051}"/>
              </a:ext>
            </a:extLst>
          </p:cNvPr>
          <p:cNvSpPr txBox="1"/>
          <p:nvPr/>
        </p:nvSpPr>
        <p:spPr>
          <a:xfrm>
            <a:off x="5457825" y="12656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 . . . .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8D9B2-460F-4BD7-9582-DBDF6C2C3D2A}"/>
              </a:ext>
            </a:extLst>
          </p:cNvPr>
          <p:cNvSpPr txBox="1"/>
          <p:nvPr/>
        </p:nvSpPr>
        <p:spPr>
          <a:xfrm>
            <a:off x="679449" y="2456180"/>
            <a:ext cx="136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Data Block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599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C5D6546-DDE7-48EF-BC86-1B3C995E5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14803"/>
              </p:ext>
            </p:extLst>
          </p:nvPr>
        </p:nvGraphicFramePr>
        <p:xfrm>
          <a:off x="900904" y="4054475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‘b’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‘c’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‘d’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4FAC7003-447B-4B22-AB54-37B5D583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42035"/>
              </p:ext>
            </p:extLst>
          </p:nvPr>
        </p:nvGraphicFramePr>
        <p:xfrm>
          <a:off x="2567779" y="4054475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‘f’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‘g’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‘j’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7C1BBD97-85F3-4096-8AA7-9DD0732DF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84337"/>
              </p:ext>
            </p:extLst>
          </p:nvPr>
        </p:nvGraphicFramePr>
        <p:xfrm>
          <a:off x="4234654" y="4054475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‘bb’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‘bd’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‘be’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CB282C95-7BF2-4FA0-BBB2-A63890ED4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29258"/>
              </p:ext>
            </p:extLst>
          </p:nvPr>
        </p:nvGraphicFramePr>
        <p:xfrm>
          <a:off x="8727280" y="4054475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jji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jjj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AAE4665B-51E3-44FA-AAD6-7ADFC0B5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56233"/>
              </p:ext>
            </p:extLst>
          </p:nvPr>
        </p:nvGraphicFramePr>
        <p:xfrm>
          <a:off x="7060405" y="4054475"/>
          <a:ext cx="15208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5069208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jjb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jje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829F37-FE90-4B5B-810A-2E5F41F40051}"/>
              </a:ext>
            </a:extLst>
          </p:cNvPr>
          <p:cNvSpPr txBox="1"/>
          <p:nvPr/>
        </p:nvSpPr>
        <p:spPr>
          <a:xfrm>
            <a:off x="5755480" y="48756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 . . . .</a:t>
            </a:r>
            <a:endParaRPr lang="ko-KR" altLang="en-US" b="1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EB8AF471-7FA5-4522-8BB2-0C49B969E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75266"/>
              </p:ext>
            </p:extLst>
          </p:nvPr>
        </p:nvGraphicFramePr>
        <p:xfrm>
          <a:off x="3708398" y="1514475"/>
          <a:ext cx="760413" cy="201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</a:tblGrid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3F3379C3-82D2-4443-833F-8A6A00A4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08076"/>
              </p:ext>
            </p:extLst>
          </p:nvPr>
        </p:nvGraphicFramePr>
        <p:xfrm>
          <a:off x="5121273" y="1514475"/>
          <a:ext cx="760413" cy="201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</a:tblGrid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7B27171E-742A-4B61-99A3-E648541B1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58271"/>
              </p:ext>
            </p:extLst>
          </p:nvPr>
        </p:nvGraphicFramePr>
        <p:xfrm>
          <a:off x="6843710" y="1514475"/>
          <a:ext cx="760413" cy="201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2588539017"/>
                    </a:ext>
                  </a:extLst>
                </a:gridCol>
              </a:tblGrid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10909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975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77344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980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72040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97085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76081"/>
                  </a:ext>
                </a:extLst>
              </a:tr>
              <a:tr h="33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995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7302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BADFCF0-15D9-4EE0-AF6E-73D95EF395B2}"/>
              </a:ext>
            </a:extLst>
          </p:cNvPr>
          <p:cNvSpPr txBox="1"/>
          <p:nvPr/>
        </p:nvSpPr>
        <p:spPr>
          <a:xfrm>
            <a:off x="5786683" y="23388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 . . . .</a:t>
            </a:r>
            <a:endParaRPr lang="ko-KR" altLang="en-US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1DD0CA-5A26-47D7-9DFE-3AB6F941ECDC}"/>
              </a:ext>
            </a:extLst>
          </p:cNvPr>
          <p:cNvSpPr/>
          <p:nvPr/>
        </p:nvSpPr>
        <p:spPr>
          <a:xfrm>
            <a:off x="3708398" y="1847849"/>
            <a:ext cx="760413" cy="34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D7EE112-A6E8-4C95-9341-1B6B7AE7CC09}"/>
              </a:ext>
            </a:extLst>
          </p:cNvPr>
          <p:cNvSpPr/>
          <p:nvPr/>
        </p:nvSpPr>
        <p:spPr>
          <a:xfrm>
            <a:off x="3708398" y="2190750"/>
            <a:ext cx="760413" cy="34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104545-6975-49EB-9024-E277464A4932}"/>
              </a:ext>
            </a:extLst>
          </p:cNvPr>
          <p:cNvSpPr/>
          <p:nvPr/>
        </p:nvSpPr>
        <p:spPr>
          <a:xfrm>
            <a:off x="3708398" y="2533651"/>
            <a:ext cx="760413" cy="34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C95D29EC-80BE-4F93-A0B5-972FF9462EC0}"/>
              </a:ext>
            </a:extLst>
          </p:cNvPr>
          <p:cNvCxnSpPr>
            <a:cxnSpLocks/>
            <a:stCxn id="51" idx="1"/>
            <a:endCxn id="3" idx="0"/>
          </p:cNvCxnSpPr>
          <p:nvPr/>
        </p:nvCxnSpPr>
        <p:spPr>
          <a:xfrm rot="10800000" flipV="1">
            <a:off x="1661318" y="2019299"/>
            <a:ext cx="2047081" cy="20351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EBCC41F-2236-4AC7-8D1C-0C905ABD9163}"/>
              </a:ext>
            </a:extLst>
          </p:cNvPr>
          <p:cNvCxnSpPr>
            <a:cxnSpLocks/>
            <a:stCxn id="52" idx="1"/>
            <a:endCxn id="5" idx="0"/>
          </p:cNvCxnSpPr>
          <p:nvPr/>
        </p:nvCxnSpPr>
        <p:spPr>
          <a:xfrm rot="10800000" flipV="1">
            <a:off x="3328192" y="2362201"/>
            <a:ext cx="380206" cy="169227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5EA717F-8914-400A-9DEA-CCF4F4877FC4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4057252" y="3116660"/>
            <a:ext cx="1349374" cy="526256"/>
          </a:xfrm>
          <a:prstGeom prst="bentConnector3">
            <a:avLst>
              <a:gd name="adj1" fmla="val 5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CCA4D7C-2033-4F1F-9AF6-E29900B41F6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604123" y="3379788"/>
            <a:ext cx="1883570" cy="6746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72B4241-9A99-4BAB-95CB-D1DF69CADD91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7203676" y="3437333"/>
            <a:ext cx="1017588" cy="216696"/>
          </a:xfrm>
          <a:prstGeom prst="bentConnector3">
            <a:avLst>
              <a:gd name="adj1" fmla="val -148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6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661</Words>
  <Application>Microsoft Office PowerPoint</Application>
  <PresentationFormat>와이드스크린</PresentationFormat>
  <Paragraphs>356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KiSeung</dc:creator>
  <cp:lastModifiedBy>Lee KiSeung</cp:lastModifiedBy>
  <cp:revision>21</cp:revision>
  <dcterms:created xsi:type="dcterms:W3CDTF">2020-06-07T05:44:22Z</dcterms:created>
  <dcterms:modified xsi:type="dcterms:W3CDTF">2020-06-08T16:03:06Z</dcterms:modified>
</cp:coreProperties>
</file>