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C3D27-7281-4062-A184-B929FF021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082258-9C48-43B1-BF4D-C5EB4DD78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9B0F8-39DD-4217-900F-C45E946A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A6AFE-D8A3-4E0A-95E9-A90FAFFB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89230-FE9A-417E-A2AE-650675AA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3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7A91F-8E02-4498-9D6A-AA8128A9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F445CB-234E-4B1A-835C-4EBE76505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4F10C-A470-47AD-9A58-84F78E3D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114E8-1113-4913-B175-EC4A1CB7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DBE89-F525-4C92-A5B2-5812B5C9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0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1C4642-C528-4092-A03E-647DDF54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0489ED-2613-4FFA-B2F8-4CC66D2EA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7DB1D-96B9-4B49-8FE6-4DF4103A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6BE87-626A-45D1-AFE8-861EF95F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1888F-3FED-4609-8BB2-FBD98B06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2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A9DC0-5657-45A0-AAF2-1CC1B0F0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5E91-D5AD-47E4-859D-969A04AF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E9561-5019-436E-ADBF-B736DCAD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659AC-E04F-428D-960D-4A4ADA7D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2704D-D787-4E8A-9657-C5B37D53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93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D78EA-EA88-4994-AB51-16A3C66C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6DE9D4-B2DC-47F3-B31B-1C43BF4CA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2DDB6-2811-449D-A7C6-1514527E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B5B8E-750E-4289-B0F4-FD3C7C7D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2A8B1-A109-4A97-93B1-B18006AE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16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6B212-4F04-4056-8C1D-CC417A2D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6D99C-150D-41F1-ADC5-E3DC41EB7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06343A-F8B3-4E69-A5B8-30CC742D7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C82F1-AF74-427A-B836-F130F273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6CCB0-EB83-4DA7-90C5-A767AC54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7D55E9-E576-4E27-B4A9-06496F76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7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DD3E3-7377-4740-88E3-A5667A2C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2C92B2-4E81-4591-A0B2-0B2A13BD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29A08E-46B2-4568-ABAD-C2D3C8643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4748E2-B6DC-4488-B9D8-78B8A006B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0A84FE-80A7-4CFA-8E1A-10F1472EE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4C9017-494E-4EEA-8FAF-4DEC1E6E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EF7937-0DC5-43EC-92CD-593F65A5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86630-B177-4DB8-9394-DDEFA083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4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78165-B99A-4037-B9AA-F8A37D87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A3D30-1A9D-4766-8440-9483D821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D72019-0EAB-4468-93F2-133740AA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B01954-B956-4728-9C7B-0EB600FE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75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4268CB-30FA-4FF7-B46F-D8A445BC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7BB984-2032-4DB6-A156-4BE16FE4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374CB-DF82-4D71-8E9B-0444DAA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0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84A79-7B76-44A9-84D2-88C9E113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05751-62EE-4F6C-A386-E0A30392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1B8637-C26D-4D4E-A901-68DFC93EF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0D9C34-6120-4390-B267-3B63C4F7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CDBD5-A841-4141-8457-9082FA7F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0D5CA-7D14-4BC1-B68A-8D89A84E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8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99F42-1082-4112-9A18-A799F14A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2DE81E-F4AA-4A27-B09E-B4D0B8EB5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CEEAE0-8EDC-4839-ABAA-1AE3659E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44EC3-616D-43B5-A4B1-64DA4AEC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4EE-2D10-4222-84B0-484F634A220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ABC54-54F3-4BE6-940A-1CEB874E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223848-CA08-4B8D-BD0F-316931BD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8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C89997-B669-4C74-B7D7-12D065F9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163C9-EA95-4556-B4C3-088FE5906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654A0-35AB-453E-8CDC-EB987EA61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A4EE-2D10-4222-84B0-484F634A220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08CDF-3EB6-4D24-B093-27D96FA75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AE89-73D8-4787-923A-CA00CD54D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B5A9-9CF4-4AAA-95D7-6BD7A3F65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8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emf"/><Relationship Id="rId5" Type="http://schemas.openxmlformats.org/officeDocument/2006/relationships/image" Target="../media/image3.png"/><Relationship Id="rId10" Type="http://schemas.openxmlformats.org/officeDocument/2006/relationships/image" Target="../media/image6.emf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B580C3-C1B1-4EB9-8BC8-F008BA9B74C8}"/>
              </a:ext>
            </a:extLst>
          </p:cNvPr>
          <p:cNvGrpSpPr/>
          <p:nvPr/>
        </p:nvGrpSpPr>
        <p:grpSpPr>
          <a:xfrm>
            <a:off x="709527" y="932862"/>
            <a:ext cx="10762027" cy="3323475"/>
            <a:chOff x="709527" y="932862"/>
            <a:chExt cx="10762027" cy="33234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A7D4AC5-0ACC-4208-A1B1-A522AA262294}"/>
                </a:ext>
              </a:extLst>
            </p:cNvPr>
            <p:cNvGrpSpPr/>
            <p:nvPr/>
          </p:nvGrpSpPr>
          <p:grpSpPr>
            <a:xfrm>
              <a:off x="709527" y="932862"/>
              <a:ext cx="4048904" cy="3323475"/>
              <a:chOff x="1509448" y="1455576"/>
              <a:chExt cx="4365561" cy="3583398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A6A7EBEA-628A-4795-8B6A-7198CD632C6E}"/>
                  </a:ext>
                </a:extLst>
              </p:cNvPr>
              <p:cNvGrpSpPr/>
              <p:nvPr/>
            </p:nvGrpSpPr>
            <p:grpSpPr>
              <a:xfrm>
                <a:off x="1509448" y="1455576"/>
                <a:ext cx="4365561" cy="3583398"/>
                <a:chOff x="1612085" y="1434517"/>
                <a:chExt cx="5050516" cy="4145632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2C6924FE-CB2C-4B98-BA3B-E7F2F3331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2085" y="1434517"/>
                  <a:ext cx="5050516" cy="4145632"/>
                </a:xfrm>
                <a:prstGeom prst="rect">
                  <a:avLst/>
                </a:prstGeom>
              </p:spPr>
            </p:pic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ECB8284F-AE62-4B49-9843-3F1671A7C60B}"/>
                    </a:ext>
                  </a:extLst>
                </p:cNvPr>
                <p:cNvSpPr/>
                <p:nvPr/>
              </p:nvSpPr>
              <p:spPr>
                <a:xfrm>
                  <a:off x="2812392" y="1674222"/>
                  <a:ext cx="3613350" cy="3229767"/>
                </a:xfrm>
                <a:prstGeom prst="rect">
                  <a:avLst/>
                </a:prstGeom>
                <a:blipFill dpi="0" rotWithShape="1">
                  <a:blip r:embed="rId3">
                    <a:alphaModFix amt="70000"/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0" b="100000" l="0" r="100000">
                                <a14:foregroundMark x1="54437" y1="16444" x2="54437" y2="16444"/>
                                <a14:foregroundMark x1="46093" y1="25926" x2="46093" y2="25926"/>
                                <a14:foregroundMark x1="23841" y1="27111" x2="23841" y2="27111"/>
                                <a14:foregroundMark x1="33510" y1="36889" x2="33510" y2="36889"/>
                                <a14:foregroundMark x1="24371" y1="47556" x2="24371" y2="47556"/>
                                <a14:foregroundMark x1="11788" y1="56889" x2="11788" y2="56889"/>
                                <a14:foregroundMark x1="64238" y1="88889" x2="64238" y2="88889"/>
                                <a14:foregroundMark x1="76954" y1="78815" x2="76954" y2="77926"/>
                                <a14:foregroundMark x1="69801" y1="63259" x2="69801" y2="63259"/>
                                <a14:foregroundMark x1="87020" y1="63556" x2="87020" y2="63556"/>
                                <a14:foregroundMark x1="59073" y1="79111" x2="59073" y2="79111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6" name="Picture 2" descr="map markerì ëí ì´ë¯¸ì§ ê²ìê²°ê³¼">
                <a:extLst>
                  <a:ext uri="{FF2B5EF4-FFF2-40B4-BE49-F238E27FC236}">
                    <a16:creationId xmlns:a16="http://schemas.microsoft.com/office/drawing/2014/main" id="{A04E52AF-DAC2-401A-87D5-947D8DD404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8241" b="91019" l="12500" r="466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90" t="48568" r="54872" b="11250"/>
              <a:stretch/>
            </p:blipFill>
            <p:spPr bwMode="auto">
              <a:xfrm>
                <a:off x="2924684" y="2955104"/>
                <a:ext cx="219732" cy="292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map markerì ëí ì´ë¯¸ì§ ê²ìê²°ê³¼">
                <a:extLst>
                  <a:ext uri="{FF2B5EF4-FFF2-40B4-BE49-F238E27FC236}">
                    <a16:creationId xmlns:a16="http://schemas.microsoft.com/office/drawing/2014/main" id="{788059DF-B7EB-4B72-AEAF-31BEC0C9B2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4630" b="44815" l="14600" r="43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93" t="5298" r="57545" b="56948"/>
              <a:stretch/>
            </p:blipFill>
            <p:spPr bwMode="auto">
              <a:xfrm>
                <a:off x="3213934" y="2088851"/>
                <a:ext cx="219732" cy="322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map markerì ëí ì´ë¯¸ì§ ê²ìê²°ê³¼">
                <a:extLst>
                  <a:ext uri="{FF2B5EF4-FFF2-40B4-BE49-F238E27FC236}">
                    <a16:creationId xmlns:a16="http://schemas.microsoft.com/office/drawing/2014/main" id="{D05ABC17-EDC8-4F38-A19F-AACF5503DB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4630" b="44815" l="14600" r="43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93" t="5298" r="57545" b="56948"/>
              <a:stretch/>
            </p:blipFill>
            <p:spPr bwMode="auto">
              <a:xfrm>
                <a:off x="5129820" y="3752810"/>
                <a:ext cx="219732" cy="322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map markerì ëí ì´ë¯¸ì§ ê²ìê²°ê³¼">
                <a:extLst>
                  <a:ext uri="{FF2B5EF4-FFF2-40B4-BE49-F238E27FC236}">
                    <a16:creationId xmlns:a16="http://schemas.microsoft.com/office/drawing/2014/main" id="{46EF9CA6-3369-4654-9569-1707ED9899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4630" b="44815" l="14600" r="432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93" t="5298" r="57545" b="56948"/>
              <a:stretch/>
            </p:blipFill>
            <p:spPr bwMode="auto">
              <a:xfrm>
                <a:off x="2327238" y="3430089"/>
                <a:ext cx="219732" cy="322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map markerì ëí ì´ë¯¸ì§ ê²ìê²°ê³¼">
                <a:extLst>
                  <a:ext uri="{FF2B5EF4-FFF2-40B4-BE49-F238E27FC236}">
                    <a16:creationId xmlns:a16="http://schemas.microsoft.com/office/drawing/2014/main" id="{40E01839-308C-4CE3-B39C-C52CE4EF05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4630" b="44815" l="14600" r="432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93" t="5298" r="57545" b="56948"/>
              <a:stretch/>
            </p:blipFill>
            <p:spPr bwMode="auto">
              <a:xfrm>
                <a:off x="3701516" y="3270927"/>
                <a:ext cx="219732" cy="322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map markerì ëí ì´ë¯¸ì§ ê²ìê²°ê³¼">
                <a:extLst>
                  <a:ext uri="{FF2B5EF4-FFF2-40B4-BE49-F238E27FC236}">
                    <a16:creationId xmlns:a16="http://schemas.microsoft.com/office/drawing/2014/main" id="{6E61CDDC-2182-4679-A294-AEE9787157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4630" b="44815" l="14600" r="432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93" t="5298" r="57545" b="56948"/>
              <a:stretch/>
            </p:blipFill>
            <p:spPr bwMode="auto">
              <a:xfrm>
                <a:off x="3433666" y="4075531"/>
                <a:ext cx="219732" cy="322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map markerì ëí ì´ë¯¸ì§ ê²ìê²°ê³¼">
                <a:extLst>
                  <a:ext uri="{FF2B5EF4-FFF2-40B4-BE49-F238E27FC236}">
                    <a16:creationId xmlns:a16="http://schemas.microsoft.com/office/drawing/2014/main" id="{B04F1D95-4907-4743-A609-3026BCAF47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4630" b="44815" l="14600" r="432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93" t="5298" r="57545" b="56948"/>
              <a:stretch/>
            </p:blipFill>
            <p:spPr bwMode="auto">
              <a:xfrm>
                <a:off x="4372128" y="2681708"/>
                <a:ext cx="219732" cy="322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map markerì ëí ì´ë¯¸ì§ ê²ìê²°ê³¼">
                <a:extLst>
                  <a:ext uri="{FF2B5EF4-FFF2-40B4-BE49-F238E27FC236}">
                    <a16:creationId xmlns:a16="http://schemas.microsoft.com/office/drawing/2014/main" id="{EF64D602-4E79-4463-806F-AC460BB388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8241" b="91019" l="12500" r="466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90" t="48568" r="54872" b="11250"/>
              <a:stretch/>
            </p:blipFill>
            <p:spPr bwMode="auto">
              <a:xfrm>
                <a:off x="4663288" y="2265486"/>
                <a:ext cx="219732" cy="292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map markerì ëí ì´ë¯¸ì§ ê²ìê²°ê³¼">
                <a:extLst>
                  <a:ext uri="{FF2B5EF4-FFF2-40B4-BE49-F238E27FC236}">
                    <a16:creationId xmlns:a16="http://schemas.microsoft.com/office/drawing/2014/main" id="{6E9757E2-C50A-4A94-AF15-C5FB5AE9D7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8241" b="91019" l="12500" r="466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90" t="48568" r="54872" b="11250"/>
              <a:stretch/>
            </p:blipFill>
            <p:spPr bwMode="auto">
              <a:xfrm>
                <a:off x="4262262" y="3783360"/>
                <a:ext cx="219732" cy="292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6CB93FE-2A73-44AC-AF4F-B6492F353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86804" y="932862"/>
              <a:ext cx="2437198" cy="211827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AF63EA0-4C4E-4A63-9365-605B1AEC1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03101" y="932862"/>
              <a:ext cx="2116431" cy="210354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B38572-E714-49AF-9A79-B92DF0C3EBC8}"/>
                </a:ext>
              </a:extLst>
            </p:cNvPr>
            <p:cNvSpPr txBox="1"/>
            <p:nvPr/>
          </p:nvSpPr>
          <p:spPr>
            <a:xfrm>
              <a:off x="4758431" y="3143871"/>
              <a:ext cx="3261619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/>
                <a:t>유저가 등록해 놓은 만남장소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ko-KR" altLang="en-US" b="1" dirty="0"/>
                <a:t>→ 일치 시 </a:t>
              </a:r>
              <a:r>
                <a:rPr lang="en-US" altLang="ko-KR" b="1" dirty="0"/>
                <a:t>40</a:t>
              </a:r>
              <a:r>
                <a:rPr lang="ko-KR" altLang="en-US" b="1" dirty="0"/>
                <a:t>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6EE64-8E7A-4F7C-9124-4301AF46E932}"/>
                </a:ext>
              </a:extLst>
            </p:cNvPr>
            <p:cNvSpPr txBox="1"/>
            <p:nvPr/>
          </p:nvSpPr>
          <p:spPr>
            <a:xfrm>
              <a:off x="8209935" y="3143871"/>
              <a:ext cx="3261619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/>
                <a:t>등록 만남장소와 인접한 구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ko-KR" altLang="en-US" b="1" dirty="0"/>
                <a:t>→ </a:t>
              </a:r>
              <a:r>
                <a:rPr lang="en-US" altLang="ko-KR" b="1" dirty="0"/>
                <a:t>25</a:t>
              </a:r>
              <a:r>
                <a:rPr lang="ko-KR" altLang="en-US" b="1" dirty="0"/>
                <a:t>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78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05662E92-A457-4DCF-BA3C-83F75939F714}"/>
              </a:ext>
            </a:extLst>
          </p:cNvPr>
          <p:cNvGrpSpPr/>
          <p:nvPr/>
        </p:nvGrpSpPr>
        <p:grpSpPr>
          <a:xfrm>
            <a:off x="1197709" y="819515"/>
            <a:ext cx="9941728" cy="4517208"/>
            <a:chOff x="1197709" y="819515"/>
            <a:chExt cx="9941728" cy="451720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6E5A360-4100-4B02-BBEE-61840C70777D}"/>
                </a:ext>
              </a:extLst>
            </p:cNvPr>
            <p:cNvSpPr/>
            <p:nvPr/>
          </p:nvSpPr>
          <p:spPr>
            <a:xfrm>
              <a:off x="1197709" y="819515"/>
              <a:ext cx="32624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어제 EPL 손흥민 경기 본 사람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E55826-1BD8-48B1-881A-DACD6F00F352}"/>
                </a:ext>
              </a:extLst>
            </p:cNvPr>
            <p:cNvSpPr/>
            <p:nvPr/>
          </p:nvSpPr>
          <p:spPr>
            <a:xfrm>
              <a:off x="1407259" y="2389441"/>
              <a:ext cx="3262432" cy="2947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/>
                <a:t>어제     →  일반 부사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EPL      </a:t>
              </a:r>
              <a:r>
                <a:rPr lang="ko-KR" altLang="en-US" b="1" dirty="0"/>
                <a:t>→  외국어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ko-KR" altLang="en-US" b="1" dirty="0"/>
                <a:t>손흥민  →  고유명사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ko-KR" altLang="en-US" b="1" dirty="0"/>
                <a:t>경기     →  고유명사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ko-KR" altLang="en-US" b="1" dirty="0"/>
                <a:t>보        →  동사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ko-KR" altLang="en-US" b="1" dirty="0" err="1"/>
                <a:t>ㄴ</a:t>
              </a:r>
              <a:r>
                <a:rPr lang="ko-KR" altLang="en-US" b="1" dirty="0"/>
                <a:t>        →  관형형 전성 어미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ko-KR" altLang="en-US" b="1" dirty="0"/>
                <a:t>사람     →  일반명사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E2B2FE2-9B47-45E6-BA88-F999FA4F584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2828925" y="1188847"/>
              <a:ext cx="0" cy="1240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0E0A519-82D0-4D47-8A2F-3C6D144A871D}"/>
                </a:ext>
              </a:extLst>
            </p:cNvPr>
            <p:cNvSpPr/>
            <p:nvPr/>
          </p:nvSpPr>
          <p:spPr>
            <a:xfrm>
              <a:off x="1197709" y="1504950"/>
              <a:ext cx="3262432" cy="495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KOMORAN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F04DA5-A8D7-47E9-8758-0E3CEFB4D659}"/>
                </a:ext>
              </a:extLst>
            </p:cNvPr>
            <p:cNvSpPr/>
            <p:nvPr/>
          </p:nvSpPr>
          <p:spPr>
            <a:xfrm>
              <a:off x="6115956" y="2962275"/>
              <a:ext cx="1400228" cy="5619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</a:rPr>
                <a:t>제목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52E40E-E879-4519-8E53-ADD3562BB371}"/>
                </a:ext>
              </a:extLst>
            </p:cNvPr>
            <p:cNvSpPr/>
            <p:nvPr/>
          </p:nvSpPr>
          <p:spPr>
            <a:xfrm>
              <a:off x="7693790" y="2962275"/>
              <a:ext cx="1933583" cy="5619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</a:rPr>
                <a:t>관심사 상세기입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272CF1-25D2-4F56-8C58-4BDE941329E9}"/>
                </a:ext>
              </a:extLst>
            </p:cNvPr>
            <p:cNvSpPr/>
            <p:nvPr/>
          </p:nvSpPr>
          <p:spPr>
            <a:xfrm>
              <a:off x="9739209" y="2962275"/>
              <a:ext cx="1400228" cy="5619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본문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16C152-3BA0-4E0A-B877-1B47582B5237}"/>
                </a:ext>
              </a:extLst>
            </p:cNvPr>
            <p:cNvSpPr/>
            <p:nvPr/>
          </p:nvSpPr>
          <p:spPr>
            <a:xfrm>
              <a:off x="7617667" y="1447276"/>
              <a:ext cx="20858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손흥민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경기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사람</a:t>
              </a: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5EBC01A-729C-4AB9-B409-2721870E029F}"/>
                </a:ext>
              </a:extLst>
            </p:cNvPr>
            <p:cNvCxnSpPr>
              <a:stCxn id="3" idx="3"/>
              <a:endCxn id="13" idx="1"/>
            </p:cNvCxnSpPr>
            <p:nvPr/>
          </p:nvCxnSpPr>
          <p:spPr>
            <a:xfrm flipV="1">
              <a:off x="4669691" y="1631942"/>
              <a:ext cx="2947976" cy="2231140"/>
            </a:xfrm>
            <a:prstGeom prst="bentConnector3">
              <a:avLst>
                <a:gd name="adj1" fmla="val 28675"/>
              </a:avLst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B7E5E2E1-4F97-4C03-A06B-2DAF069EBDBC}"/>
                </a:ext>
              </a:extLst>
            </p:cNvPr>
            <p:cNvCxnSpPr>
              <a:stCxn id="13" idx="2"/>
              <a:endCxn id="10" idx="0"/>
            </p:cNvCxnSpPr>
            <p:nvPr/>
          </p:nvCxnSpPr>
          <p:spPr>
            <a:xfrm rot="5400000">
              <a:off x="7165493" y="1467186"/>
              <a:ext cx="1145667" cy="1844511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88899758-52C0-48D1-BE0A-7A548307CCB6}"/>
                </a:ext>
              </a:extLst>
            </p:cNvPr>
            <p:cNvCxnSpPr>
              <a:stCxn id="13" idx="2"/>
              <a:endCxn id="12" idx="0"/>
            </p:cNvCxnSpPr>
            <p:nvPr/>
          </p:nvCxnSpPr>
          <p:spPr>
            <a:xfrm rot="16200000" flipH="1">
              <a:off x="8977119" y="1500070"/>
              <a:ext cx="1145667" cy="1778742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D6D7E74-B2F0-4A7B-9D28-FF7F7C07ABF1}"/>
                </a:ext>
              </a:extLst>
            </p:cNvPr>
            <p:cNvCxnSpPr>
              <a:stCxn id="13" idx="2"/>
              <a:endCxn id="11" idx="0"/>
            </p:cNvCxnSpPr>
            <p:nvPr/>
          </p:nvCxnSpPr>
          <p:spPr>
            <a:xfrm>
              <a:off x="8660581" y="1816608"/>
              <a:ext cx="1" cy="1145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4648DF3-F752-4FDC-99F7-4D78047C613D}"/>
                </a:ext>
              </a:extLst>
            </p:cNvPr>
            <p:cNvCxnSpPr>
              <a:cxnSpLocks/>
              <a:stCxn id="10" idx="2"/>
              <a:endCxn id="36" idx="0"/>
            </p:cNvCxnSpPr>
            <p:nvPr/>
          </p:nvCxnSpPr>
          <p:spPr>
            <a:xfrm>
              <a:off x="6816070" y="3524250"/>
              <a:ext cx="0" cy="5321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ED46B6B-9070-4B1B-83FD-0267BEBFE3E3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8660580" y="3600450"/>
              <a:ext cx="1" cy="455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1D34C8F-D8D1-4055-89CE-253B55E1D09E}"/>
                </a:ext>
              </a:extLst>
            </p:cNvPr>
            <p:cNvCxnSpPr>
              <a:cxnSpLocks/>
              <a:stCxn id="12" idx="2"/>
              <a:endCxn id="37" idx="0"/>
            </p:cNvCxnSpPr>
            <p:nvPr/>
          </p:nvCxnSpPr>
          <p:spPr>
            <a:xfrm>
              <a:off x="10439323" y="3524250"/>
              <a:ext cx="0" cy="5321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1943B0D-E745-47E9-A968-0AD7B05DE850}"/>
                </a:ext>
              </a:extLst>
            </p:cNvPr>
            <p:cNvSpPr/>
            <p:nvPr/>
          </p:nvSpPr>
          <p:spPr>
            <a:xfrm>
              <a:off x="8334209" y="4056398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33%</a:t>
              </a:r>
              <a:endParaRPr lang="ko-KR" altLang="en-US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ADBF65E-8B3E-414C-A855-FE4FB287BFD3}"/>
                </a:ext>
              </a:extLst>
            </p:cNvPr>
            <p:cNvSpPr/>
            <p:nvPr/>
          </p:nvSpPr>
          <p:spPr>
            <a:xfrm>
              <a:off x="6489698" y="4056398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33%</a:t>
              </a:r>
              <a:endParaRPr lang="ko-KR" altLang="en-US" b="1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1211F87-7A54-43EF-A35D-CD15DEE06EA3}"/>
                </a:ext>
              </a:extLst>
            </p:cNvPr>
            <p:cNvSpPr/>
            <p:nvPr/>
          </p:nvSpPr>
          <p:spPr>
            <a:xfrm>
              <a:off x="10112951" y="4056398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66%</a:t>
              </a:r>
              <a:endParaRPr lang="ko-KR" altLang="en-US" b="1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FEE917E-6248-40BC-8350-1868B5180E85}"/>
                </a:ext>
              </a:extLst>
            </p:cNvPr>
            <p:cNvCxnSpPr>
              <a:cxnSpLocks/>
              <a:stCxn id="36" idx="2"/>
              <a:endCxn id="42" idx="0"/>
            </p:cNvCxnSpPr>
            <p:nvPr/>
          </p:nvCxnSpPr>
          <p:spPr>
            <a:xfrm flipH="1">
              <a:off x="6816069" y="4425730"/>
              <a:ext cx="1" cy="5416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BA24832-0A52-4DFD-A5E9-7F7CF9BEA69D}"/>
                </a:ext>
              </a:extLst>
            </p:cNvPr>
            <p:cNvCxnSpPr>
              <a:cxnSpLocks/>
              <a:stCxn id="35" idx="2"/>
              <a:endCxn id="41" idx="0"/>
            </p:cNvCxnSpPr>
            <p:nvPr/>
          </p:nvCxnSpPr>
          <p:spPr>
            <a:xfrm flipH="1">
              <a:off x="8660580" y="4425730"/>
              <a:ext cx="1" cy="5416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E654B24-871C-46B9-8788-9AEB25819467}"/>
                </a:ext>
              </a:extLst>
            </p:cNvPr>
            <p:cNvCxnSpPr>
              <a:cxnSpLocks/>
              <a:stCxn id="37" idx="2"/>
              <a:endCxn id="43" idx="0"/>
            </p:cNvCxnSpPr>
            <p:nvPr/>
          </p:nvCxnSpPr>
          <p:spPr>
            <a:xfrm>
              <a:off x="10439323" y="4425730"/>
              <a:ext cx="21405" cy="5416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CC8FB29-8AFE-41B3-A8C7-DD6BB9E8D63A}"/>
                </a:ext>
              </a:extLst>
            </p:cNvPr>
            <p:cNvSpPr/>
            <p:nvPr/>
          </p:nvSpPr>
          <p:spPr>
            <a:xfrm>
              <a:off x="8181923" y="4967391"/>
              <a:ext cx="9573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/>
                <a:t>3.00 </a:t>
              </a:r>
              <a:r>
                <a:rPr lang="ko-KR" altLang="en-US" b="1" dirty="0"/>
                <a:t>점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EED8B4D-3620-4145-8704-26CC09BA4C3B}"/>
                </a:ext>
              </a:extLst>
            </p:cNvPr>
            <p:cNvSpPr/>
            <p:nvPr/>
          </p:nvSpPr>
          <p:spPr>
            <a:xfrm>
              <a:off x="6337412" y="4967391"/>
              <a:ext cx="9573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8.33 </a:t>
              </a:r>
              <a:r>
                <a:rPr lang="ko-KR" altLang="en-US" b="1" dirty="0"/>
                <a:t>점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D4A89BE-3BEC-43B8-A706-E2A31856B00A}"/>
                </a:ext>
              </a:extLst>
            </p:cNvPr>
            <p:cNvSpPr/>
            <p:nvPr/>
          </p:nvSpPr>
          <p:spPr>
            <a:xfrm>
              <a:off x="9982071" y="4967391"/>
              <a:ext cx="9573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/>
                <a:t>6.66 </a:t>
              </a:r>
              <a:r>
                <a:rPr lang="ko-KR" altLang="en-US" b="1" dirty="0"/>
                <a:t>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57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68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KiSeung</dc:creator>
  <cp:lastModifiedBy>Lee KiSeung</cp:lastModifiedBy>
  <cp:revision>3</cp:revision>
  <dcterms:created xsi:type="dcterms:W3CDTF">2020-04-21T12:02:37Z</dcterms:created>
  <dcterms:modified xsi:type="dcterms:W3CDTF">2020-04-21T12:27:17Z</dcterms:modified>
</cp:coreProperties>
</file>