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1A4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F624A-BE99-478C-93D7-0D71BC95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73C88-47FC-474C-BBCB-C5F6CB10D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FCD2B-218F-4135-8DF7-C08157B0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CEBCA-9E81-40AA-91DE-E25EB306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E21FA-DF9C-42ED-B24A-5A08513B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16B33-AD92-417B-AF02-2CF4107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868DE-357E-4AFA-8B9C-15C8864F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2F1AF-02F3-4357-AD1B-C14A088D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AE086-C90D-4134-82ED-715FDC72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F2DF9-5EF6-4215-A85F-F91198C1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A1BE2-3B8E-48A8-B5BE-D76D82E0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97D36-6049-42A7-A3FE-28970D27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C236-9532-4768-BEAE-D9AF0B0E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A9588-453E-4155-B4BB-BBB78AF2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BBC8-A214-45F3-B7AF-E4F852C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5AFED-BCC8-4BBC-A930-536976E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F1725-A131-4C4C-9F72-661F7AED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B5C0-92C1-401D-8423-168DC2C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8716-480A-489E-8F90-6E6D41BF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9DF8E-4A36-4451-B11C-6F43C99A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4730-3FBE-4E85-8822-00E1D459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A953C-65E3-4468-ADC6-D8933762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6D42-B294-4850-9705-356DCAC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DDA8D-C2E4-4B9D-89DB-33FE06C8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FE420-BA25-4E9B-B42C-3DDE2A0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78E4-8E40-43BB-949F-9625EA9E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EE165-8F54-4BFD-BFF4-E09001584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18A27-BCE3-4CEA-842A-741F25E7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2D1E2-8F5D-4A57-BB17-EB2014FE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A0706-8D9F-400A-9351-C5CEB3A8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0CCA5-D5A4-48E2-BEA7-0831151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9D6C-0D27-4F0D-9424-0A0B494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06724-4FE0-493F-9784-E615B56B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D509-B370-450E-842D-1F90D28D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41DF12-FB79-44D3-922E-616EAE16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2FCE50-176A-4CBF-90CC-416369908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3ACAE-D6A7-49F9-82A3-CA8E639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250E1-F2C0-4ED7-A944-7D4A27F4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81340-FC7F-4033-B16B-29C4334F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B161-E9F5-4D1D-9966-F1ED020B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82AEF-39A7-45FB-B2E8-874730D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12B5-D8C6-4A87-9FB5-913B6AB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90D2-BC7A-4B7B-91FD-B0B62618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7633D-8B6C-4C2E-8C5F-B24A236C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DFCAF-CF9F-40DD-87C0-6D86492F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7C7CA-9E13-4687-9C78-F4C66B9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6A0A7-0E9D-4913-9458-1FF6E6E2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034E-2B4F-4B08-9B79-108CEC9D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F50AF-206C-4A8E-B367-3531C353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FA06F-33B8-44A3-B18C-6DD626C5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CD345-2CBC-4FF0-8D3F-F1EE1E16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CC429-DF19-4EA9-8BAD-77F509B7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D94BD-A938-4DC8-B712-577D4142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163FE-E311-4A8B-A46D-FB60F811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3C081-3102-47EC-A5AB-97780088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A04-873B-403E-A66F-3C78094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3CE45-448A-4662-83CC-DF952339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E7C1A-238E-451A-BC7D-E6F03104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672FC-B9B2-46DC-BDB9-3E77C2F9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F7AE3-1488-477B-A978-1324C26F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543DD-EEC3-46A8-AA13-D40C71A41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AA2A-F9C0-48E7-BF37-DF0038291A5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857AB-8B05-4AFC-AF79-8AEFC724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C8D8C-7140-45D0-B992-B0989231B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9F2CC0C5-36E7-45CA-8998-4AB64186F7D7}"/>
              </a:ext>
            </a:extLst>
          </p:cNvPr>
          <p:cNvGrpSpPr/>
          <p:nvPr/>
        </p:nvGrpSpPr>
        <p:grpSpPr>
          <a:xfrm>
            <a:off x="104774" y="55949"/>
            <a:ext cx="11468099" cy="6486600"/>
            <a:chOff x="104774" y="55949"/>
            <a:chExt cx="11468099" cy="6486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39C1F9-40D3-470B-9C30-7A57695F32FA}"/>
                </a:ext>
              </a:extLst>
            </p:cNvPr>
            <p:cNvSpPr/>
            <p:nvPr/>
          </p:nvSpPr>
          <p:spPr>
            <a:xfrm>
              <a:off x="104774" y="667949"/>
              <a:ext cx="1704976" cy="612000"/>
            </a:xfrm>
            <a:prstGeom prst="rect">
              <a:avLst/>
            </a:prstGeom>
            <a:solidFill>
              <a:srgbClr val="6441A4"/>
            </a:solidFill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</a:rPr>
                <a:t>스트리머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id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입력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B7C0C2C-B7FB-426F-8AB7-8AEAC749D3AE}"/>
                </a:ext>
              </a:extLst>
            </p:cNvPr>
            <p:cNvSpPr/>
            <p:nvPr/>
          </p:nvSpPr>
          <p:spPr>
            <a:xfrm>
              <a:off x="2362199" y="667949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트위치에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존재하는 </a:t>
              </a:r>
              <a:r>
                <a:rPr lang="ko-KR" altLang="en-US" sz="1400" b="1" dirty="0" err="1">
                  <a:solidFill>
                    <a:srgbClr val="6441A4"/>
                  </a:solidFill>
                </a:rPr>
                <a:t>스트리머인가</a:t>
              </a:r>
              <a:r>
                <a:rPr lang="en-US" altLang="ko-KR" sz="1400" b="1" dirty="0">
                  <a:solidFill>
                    <a:srgbClr val="6441A4"/>
                  </a:solidFill>
                </a:rPr>
                <a:t>?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09B2C0-A95B-4D0B-9C7A-4A3CDA00CEE4}"/>
                </a:ext>
              </a:extLst>
            </p:cNvPr>
            <p:cNvSpPr/>
            <p:nvPr/>
          </p:nvSpPr>
          <p:spPr>
            <a:xfrm>
              <a:off x="4619624" y="55949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스트리머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</a:t>
              </a:r>
              <a:endParaRPr lang="en-US" altLang="ko-KR" sz="1400" b="1" dirty="0">
                <a:solidFill>
                  <a:srgbClr val="6441A4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rgbClr val="6441A4"/>
                  </a:solidFill>
                </a:rPr>
                <a:t>Not Found 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페이지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C5B247-F2AA-425A-A62D-A9F93BC54A1B}"/>
                </a:ext>
              </a:extLst>
            </p:cNvPr>
            <p:cNvSpPr/>
            <p:nvPr/>
          </p:nvSpPr>
          <p:spPr>
            <a:xfrm>
              <a:off x="4619624" y="1279949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6441A4"/>
                  </a:solidFill>
                </a:rPr>
                <a:t>DB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에 저장된</a:t>
              </a:r>
              <a:endParaRPr lang="en-US" altLang="ko-KR" sz="1400" b="1" dirty="0">
                <a:solidFill>
                  <a:srgbClr val="6441A4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스트리머인가</a:t>
              </a:r>
              <a:r>
                <a:rPr lang="en-US" altLang="ko-KR" sz="1400" b="1" dirty="0">
                  <a:solidFill>
                    <a:srgbClr val="6441A4"/>
                  </a:solidFill>
                </a:rPr>
                <a:t>?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999409-BCBC-4A76-9C18-123429A39EC6}"/>
                </a:ext>
              </a:extLst>
            </p:cNvPr>
            <p:cNvSpPr/>
            <p:nvPr/>
          </p:nvSpPr>
          <p:spPr>
            <a:xfrm>
              <a:off x="6877049" y="397949"/>
              <a:ext cx="1790702" cy="88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스트리머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정보 </a:t>
              </a:r>
              <a:br>
                <a:rPr lang="en-US" altLang="ko-KR" sz="1400" b="1" dirty="0">
                  <a:solidFill>
                    <a:srgbClr val="6441A4"/>
                  </a:solidFill>
                </a:rPr>
              </a:br>
              <a:r>
                <a:rPr lang="ko-KR" altLang="en-US" sz="1400" b="1" dirty="0" err="1">
                  <a:solidFill>
                    <a:srgbClr val="6441A4"/>
                  </a:solidFill>
                </a:rPr>
                <a:t>트위치에서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불러와 </a:t>
              </a:r>
              <a:r>
                <a:rPr lang="en-US" altLang="ko-KR" sz="1400" b="1" dirty="0">
                  <a:solidFill>
                    <a:srgbClr val="6441A4"/>
                  </a:solidFill>
                </a:rPr>
                <a:t>DB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에 저장 요청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F6C84-EDE9-4CAF-8814-E5F91ACF681C}"/>
                </a:ext>
              </a:extLst>
            </p:cNvPr>
            <p:cNvSpPr/>
            <p:nvPr/>
          </p:nvSpPr>
          <p:spPr>
            <a:xfrm>
              <a:off x="6877049" y="1891949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스트리머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조회 </a:t>
              </a:r>
              <a:br>
                <a:rPr lang="en-US" altLang="ko-KR" sz="1400" b="1" dirty="0">
                  <a:solidFill>
                    <a:srgbClr val="6441A4"/>
                  </a:solidFill>
                </a:rPr>
              </a:br>
              <a:r>
                <a:rPr lang="en-US" altLang="ko-KR" sz="1400" b="1" dirty="0">
                  <a:solidFill>
                    <a:srgbClr val="6441A4"/>
                  </a:solidFill>
                </a:rPr>
                <a:t>API 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호출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E92F0B-D900-40AF-8BD4-D6E7D6DA7BCE}"/>
                </a:ext>
              </a:extLst>
            </p:cNvPr>
            <p:cNvSpPr/>
            <p:nvPr/>
          </p:nvSpPr>
          <p:spPr>
            <a:xfrm>
              <a:off x="104774" y="3877874"/>
              <a:ext cx="1704976" cy="612000"/>
            </a:xfrm>
            <a:prstGeom prst="rect">
              <a:avLst/>
            </a:prstGeom>
            <a:solidFill>
              <a:srgbClr val="6441A4"/>
            </a:solidFill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비디오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id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입력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FD7C33-3098-4E55-A159-5E92353793F1}"/>
                </a:ext>
              </a:extLst>
            </p:cNvPr>
            <p:cNvSpPr/>
            <p:nvPr/>
          </p:nvSpPr>
          <p:spPr>
            <a:xfrm>
              <a:off x="2362199" y="3877874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rgbClr val="6441A4"/>
                  </a:solidFill>
                </a:rPr>
                <a:t>트위치에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존재하는 비디오인가</a:t>
              </a:r>
              <a:r>
                <a:rPr lang="en-US" altLang="ko-KR" sz="1400" b="1" dirty="0">
                  <a:solidFill>
                    <a:srgbClr val="6441A4"/>
                  </a:solidFill>
                </a:rPr>
                <a:t>?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4700BF-173E-40F2-9147-90620773F772}"/>
                </a:ext>
              </a:extLst>
            </p:cNvPr>
            <p:cNvSpPr/>
            <p:nvPr/>
          </p:nvSpPr>
          <p:spPr>
            <a:xfrm>
              <a:off x="4619624" y="3265874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6441A4"/>
                  </a:solidFill>
                </a:rPr>
                <a:t>비디오 </a:t>
              </a:r>
              <a:endParaRPr lang="en-US" altLang="ko-KR" sz="1400" b="1" dirty="0">
                <a:solidFill>
                  <a:srgbClr val="6441A4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rgbClr val="6441A4"/>
                  </a:solidFill>
                </a:rPr>
                <a:t>Not Found 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페이지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B93FAB-D743-4C52-A41A-53BEE74A1D52}"/>
                </a:ext>
              </a:extLst>
            </p:cNvPr>
            <p:cNvSpPr/>
            <p:nvPr/>
          </p:nvSpPr>
          <p:spPr>
            <a:xfrm>
              <a:off x="4619624" y="4489874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6441A4"/>
                  </a:solidFill>
                </a:rPr>
                <a:t>DB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에 저장된</a:t>
              </a:r>
              <a:endParaRPr lang="en-US" altLang="ko-KR" sz="1400" b="1" dirty="0">
                <a:solidFill>
                  <a:srgbClr val="6441A4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rgbClr val="6441A4"/>
                  </a:solidFill>
                </a:rPr>
                <a:t>비디오인가</a:t>
              </a:r>
              <a:r>
                <a:rPr lang="en-US" altLang="ko-KR" sz="1400" b="1" dirty="0">
                  <a:solidFill>
                    <a:srgbClr val="6441A4"/>
                  </a:solidFill>
                </a:rPr>
                <a:t>?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510E3-79CD-4B07-AC94-44CDB733985B}"/>
                </a:ext>
              </a:extLst>
            </p:cNvPr>
            <p:cNvSpPr/>
            <p:nvPr/>
          </p:nvSpPr>
          <p:spPr>
            <a:xfrm>
              <a:off x="6877049" y="3607874"/>
              <a:ext cx="1704976" cy="88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6441A4"/>
                  </a:solidFill>
                </a:rPr>
                <a:t>비디오 정보</a:t>
              </a:r>
              <a:br>
                <a:rPr lang="en-US" altLang="ko-KR" sz="1400" b="1" dirty="0">
                  <a:solidFill>
                    <a:srgbClr val="6441A4"/>
                  </a:solidFill>
                </a:rPr>
              </a:br>
              <a:r>
                <a:rPr lang="ko-KR" altLang="en-US" sz="1400" b="1" dirty="0" err="1">
                  <a:solidFill>
                    <a:srgbClr val="6441A4"/>
                  </a:solidFill>
                </a:rPr>
                <a:t>트위치에서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 불러와</a:t>
              </a:r>
              <a:br>
                <a:rPr lang="en-US" altLang="ko-KR" sz="1400" b="1" dirty="0">
                  <a:solidFill>
                    <a:srgbClr val="6441A4"/>
                  </a:solidFill>
                </a:rPr>
              </a:br>
              <a:r>
                <a:rPr lang="en-US" altLang="ko-KR" sz="1400" b="1" dirty="0">
                  <a:solidFill>
                    <a:srgbClr val="6441A4"/>
                  </a:solidFill>
                </a:rPr>
                <a:t>DB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에 저장 요청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92B9D3-E5BB-44E9-B099-3F208DAE6903}"/>
                </a:ext>
              </a:extLst>
            </p:cNvPr>
            <p:cNvSpPr/>
            <p:nvPr/>
          </p:nvSpPr>
          <p:spPr>
            <a:xfrm>
              <a:off x="6877049" y="5101874"/>
              <a:ext cx="1704976" cy="61200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6441A4"/>
                  </a:solidFill>
                </a:rPr>
                <a:t>비디오 조회 </a:t>
              </a:r>
              <a:br>
                <a:rPr lang="en-US" altLang="ko-KR" sz="1400" b="1" dirty="0">
                  <a:solidFill>
                    <a:srgbClr val="6441A4"/>
                  </a:solidFill>
                </a:rPr>
              </a:br>
              <a:r>
                <a:rPr lang="en-US" altLang="ko-KR" sz="1400" b="1" dirty="0">
                  <a:solidFill>
                    <a:srgbClr val="6441A4"/>
                  </a:solidFill>
                </a:rPr>
                <a:t>API </a:t>
              </a:r>
              <a:r>
                <a:rPr lang="ko-KR" altLang="en-US" sz="1400" b="1" dirty="0">
                  <a:solidFill>
                    <a:srgbClr val="6441A4"/>
                  </a:solidFill>
                </a:rPr>
                <a:t>호출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3A4995-E7AE-4838-818E-41F3AC0B6676}"/>
                </a:ext>
              </a:extLst>
            </p:cNvPr>
            <p:cNvSpPr/>
            <p:nvPr/>
          </p:nvSpPr>
          <p:spPr>
            <a:xfrm>
              <a:off x="9744071" y="3301874"/>
              <a:ext cx="1828802" cy="612000"/>
            </a:xfrm>
            <a:prstGeom prst="rect">
              <a:avLst/>
            </a:prstGeom>
            <a:solidFill>
              <a:srgbClr val="6441A4"/>
            </a:solidFill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분석된 비디오 선택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6C1553-6EF5-4FDB-8014-F7732A6A4840}"/>
                </a:ext>
              </a:extLst>
            </p:cNvPr>
            <p:cNvSpPr/>
            <p:nvPr/>
          </p:nvSpPr>
          <p:spPr>
            <a:xfrm>
              <a:off x="9782172" y="5930549"/>
              <a:ext cx="1790701" cy="612000"/>
            </a:xfrm>
            <a:prstGeom prst="rect">
              <a:avLst/>
            </a:prstGeom>
            <a:solidFill>
              <a:srgbClr val="6441A4"/>
            </a:solidFill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분석된 채팅으로</a:t>
              </a:r>
              <a:br>
                <a:rPr lang="en-US" altLang="ko-KR" sz="1400" b="1" dirty="0">
                  <a:solidFill>
                    <a:schemeClr val="bg1"/>
                  </a:solidFill>
                </a:rPr>
              </a:br>
              <a:r>
                <a:rPr lang="ko-KR" altLang="en-US" sz="1400" b="1" dirty="0" err="1">
                  <a:solidFill>
                    <a:schemeClr val="bg1"/>
                  </a:solidFill>
                </a:rPr>
                <a:t>다시보기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지점 선택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8D56D0-84E7-465F-BFE4-E7A504364A53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809750" y="973949"/>
              <a:ext cx="552449" cy="0"/>
            </a:xfrm>
            <a:prstGeom prst="straightConnector1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FDD6B16-5AAF-4CE3-AB3D-1D14FD31391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809750" y="4183874"/>
              <a:ext cx="552449" cy="0"/>
            </a:xfrm>
            <a:prstGeom prst="straightConnector1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90A98688-BE94-45C4-B07F-76DAC4AF3115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4067175" y="361949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C10A1246-AFCC-4B1A-99F3-8E83C3FC56E2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067175" y="973949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C57868C-B87D-4677-A2DF-FD8482F7CEB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6324600" y="838949"/>
              <a:ext cx="552449" cy="747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DE56F0-C6E8-409A-9EC8-92240AD99819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6324600" y="1585949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99388452-545E-4192-877A-528D7C22C2A6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4067175" y="3571874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E067EDC7-7100-409D-BDC0-B54CBF1A8410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4067175" y="4183874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75824D2-6BE7-4865-B476-DC18A7065D3D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324600" y="4048874"/>
              <a:ext cx="552449" cy="747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47668F4F-FF78-4A49-A85A-80A0DECF7A26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324600" y="4795874"/>
              <a:ext cx="552449" cy="612000"/>
            </a:xfrm>
            <a:prstGeom prst="bentConnector3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AAF16553-1979-4DE4-992D-639ADDB1693F}"/>
                </a:ext>
              </a:extLst>
            </p:cNvPr>
            <p:cNvCxnSpPr>
              <a:stCxn id="7" idx="3"/>
              <a:endCxn id="14" idx="0"/>
            </p:cNvCxnSpPr>
            <p:nvPr/>
          </p:nvCxnSpPr>
          <p:spPr>
            <a:xfrm>
              <a:off x="8582025" y="2197949"/>
              <a:ext cx="2076447" cy="1103925"/>
            </a:xfrm>
            <a:prstGeom prst="bentConnector2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6BD005D4-A10B-44EA-BBEC-F3C00E9B8384}"/>
                </a:ext>
              </a:extLst>
            </p:cNvPr>
            <p:cNvCxnSpPr>
              <a:stCxn id="14" idx="2"/>
              <a:endCxn id="13" idx="3"/>
            </p:cNvCxnSpPr>
            <p:nvPr/>
          </p:nvCxnSpPr>
          <p:spPr>
            <a:xfrm rot="5400000">
              <a:off x="8873249" y="3622651"/>
              <a:ext cx="1494000" cy="2076447"/>
            </a:xfrm>
            <a:prstGeom prst="bentConnector2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C26B7BF1-F3DA-4E9C-8EAC-D0794BEB52E8}"/>
                </a:ext>
              </a:extLst>
            </p:cNvPr>
            <p:cNvCxnSpPr>
              <a:stCxn id="13" idx="2"/>
              <a:endCxn id="15" idx="1"/>
            </p:cNvCxnSpPr>
            <p:nvPr/>
          </p:nvCxnSpPr>
          <p:spPr>
            <a:xfrm rot="16200000" flipH="1">
              <a:off x="8494517" y="4948893"/>
              <a:ext cx="522675" cy="2052635"/>
            </a:xfrm>
            <a:prstGeom prst="bentConnector2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B31D623-7671-4DFC-83F4-9030BC0E92B5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7729537" y="4489874"/>
              <a:ext cx="0" cy="612000"/>
            </a:xfrm>
            <a:prstGeom prst="straightConnector1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F8D6BA-4CEA-42EF-A1C6-51552422A3B6}"/>
                </a:ext>
              </a:extLst>
            </p:cNvPr>
            <p:cNvSpPr txBox="1"/>
            <p:nvPr/>
          </p:nvSpPr>
          <p:spPr>
            <a:xfrm>
              <a:off x="3852560" y="143206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YES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D844B-1B29-4185-894A-2475C8948755}"/>
                </a:ext>
              </a:extLst>
            </p:cNvPr>
            <p:cNvSpPr txBox="1"/>
            <p:nvPr/>
          </p:nvSpPr>
          <p:spPr>
            <a:xfrm>
              <a:off x="3852560" y="206284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NO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583051-F906-4FF6-BA45-8F25B637F664}"/>
                </a:ext>
              </a:extLst>
            </p:cNvPr>
            <p:cNvSpPr txBox="1"/>
            <p:nvPr/>
          </p:nvSpPr>
          <p:spPr>
            <a:xfrm>
              <a:off x="6115048" y="2026948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YES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43CF43-24BB-4AF5-861E-11362626FE42}"/>
                </a:ext>
              </a:extLst>
            </p:cNvPr>
            <p:cNvSpPr txBox="1"/>
            <p:nvPr/>
          </p:nvSpPr>
          <p:spPr>
            <a:xfrm>
              <a:off x="6115048" y="801172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NO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4C38D2-3372-4700-9D14-9D30C56C7B0F}"/>
                </a:ext>
              </a:extLst>
            </p:cNvPr>
            <p:cNvSpPr txBox="1"/>
            <p:nvPr/>
          </p:nvSpPr>
          <p:spPr>
            <a:xfrm>
              <a:off x="3852560" y="464376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YES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956AF4-3821-4694-834C-E00F91055F93}"/>
                </a:ext>
              </a:extLst>
            </p:cNvPr>
            <p:cNvSpPr txBox="1"/>
            <p:nvPr/>
          </p:nvSpPr>
          <p:spPr>
            <a:xfrm>
              <a:off x="3852560" y="341798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NO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C70278-ABD5-4E6D-9737-94EEE2CF8CDB}"/>
                </a:ext>
              </a:extLst>
            </p:cNvPr>
            <p:cNvSpPr txBox="1"/>
            <p:nvPr/>
          </p:nvSpPr>
          <p:spPr>
            <a:xfrm>
              <a:off x="6110253" y="523671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YES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691B01-3245-4AB8-B7CB-2CDB460F294B}"/>
                </a:ext>
              </a:extLst>
            </p:cNvPr>
            <p:cNvSpPr txBox="1"/>
            <p:nvPr/>
          </p:nvSpPr>
          <p:spPr>
            <a:xfrm>
              <a:off x="6110253" y="4010935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41A4"/>
                  </a:solidFill>
                </a:rPr>
                <a:t>NO</a:t>
              </a:r>
              <a:endParaRPr lang="ko-KR" altLang="en-US" sz="1400" b="1" dirty="0">
                <a:solidFill>
                  <a:srgbClr val="6441A4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D3F2B25-1277-42A1-A60E-2F963C95D5DD}"/>
                </a:ext>
              </a:extLst>
            </p:cNvPr>
            <p:cNvCxnSpPr/>
            <p:nvPr/>
          </p:nvCxnSpPr>
          <p:spPr>
            <a:xfrm>
              <a:off x="7715249" y="1279949"/>
              <a:ext cx="0" cy="612000"/>
            </a:xfrm>
            <a:prstGeom prst="straightConnector1">
              <a:avLst/>
            </a:prstGeom>
            <a:ln w="28575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3B8A69-E185-4D42-B7F4-B0DBA7617708}"/>
                </a:ext>
              </a:extLst>
            </p:cNvPr>
            <p:cNvSpPr txBox="1"/>
            <p:nvPr/>
          </p:nvSpPr>
          <p:spPr>
            <a:xfrm>
              <a:off x="7784155" y="1427110"/>
              <a:ext cx="1016915" cy="3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6441A4"/>
                  </a:solidFill>
                </a:rPr>
                <a:t>저장 완료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64980C-74F4-41B4-91FE-BB3F9BB88125}"/>
                </a:ext>
              </a:extLst>
            </p:cNvPr>
            <p:cNvSpPr txBox="1"/>
            <p:nvPr/>
          </p:nvSpPr>
          <p:spPr>
            <a:xfrm>
              <a:off x="7772400" y="4636147"/>
              <a:ext cx="1016915" cy="3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6441A4"/>
                  </a:solidFill>
                </a:rPr>
                <a:t>저장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3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A23F05CF-EF3A-4315-BACB-389F2DE3418D}"/>
              </a:ext>
            </a:extLst>
          </p:cNvPr>
          <p:cNvGrpSpPr/>
          <p:nvPr/>
        </p:nvGrpSpPr>
        <p:grpSpPr>
          <a:xfrm>
            <a:off x="3114675" y="459580"/>
            <a:ext cx="5972175" cy="5426870"/>
            <a:chOff x="3114675" y="459580"/>
            <a:chExt cx="5972175" cy="54268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2202A1-518E-42A7-9738-B828AFB87658}"/>
                </a:ext>
              </a:extLst>
            </p:cNvPr>
            <p:cNvSpPr/>
            <p:nvPr/>
          </p:nvSpPr>
          <p:spPr>
            <a:xfrm>
              <a:off x="3114675" y="459580"/>
              <a:ext cx="5972175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6441A4"/>
                  </a:solidFill>
                </a:rPr>
                <a:t>https://api.twitch.tv/kraken/videos/:videoId/comments</a:t>
              </a:r>
              <a:endParaRPr lang="ko-KR" altLang="en-US" sz="1600" b="1" dirty="0">
                <a:solidFill>
                  <a:srgbClr val="6441A4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B2D83E3-E50A-4E82-91FC-4F34234CDE81}"/>
                </a:ext>
              </a:extLst>
            </p:cNvPr>
            <p:cNvSpPr/>
            <p:nvPr/>
          </p:nvSpPr>
          <p:spPr>
            <a:xfrm>
              <a:off x="4000499" y="1428750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6714012-8696-4E57-A225-2AB5A0C6CE31}"/>
                </a:ext>
              </a:extLst>
            </p:cNvPr>
            <p:cNvSpPr/>
            <p:nvPr/>
          </p:nvSpPr>
          <p:spPr>
            <a:xfrm>
              <a:off x="7829548" y="14287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65F59F-8307-4708-9FD8-5349944D5CAB}"/>
                </a:ext>
              </a:extLst>
            </p:cNvPr>
            <p:cNvSpPr/>
            <p:nvPr/>
          </p:nvSpPr>
          <p:spPr>
            <a:xfrm>
              <a:off x="4000499" y="2362198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3044D6-B528-41B9-80EF-9BEC66BA161B}"/>
                </a:ext>
              </a:extLst>
            </p:cNvPr>
            <p:cNvSpPr/>
            <p:nvPr/>
          </p:nvSpPr>
          <p:spPr>
            <a:xfrm>
              <a:off x="7829548" y="2362197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4EE9E2-33D3-4AF7-8697-1D230618DBFD}"/>
                </a:ext>
              </a:extLst>
            </p:cNvPr>
            <p:cNvSpPr/>
            <p:nvPr/>
          </p:nvSpPr>
          <p:spPr>
            <a:xfrm>
              <a:off x="3114675" y="2362197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1E2FD0-42D1-4DFA-B536-D68F039D205A}"/>
                </a:ext>
              </a:extLst>
            </p:cNvPr>
            <p:cNvSpPr/>
            <p:nvPr/>
          </p:nvSpPr>
          <p:spPr>
            <a:xfrm>
              <a:off x="4000499" y="4591050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93BED0-9DDC-46FB-AD8C-EE0C462DDDA9}"/>
                </a:ext>
              </a:extLst>
            </p:cNvPr>
            <p:cNvSpPr/>
            <p:nvPr/>
          </p:nvSpPr>
          <p:spPr>
            <a:xfrm>
              <a:off x="7829548" y="45910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E36D48-40A1-4442-90DE-B72C5CA4A111}"/>
                </a:ext>
              </a:extLst>
            </p:cNvPr>
            <p:cNvSpPr/>
            <p:nvPr/>
          </p:nvSpPr>
          <p:spPr>
            <a:xfrm>
              <a:off x="3114675" y="45910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218D0B-613F-4B82-B325-61F8621C1E60}"/>
                </a:ext>
              </a:extLst>
            </p:cNvPr>
            <p:cNvSpPr/>
            <p:nvPr/>
          </p:nvSpPr>
          <p:spPr>
            <a:xfrm>
              <a:off x="4000499" y="5495925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ED3D8C-7D69-40A5-B19F-BA3D6271FC09}"/>
                </a:ext>
              </a:extLst>
            </p:cNvPr>
            <p:cNvSpPr/>
            <p:nvPr/>
          </p:nvSpPr>
          <p:spPr>
            <a:xfrm>
              <a:off x="3114675" y="5495924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6D2446B-C04D-476F-8A01-F3287C983378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5400000">
              <a:off x="5643564" y="-266701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4D13969-C9BE-4F91-9304-1E2D4E0A4DF5}"/>
                </a:ext>
              </a:extLst>
            </p:cNvPr>
            <p:cNvCxnSpPr/>
            <p:nvPr/>
          </p:nvCxnSpPr>
          <p:spPr>
            <a:xfrm rot="5400000">
              <a:off x="5643562" y="623884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A704FF3-358E-435B-B3DC-8AE1C9B983A7}"/>
                </a:ext>
              </a:extLst>
            </p:cNvPr>
            <p:cNvCxnSpPr/>
            <p:nvPr/>
          </p:nvCxnSpPr>
          <p:spPr>
            <a:xfrm rot="5400000">
              <a:off x="5643562" y="1962150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6EC8EE0-4CD4-4D9F-BE09-D54A73E615AE}"/>
                </a:ext>
              </a:extLst>
            </p:cNvPr>
            <p:cNvCxnSpPr/>
            <p:nvPr/>
          </p:nvCxnSpPr>
          <p:spPr>
            <a:xfrm rot="5400000">
              <a:off x="5643562" y="2857498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8BB287-D57D-4861-B69E-C33E0474BD66}"/>
                </a:ext>
              </a:extLst>
            </p:cNvPr>
            <p:cNvSpPr/>
            <p:nvPr/>
          </p:nvSpPr>
          <p:spPr>
            <a:xfrm>
              <a:off x="4000498" y="3055144"/>
              <a:ext cx="3829050" cy="1190619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:</a:t>
              </a:r>
            </a:p>
            <a:p>
              <a:pPr algn="ctr"/>
              <a:r>
                <a:rPr lang="en-US" altLang="ko-KR" sz="1600" b="1" dirty="0">
                  <a:solidFill>
                    <a:srgbClr val="7030A0"/>
                  </a:solidFill>
                </a:rPr>
                <a:t>(1,000</a:t>
              </a:r>
              <a:r>
                <a:rPr lang="ko-KR" altLang="en-US" sz="1600" b="1" dirty="0">
                  <a:solidFill>
                    <a:srgbClr val="7030A0"/>
                  </a:solidFill>
                </a:rPr>
                <a:t>번 이상 호출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: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7F4013A-ACE9-4C44-807D-35AB1FE66CD2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6096000" y="973930"/>
              <a:ext cx="4763" cy="311945"/>
            </a:xfrm>
            <a:prstGeom prst="straightConnector1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6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9EEE85-EC86-4438-B034-8DDB5C248A85}"/>
              </a:ext>
            </a:extLst>
          </p:cNvPr>
          <p:cNvGrpSpPr/>
          <p:nvPr/>
        </p:nvGrpSpPr>
        <p:grpSpPr>
          <a:xfrm>
            <a:off x="-4357" y="319385"/>
            <a:ext cx="11986806" cy="5257541"/>
            <a:chOff x="-4357" y="319385"/>
            <a:chExt cx="11986806" cy="5257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545073-83A0-4C49-8783-B734065A7149}"/>
                </a:ext>
              </a:extLst>
            </p:cNvPr>
            <p:cNvSpPr txBox="1"/>
            <p:nvPr/>
          </p:nvSpPr>
          <p:spPr>
            <a:xfrm>
              <a:off x="5581274" y="319385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441A4"/>
                  </a:solidFill>
                </a:rPr>
                <a:t>Video</a:t>
              </a:r>
              <a:endParaRPr lang="ko-KR" altLang="en-US" sz="2400" b="1" dirty="0">
                <a:solidFill>
                  <a:srgbClr val="6441A4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C8B82A-4F95-4BAA-BE36-3C1569B9415F}"/>
                </a:ext>
              </a:extLst>
            </p:cNvPr>
            <p:cNvSpPr/>
            <p:nvPr/>
          </p:nvSpPr>
          <p:spPr>
            <a:xfrm>
              <a:off x="7810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Bundle1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DA5FD0-31C1-4471-AF73-9E21C72D8A3B}"/>
                </a:ext>
              </a:extLst>
            </p:cNvPr>
            <p:cNvSpPr/>
            <p:nvPr/>
          </p:nvSpPr>
          <p:spPr>
            <a:xfrm>
              <a:off x="19621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Bundle2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74A673-6AF5-4357-BA03-D066C891EC82}"/>
                </a:ext>
              </a:extLst>
            </p:cNvPr>
            <p:cNvSpPr/>
            <p:nvPr/>
          </p:nvSpPr>
          <p:spPr>
            <a:xfrm>
              <a:off x="31432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849DD3-5AD4-4897-A036-9CE9C140E5DB}"/>
                </a:ext>
              </a:extLst>
            </p:cNvPr>
            <p:cNvSpPr/>
            <p:nvPr/>
          </p:nvSpPr>
          <p:spPr>
            <a:xfrm>
              <a:off x="43243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A33F60-664F-48CC-AF40-CEACD4E36134}"/>
                </a:ext>
              </a:extLst>
            </p:cNvPr>
            <p:cNvSpPr/>
            <p:nvPr/>
          </p:nvSpPr>
          <p:spPr>
            <a:xfrm>
              <a:off x="66865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E71D80-AD3B-4666-96B1-B70894C86C30}"/>
                </a:ext>
              </a:extLst>
            </p:cNvPr>
            <p:cNvSpPr/>
            <p:nvPr/>
          </p:nvSpPr>
          <p:spPr>
            <a:xfrm>
              <a:off x="78676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3A7877-8B29-4BF9-8D36-816B28704967}"/>
                </a:ext>
              </a:extLst>
            </p:cNvPr>
            <p:cNvSpPr/>
            <p:nvPr/>
          </p:nvSpPr>
          <p:spPr>
            <a:xfrm>
              <a:off x="90487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89373A-D914-4AB7-ADF1-ECC4DBB437E8}"/>
                </a:ext>
              </a:extLst>
            </p:cNvPr>
            <p:cNvSpPr/>
            <p:nvPr/>
          </p:nvSpPr>
          <p:spPr>
            <a:xfrm>
              <a:off x="102298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 n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31D2783-9C1A-4686-B2B6-9450C9ACE88D}"/>
                </a:ext>
              </a:extLst>
            </p:cNvPr>
            <p:cNvGrpSpPr/>
            <p:nvPr/>
          </p:nvGrpSpPr>
          <p:grpSpPr>
            <a:xfrm>
              <a:off x="-4357" y="2394296"/>
              <a:ext cx="3505200" cy="3182630"/>
              <a:chOff x="247650" y="2513320"/>
              <a:chExt cx="3505200" cy="318263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3BD2AB-FB09-48AA-A6D8-58D78240CD84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C625379-F195-416F-8F9A-02B2E1E41E47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C78CA60-5F45-4C88-9553-4FE57F66B51A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3F9B020-BA1A-459A-A1AA-2EDC46C6AC0A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A6D8F62-D332-4B6D-870A-E6792A7FC860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ACA3BE5-F88B-4326-B049-159290B8FAC5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505F5C-5152-4A0D-8B47-C5880D2CC345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42C70E0-4F9B-442F-A247-514924962522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81DB4C9-E9F4-4F7C-807C-9A23E147D59F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8E48D0C-25E4-4ECD-A0F5-0A0399D9C1FB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55D09CD-4892-40A1-B6A7-6A9E3295D010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AA99C25-E1D8-4F6F-BC26-D344904E1066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B6DE1327-4EB4-4637-B8C6-40DBFDC795A4}"/>
                    </a:ext>
                  </a:extLst>
                </p:cNvPr>
                <p:cNvCxnSpPr>
                  <a:stCxn id="19" idx="2"/>
                  <a:endCxn id="22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연결선: 꺾임 28">
                  <a:extLst>
                    <a:ext uri="{FF2B5EF4-FFF2-40B4-BE49-F238E27FC236}">
                      <a16:creationId xmlns:a16="http://schemas.microsoft.com/office/drawing/2014/main" id="{970D248D-1D28-4AC0-8AD1-B8A22211EEB2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연결선: 꺾임 29">
                  <a:extLst>
                    <a:ext uri="{FF2B5EF4-FFF2-40B4-BE49-F238E27FC236}">
                      <a16:creationId xmlns:a16="http://schemas.microsoft.com/office/drawing/2014/main" id="{7889C7BC-8907-48BC-AD8E-E12245821F62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A9994237-DADC-42F7-9F09-4D0E8F65A0C4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9CDCE2B-EE10-4CCE-A515-DEC135C5AB79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4913DB7-174A-4B4A-A4C4-A785AFC75F56}"/>
                  </a:ext>
                </a:extLst>
              </p:cNvPr>
              <p:cNvSpPr/>
              <p:nvPr/>
            </p:nvSpPr>
            <p:spPr>
              <a:xfrm>
                <a:off x="1440825" y="2513320"/>
                <a:ext cx="1147764" cy="3975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Bundle1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EE50D-EC42-4016-8782-77B91C20B823}"/>
                </a:ext>
              </a:extLst>
            </p:cNvPr>
            <p:cNvSpPr txBox="1"/>
            <p:nvPr/>
          </p:nvSpPr>
          <p:spPr>
            <a:xfrm>
              <a:off x="5581274" y="1045517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441A4"/>
                  </a:solidFill>
                </a:rPr>
                <a:t>〮〮〮〮〮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0ACBE10-132E-4CD7-BBB7-E2D0AAFD08AA}"/>
                </a:ext>
              </a:extLst>
            </p:cNvPr>
            <p:cNvGrpSpPr/>
            <p:nvPr/>
          </p:nvGrpSpPr>
          <p:grpSpPr>
            <a:xfrm>
              <a:off x="8477249" y="2394296"/>
              <a:ext cx="3505200" cy="3182630"/>
              <a:chOff x="247650" y="2513320"/>
              <a:chExt cx="3505200" cy="318263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366055D-4EBF-42D0-A409-AE7EF1791AA7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E3D5CB6-1923-47F6-8720-DFCBC778DA2B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129C9DB-A578-4A5B-BACF-C0F8C39C20B8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22B35E9-6457-4901-9E1D-8CD6B97C8FDA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8ACF96E-AD13-468B-8710-E20F937FD1C6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67835EA-8F3D-4570-B54B-2E5EFC15FA60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15CD93A-6EE1-4F5D-8F61-97AEA17BDD39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CCCD90-F095-47E4-9866-CFD0CF8CE4EC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82EC05C-6E99-4224-B665-83C1E9F8DD4D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2104782-BB8C-4DAA-9721-7F7A25E7B162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9A9D20B-67B8-4BDF-A602-9781D1C5C624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35DE96A-FF55-4ED8-BF1C-19821A4CB924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F33D5AD3-1A6E-40A7-B635-DAE98DEE1CDF}"/>
                    </a:ext>
                  </a:extLst>
                </p:cNvPr>
                <p:cNvCxnSpPr>
                  <a:stCxn id="59" idx="2"/>
                  <a:endCxn id="62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연결선: 꺾임 68">
                  <a:extLst>
                    <a:ext uri="{FF2B5EF4-FFF2-40B4-BE49-F238E27FC236}">
                      <a16:creationId xmlns:a16="http://schemas.microsoft.com/office/drawing/2014/main" id="{856988C9-6CF5-4B9C-87A1-6099D5244C1B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연결선: 꺾임 69">
                  <a:extLst>
                    <a:ext uri="{FF2B5EF4-FFF2-40B4-BE49-F238E27FC236}">
                      <a16:creationId xmlns:a16="http://schemas.microsoft.com/office/drawing/2014/main" id="{E1160EFB-3828-4E3B-B014-2E56FB9CB6BE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연결선: 꺾임 70">
                  <a:extLst>
                    <a:ext uri="{FF2B5EF4-FFF2-40B4-BE49-F238E27FC236}">
                      <a16:creationId xmlns:a16="http://schemas.microsoft.com/office/drawing/2014/main" id="{3B579C23-41DC-4B08-B122-33A8F1160AEF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28536A2-79E5-4CD5-9159-467D76C30AC5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AF973D0-CA95-411E-81F9-0AC930F15AD9}"/>
                  </a:ext>
                </a:extLst>
              </p:cNvPr>
              <p:cNvSpPr/>
              <p:nvPr/>
            </p:nvSpPr>
            <p:spPr>
              <a:xfrm>
                <a:off x="1390782" y="2513320"/>
                <a:ext cx="1218935" cy="290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 n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CC825E8-BA0A-4E40-9A33-CD0D2D9B8E92}"/>
                </a:ext>
              </a:extLst>
            </p:cNvPr>
            <p:cNvGrpSpPr/>
            <p:nvPr/>
          </p:nvGrpSpPr>
          <p:grpSpPr>
            <a:xfrm>
              <a:off x="3790949" y="2379964"/>
              <a:ext cx="3505200" cy="3196962"/>
              <a:chOff x="247650" y="2498988"/>
              <a:chExt cx="3505200" cy="319696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94D9010-030F-4FBB-B383-1692A982CAD7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DC54D-22D1-456E-B10E-BBD9D60A8B9D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3156E322-6ECF-4707-9A96-3DB94887E132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8E19816-0799-43DC-910D-18FEF8A85E13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8BEE35-3EEB-4C5C-A788-1B1F34F42DCB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80515B3-1524-4E63-A77D-BAD05B57FC2E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1351C64-6192-4D9A-9C13-204B858B978E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B45A49EF-FE12-4259-8187-DD3D2D551910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3C0D6603-E9EA-4698-BEBA-C21182F9AFF7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9035A73E-82DC-4AD7-818E-67F15A303CE6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7FC8EAE6-C362-47D4-BDD6-775A10F9F9B5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C3C51E4-3386-4E30-B219-F806A9DE7B89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87" name="연결선: 꺾임 86">
                  <a:extLst>
                    <a:ext uri="{FF2B5EF4-FFF2-40B4-BE49-F238E27FC236}">
                      <a16:creationId xmlns:a16="http://schemas.microsoft.com/office/drawing/2014/main" id="{DF99CFE9-C6AA-4B29-9C3F-097DAA447ED0}"/>
                    </a:ext>
                  </a:extLst>
                </p:cNvPr>
                <p:cNvCxnSpPr>
                  <a:stCxn id="78" idx="2"/>
                  <a:endCxn id="81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연결선: 꺾임 87">
                  <a:extLst>
                    <a:ext uri="{FF2B5EF4-FFF2-40B4-BE49-F238E27FC236}">
                      <a16:creationId xmlns:a16="http://schemas.microsoft.com/office/drawing/2014/main" id="{42597A83-4186-4812-94DF-C39914163098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연결선: 꺾임 88">
                  <a:extLst>
                    <a:ext uri="{FF2B5EF4-FFF2-40B4-BE49-F238E27FC236}">
                      <a16:creationId xmlns:a16="http://schemas.microsoft.com/office/drawing/2014/main" id="{FBAE6656-F6DB-41C7-BD39-A39CB49296F9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연결선: 꺾임 89">
                  <a:extLst>
                    <a:ext uri="{FF2B5EF4-FFF2-40B4-BE49-F238E27FC236}">
                      <a16:creationId xmlns:a16="http://schemas.microsoft.com/office/drawing/2014/main" id="{7753D775-F07C-4EE2-9162-ED6F780EA739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4E78D68-390D-4E5A-9FC7-C38CBCC667B1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7994AFF-D767-4BAE-BBCE-EF5CC43F54A8}"/>
                  </a:ext>
                </a:extLst>
              </p:cNvPr>
              <p:cNvSpPr/>
              <p:nvPr/>
            </p:nvSpPr>
            <p:spPr>
              <a:xfrm>
                <a:off x="1422863" y="2498988"/>
                <a:ext cx="1147764" cy="276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Bundle2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15F081-3355-4DA1-B8AA-B71EED0AF8DC}"/>
                </a:ext>
              </a:extLst>
            </p:cNvPr>
            <p:cNvSpPr txBox="1"/>
            <p:nvPr/>
          </p:nvSpPr>
          <p:spPr>
            <a:xfrm>
              <a:off x="7428750" y="3893857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441A4"/>
                  </a:solidFill>
                </a:rPr>
                <a:t>〮〮〮〮〮</a:t>
              </a: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61D9E4-E084-4887-BF50-44D33723EA39}"/>
                </a:ext>
              </a:extLst>
            </p:cNvPr>
            <p:cNvCxnSpPr>
              <a:cxnSpLocks/>
              <a:stCxn id="99" idx="2"/>
              <a:endCxn id="51" idx="0"/>
            </p:cNvCxnSpPr>
            <p:nvPr/>
          </p:nvCxnSpPr>
          <p:spPr>
            <a:xfrm rot="16200000" flipH="1">
              <a:off x="828671" y="1460266"/>
              <a:ext cx="891439" cy="976619"/>
            </a:xfrm>
            <a:prstGeom prst="bentConnector3">
              <a:avLst/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242DDE6-A66C-4E23-BB27-A9C52A95BB20}"/>
                </a:ext>
              </a:extLst>
            </p:cNvPr>
            <p:cNvSpPr/>
            <p:nvPr/>
          </p:nvSpPr>
          <p:spPr>
            <a:xfrm>
              <a:off x="419368" y="1026608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FA7C801C-9627-4D26-8D2E-51E1F2F05B97}"/>
                </a:ext>
              </a:extLst>
            </p:cNvPr>
            <p:cNvCxnSpPr>
              <a:cxnSpLocks/>
              <a:stCxn id="106" idx="2"/>
              <a:endCxn id="76" idx="0"/>
            </p:cNvCxnSpPr>
            <p:nvPr/>
          </p:nvCxnSpPr>
          <p:spPr>
            <a:xfrm rot="16200000" flipH="1">
              <a:off x="3316404" y="156323"/>
              <a:ext cx="877107" cy="35701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FC98321-EB67-48DB-A527-5AE047696227}"/>
                </a:ext>
              </a:extLst>
            </p:cNvPr>
            <p:cNvSpPr/>
            <p:nvPr/>
          </p:nvSpPr>
          <p:spPr>
            <a:xfrm>
              <a:off x="1603157" y="1026608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E30E432-B9FF-4A27-AB78-5F1D6AFCE615}"/>
                </a:ext>
              </a:extLst>
            </p:cNvPr>
            <p:cNvSpPr/>
            <p:nvPr/>
          </p:nvSpPr>
          <p:spPr>
            <a:xfrm>
              <a:off x="11039207" y="1045517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D0D3A30E-33A3-4C9F-9DDE-FE2A4F63B2F9}"/>
                </a:ext>
              </a:extLst>
            </p:cNvPr>
            <p:cNvCxnSpPr>
              <a:cxnSpLocks/>
              <a:stCxn id="94" idx="2"/>
              <a:endCxn id="57" idx="0"/>
            </p:cNvCxnSpPr>
            <p:nvPr/>
          </p:nvCxnSpPr>
          <p:spPr>
            <a:xfrm rot="5400000">
              <a:off x="9796099" y="1955516"/>
              <a:ext cx="872530" cy="50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AF11299-B40A-4B84-B6BE-5C3E1CA6F2DC}"/>
                </a:ext>
              </a:extLst>
            </p:cNvPr>
            <p:cNvSpPr/>
            <p:nvPr/>
          </p:nvSpPr>
          <p:spPr>
            <a:xfrm>
              <a:off x="9868166" y="1045517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3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239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9</cp:revision>
  <dcterms:created xsi:type="dcterms:W3CDTF">2020-04-21T07:28:25Z</dcterms:created>
  <dcterms:modified xsi:type="dcterms:W3CDTF">2020-05-08T14:54:37Z</dcterms:modified>
</cp:coreProperties>
</file>