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1A4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F624A-BE99-478C-93D7-0D71BC951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73C88-47FC-474C-BBCB-C5F6CB10D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FCD2B-218F-4135-8DF7-C08157B0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CEBCA-9E81-40AA-91DE-E25EB306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E21FA-DF9C-42ED-B24A-5A08513B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2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16B33-AD92-417B-AF02-2CF4107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868DE-357E-4AFA-8B9C-15C8864F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2F1AF-02F3-4357-AD1B-C14A088D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AE086-C90D-4134-82ED-715FDC72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F2DF9-5EF6-4215-A85F-F91198C1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A1BE2-3B8E-48A8-B5BE-D76D82E04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97D36-6049-42A7-A3FE-28970D27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5C236-9532-4768-BEAE-D9AF0B0E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A9588-453E-4155-B4BB-BBB78AF2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BBBC8-A214-45F3-B7AF-E4F852CC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5AFED-BCC8-4BBC-A930-536976ED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F1725-A131-4C4C-9F72-661F7AED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B5C0-92C1-401D-8423-168DC2C1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8716-480A-489E-8F90-6E6D41BF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9DF8E-4A36-4451-B11C-6F43C99A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5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D4730-3FBE-4E85-8822-00E1D459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A953C-65E3-4468-ADC6-D8933762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06D42-B294-4850-9705-356DCAC5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DDA8D-C2E4-4B9D-89DB-33FE06C8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FE420-BA25-4E9B-B42C-3DDE2A01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78E4-8E40-43BB-949F-9625EA9E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EE165-8F54-4BFD-BFF4-E09001584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18A27-BCE3-4CEA-842A-741F25E79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2D1E2-8F5D-4A57-BB17-EB2014FE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A0706-8D9F-400A-9351-C5CEB3A8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0CCA5-D5A4-48E2-BEA7-08311518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7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9D6C-0D27-4F0D-9424-0A0B4946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06724-4FE0-493F-9784-E615B56B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4D509-B370-450E-842D-1F90D28D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41DF12-FB79-44D3-922E-616EAE169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2FCE50-176A-4CBF-90CC-416369908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C3ACAE-D6A7-49F9-82A3-CA8E6395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250E1-F2C0-4ED7-A944-7D4A27F4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81340-FC7F-4033-B16B-29C4334F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9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5B161-E9F5-4D1D-9966-F1ED020B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82AEF-39A7-45FB-B2E8-874730DB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12B5-D8C6-4A87-9FB5-913B6AB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90D2-BC7A-4B7B-91FD-B0B62618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2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57633D-8B6C-4C2E-8C5F-B24A236C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CDFCAF-CF9F-40DD-87C0-6D86492F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7C7CA-9E13-4687-9C78-F4C66B9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2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6A0A7-0E9D-4913-9458-1FF6E6E2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034E-2B4F-4B08-9B79-108CEC9D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F50AF-206C-4A8E-B367-3531C353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FA06F-33B8-44A3-B18C-6DD626C5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1CD345-2CBC-4FF0-8D3F-F1EE1E16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CC429-DF19-4EA9-8BAD-77F509B7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1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D94BD-A938-4DC8-B712-577D4142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163FE-E311-4A8B-A46D-FB60F8117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3C081-3102-47EC-A5AB-977800887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F5A04-873B-403E-A66F-3C780949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3CE45-448A-4662-83CC-DF952339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E7C1A-238E-451A-BC7D-E6F03104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3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1672FC-B9B2-46DC-BDB9-3E77C2F9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F7AE3-1488-477B-A978-1324C26F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543DD-EEC3-46A8-AA13-D40C71A41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AA2A-F9C0-48E7-BF37-DF0038291A55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857AB-8B05-4AFC-AF79-8AEFC724B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C8D8C-7140-45D0-B992-B0989231B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0225-4EE3-46B8-AE71-4D12A6527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4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A23F05CF-EF3A-4315-BACB-389F2DE3418D}"/>
              </a:ext>
            </a:extLst>
          </p:cNvPr>
          <p:cNvGrpSpPr/>
          <p:nvPr/>
        </p:nvGrpSpPr>
        <p:grpSpPr>
          <a:xfrm>
            <a:off x="3114675" y="459580"/>
            <a:ext cx="5972175" cy="5426870"/>
            <a:chOff x="3114675" y="459580"/>
            <a:chExt cx="5972175" cy="542687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2202A1-518E-42A7-9738-B828AFB87658}"/>
                </a:ext>
              </a:extLst>
            </p:cNvPr>
            <p:cNvSpPr/>
            <p:nvPr/>
          </p:nvSpPr>
          <p:spPr>
            <a:xfrm>
              <a:off x="3114675" y="459580"/>
              <a:ext cx="5972175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6441A4"/>
                  </a:solidFill>
                </a:rPr>
                <a:t>https://api.twitch.tv/kraken/videos/:videoId/comments</a:t>
              </a:r>
              <a:endParaRPr lang="ko-KR" altLang="en-US" sz="1600" b="1" dirty="0">
                <a:solidFill>
                  <a:srgbClr val="6441A4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B2D83E3-E50A-4E82-91FC-4F34234CDE81}"/>
                </a:ext>
              </a:extLst>
            </p:cNvPr>
            <p:cNvSpPr/>
            <p:nvPr/>
          </p:nvSpPr>
          <p:spPr>
            <a:xfrm>
              <a:off x="4000499" y="1428750"/>
              <a:ext cx="3829050" cy="390525"/>
            </a:xfrm>
            <a:prstGeom prst="rect">
              <a:avLst/>
            </a:prstGeom>
            <a:noFill/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441A4"/>
                  </a:solidFill>
                </a:rPr>
                <a:t>Comments 60 </a:t>
              </a:r>
              <a:r>
                <a:rPr lang="ko-KR" altLang="en-US" b="1" dirty="0">
                  <a:solidFill>
                    <a:srgbClr val="6441A4"/>
                  </a:solidFill>
                </a:rPr>
                <a:t>여개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6714012-8696-4E57-A225-2AB5A0C6CE31}"/>
                </a:ext>
              </a:extLst>
            </p:cNvPr>
            <p:cNvSpPr/>
            <p:nvPr/>
          </p:nvSpPr>
          <p:spPr>
            <a:xfrm>
              <a:off x="7829548" y="1428749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_next</a:t>
              </a:r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65F59F-8307-4708-9FD8-5349944D5CAB}"/>
                </a:ext>
              </a:extLst>
            </p:cNvPr>
            <p:cNvSpPr/>
            <p:nvPr/>
          </p:nvSpPr>
          <p:spPr>
            <a:xfrm>
              <a:off x="4000499" y="2362198"/>
              <a:ext cx="3829050" cy="390525"/>
            </a:xfrm>
            <a:prstGeom prst="rect">
              <a:avLst/>
            </a:prstGeom>
            <a:noFill/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441A4"/>
                  </a:solidFill>
                </a:rPr>
                <a:t>Comments 60 </a:t>
              </a:r>
              <a:r>
                <a:rPr lang="ko-KR" altLang="en-US" b="1" dirty="0">
                  <a:solidFill>
                    <a:srgbClr val="6441A4"/>
                  </a:solidFill>
                </a:rPr>
                <a:t>여개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3044D6-B528-41B9-80EF-9BEC66BA161B}"/>
                </a:ext>
              </a:extLst>
            </p:cNvPr>
            <p:cNvSpPr/>
            <p:nvPr/>
          </p:nvSpPr>
          <p:spPr>
            <a:xfrm>
              <a:off x="7829548" y="2362197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_next</a:t>
              </a:r>
              <a:endParaRPr lang="ko-KR" altLang="en-US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4EE9E2-33D3-4AF7-8697-1D230618DBFD}"/>
                </a:ext>
              </a:extLst>
            </p:cNvPr>
            <p:cNvSpPr/>
            <p:nvPr/>
          </p:nvSpPr>
          <p:spPr>
            <a:xfrm>
              <a:off x="3114675" y="2362197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</a:t>
              </a:r>
              <a:r>
                <a:rPr lang="en-US" altLang="ko-KR" b="1" dirty="0" err="1"/>
                <a:t>prev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51E2FD0-42D1-4DFA-B536-D68F039D205A}"/>
                </a:ext>
              </a:extLst>
            </p:cNvPr>
            <p:cNvSpPr/>
            <p:nvPr/>
          </p:nvSpPr>
          <p:spPr>
            <a:xfrm>
              <a:off x="4000499" y="4591050"/>
              <a:ext cx="3829050" cy="390525"/>
            </a:xfrm>
            <a:prstGeom prst="rect">
              <a:avLst/>
            </a:prstGeom>
            <a:noFill/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441A4"/>
                  </a:solidFill>
                </a:rPr>
                <a:t>Comments 60 </a:t>
              </a:r>
              <a:r>
                <a:rPr lang="ko-KR" altLang="en-US" b="1" dirty="0">
                  <a:solidFill>
                    <a:srgbClr val="6441A4"/>
                  </a:solidFill>
                </a:rPr>
                <a:t>여개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93BED0-9DDC-46FB-AD8C-EE0C462DDDA9}"/>
                </a:ext>
              </a:extLst>
            </p:cNvPr>
            <p:cNvSpPr/>
            <p:nvPr/>
          </p:nvSpPr>
          <p:spPr>
            <a:xfrm>
              <a:off x="7829548" y="4591049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_next</a:t>
              </a:r>
              <a:endParaRPr lang="ko-KR" altLang="en-US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E36D48-40A1-4442-90DE-B72C5CA4A111}"/>
                </a:ext>
              </a:extLst>
            </p:cNvPr>
            <p:cNvSpPr/>
            <p:nvPr/>
          </p:nvSpPr>
          <p:spPr>
            <a:xfrm>
              <a:off x="3114675" y="4591049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</a:t>
              </a:r>
              <a:r>
                <a:rPr lang="en-US" altLang="ko-KR" b="1" dirty="0" err="1"/>
                <a:t>prev</a:t>
              </a:r>
              <a:endParaRPr lang="ko-KR" altLang="en-US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218D0B-613F-4B82-B325-61F8621C1E60}"/>
                </a:ext>
              </a:extLst>
            </p:cNvPr>
            <p:cNvSpPr/>
            <p:nvPr/>
          </p:nvSpPr>
          <p:spPr>
            <a:xfrm>
              <a:off x="4000499" y="5495925"/>
              <a:ext cx="3829050" cy="390525"/>
            </a:xfrm>
            <a:prstGeom prst="rect">
              <a:avLst/>
            </a:prstGeom>
            <a:noFill/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441A4"/>
                  </a:solidFill>
                </a:rPr>
                <a:t>Comments 60 </a:t>
              </a:r>
              <a:r>
                <a:rPr lang="ko-KR" altLang="en-US" b="1" dirty="0">
                  <a:solidFill>
                    <a:srgbClr val="6441A4"/>
                  </a:solidFill>
                </a:rPr>
                <a:t>여개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6ED3D8C-7D69-40A5-B19F-BA3D6271FC09}"/>
                </a:ext>
              </a:extLst>
            </p:cNvPr>
            <p:cNvSpPr/>
            <p:nvPr/>
          </p:nvSpPr>
          <p:spPr>
            <a:xfrm>
              <a:off x="3114675" y="5495924"/>
              <a:ext cx="885825" cy="390525"/>
            </a:xfrm>
            <a:prstGeom prst="rect">
              <a:avLst/>
            </a:prstGeom>
            <a:solidFill>
              <a:srgbClr val="6441A4"/>
            </a:solidFill>
            <a:ln w="38100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_</a:t>
              </a:r>
              <a:r>
                <a:rPr lang="en-US" altLang="ko-KR" b="1" dirty="0" err="1"/>
                <a:t>prev</a:t>
              </a:r>
              <a:endParaRPr lang="ko-KR" altLang="en-US" b="1" dirty="0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6D2446B-C04D-476F-8A01-F3287C983378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 rot="5400000">
              <a:off x="5643564" y="-266701"/>
              <a:ext cx="542923" cy="4714873"/>
            </a:xfrm>
            <a:prstGeom prst="bentConnector3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A4D13969-C9BE-4F91-9304-1E2D4E0A4DF5}"/>
                </a:ext>
              </a:extLst>
            </p:cNvPr>
            <p:cNvCxnSpPr/>
            <p:nvPr/>
          </p:nvCxnSpPr>
          <p:spPr>
            <a:xfrm rot="5400000">
              <a:off x="5643562" y="623884"/>
              <a:ext cx="542923" cy="4714873"/>
            </a:xfrm>
            <a:prstGeom prst="bentConnector3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A704FF3-358E-435B-B3DC-8AE1C9B983A7}"/>
                </a:ext>
              </a:extLst>
            </p:cNvPr>
            <p:cNvCxnSpPr/>
            <p:nvPr/>
          </p:nvCxnSpPr>
          <p:spPr>
            <a:xfrm rot="5400000">
              <a:off x="5643562" y="1962150"/>
              <a:ext cx="542923" cy="4714873"/>
            </a:xfrm>
            <a:prstGeom prst="bentConnector3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46EC8EE0-4CD4-4D9F-BE09-D54A73E615AE}"/>
                </a:ext>
              </a:extLst>
            </p:cNvPr>
            <p:cNvCxnSpPr/>
            <p:nvPr/>
          </p:nvCxnSpPr>
          <p:spPr>
            <a:xfrm rot="5400000">
              <a:off x="5643562" y="2857498"/>
              <a:ext cx="542923" cy="4714873"/>
            </a:xfrm>
            <a:prstGeom prst="bentConnector3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8BB287-D57D-4861-B69E-C33E0474BD66}"/>
                </a:ext>
              </a:extLst>
            </p:cNvPr>
            <p:cNvSpPr/>
            <p:nvPr/>
          </p:nvSpPr>
          <p:spPr>
            <a:xfrm>
              <a:off x="4000498" y="3055144"/>
              <a:ext cx="3829050" cy="1190619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7030A0"/>
                  </a:solidFill>
                </a:rPr>
                <a:t>:</a:t>
              </a:r>
            </a:p>
            <a:p>
              <a:pPr algn="ctr"/>
              <a:r>
                <a:rPr lang="en-US" altLang="ko-KR" sz="1600" b="1" dirty="0">
                  <a:solidFill>
                    <a:srgbClr val="7030A0"/>
                  </a:solidFill>
                </a:rPr>
                <a:t>(1,000</a:t>
              </a:r>
              <a:r>
                <a:rPr lang="ko-KR" altLang="en-US" sz="1600" b="1" dirty="0">
                  <a:solidFill>
                    <a:srgbClr val="7030A0"/>
                  </a:solidFill>
                </a:rPr>
                <a:t>번 이상 호출</a:t>
              </a:r>
              <a:r>
                <a:rPr lang="en-US" altLang="ko-KR" sz="1600" b="1" dirty="0">
                  <a:solidFill>
                    <a:srgbClr val="7030A0"/>
                  </a:solidFill>
                </a:rPr>
                <a:t>)</a:t>
              </a:r>
            </a:p>
            <a:p>
              <a:pPr algn="ctr"/>
              <a:r>
                <a:rPr lang="en-US" altLang="ko-KR" b="1" dirty="0">
                  <a:solidFill>
                    <a:srgbClr val="7030A0"/>
                  </a:solidFill>
                </a:rPr>
                <a:t>: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7F4013A-ACE9-4C44-807D-35AB1FE66CD2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6096000" y="973930"/>
              <a:ext cx="4763" cy="311945"/>
            </a:xfrm>
            <a:prstGeom prst="straightConnector1">
              <a:avLst/>
            </a:prstGeom>
            <a:ln w="38100">
              <a:solidFill>
                <a:srgbClr val="6441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69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62508C1-3DFB-4042-B2B4-3B6A6B225B79}"/>
              </a:ext>
            </a:extLst>
          </p:cNvPr>
          <p:cNvGrpSpPr/>
          <p:nvPr/>
        </p:nvGrpSpPr>
        <p:grpSpPr>
          <a:xfrm>
            <a:off x="-4357" y="319385"/>
            <a:ext cx="12048717" cy="5257541"/>
            <a:chOff x="-4357" y="319385"/>
            <a:chExt cx="12048717" cy="5257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545073-83A0-4C49-8783-B734065A7149}"/>
                </a:ext>
              </a:extLst>
            </p:cNvPr>
            <p:cNvSpPr txBox="1"/>
            <p:nvPr/>
          </p:nvSpPr>
          <p:spPr>
            <a:xfrm>
              <a:off x="5581274" y="319385"/>
              <a:ext cx="1029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6441A4"/>
                  </a:solidFill>
                </a:rPr>
                <a:t>Video</a:t>
              </a:r>
              <a:endParaRPr lang="ko-KR" altLang="en-US" sz="2400" b="1" dirty="0">
                <a:solidFill>
                  <a:srgbClr val="6441A4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C8B82A-4F95-4BAA-BE36-3C1569B9415F}"/>
                </a:ext>
              </a:extLst>
            </p:cNvPr>
            <p:cNvSpPr/>
            <p:nvPr/>
          </p:nvSpPr>
          <p:spPr>
            <a:xfrm>
              <a:off x="7810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441A4"/>
                  </a:solidFill>
                </a:rPr>
                <a:t>Bundle1</a:t>
              </a:r>
              <a:endParaRPr lang="ko-KR" altLang="en-US" dirty="0">
                <a:solidFill>
                  <a:srgbClr val="6441A4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DA5FD0-31C1-4471-AF73-9E21C72D8A3B}"/>
                </a:ext>
              </a:extLst>
            </p:cNvPr>
            <p:cNvSpPr/>
            <p:nvPr/>
          </p:nvSpPr>
          <p:spPr>
            <a:xfrm>
              <a:off x="19621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441A4"/>
                  </a:solidFill>
                </a:rPr>
                <a:t>Bundle2</a:t>
              </a:r>
              <a:endParaRPr lang="ko-KR" altLang="en-US" dirty="0">
                <a:solidFill>
                  <a:srgbClr val="6441A4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74A673-6AF5-4357-BA03-D066C891EC82}"/>
                </a:ext>
              </a:extLst>
            </p:cNvPr>
            <p:cNvSpPr/>
            <p:nvPr/>
          </p:nvSpPr>
          <p:spPr>
            <a:xfrm>
              <a:off x="31432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849DD3-5AD4-4897-A036-9CE9C140E5DB}"/>
                </a:ext>
              </a:extLst>
            </p:cNvPr>
            <p:cNvSpPr/>
            <p:nvPr/>
          </p:nvSpPr>
          <p:spPr>
            <a:xfrm>
              <a:off x="43243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A33F60-664F-48CC-AF40-CEACD4E36134}"/>
                </a:ext>
              </a:extLst>
            </p:cNvPr>
            <p:cNvSpPr/>
            <p:nvPr/>
          </p:nvSpPr>
          <p:spPr>
            <a:xfrm>
              <a:off x="66865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E71D80-AD3B-4666-96B1-B70894C86C30}"/>
                </a:ext>
              </a:extLst>
            </p:cNvPr>
            <p:cNvSpPr/>
            <p:nvPr/>
          </p:nvSpPr>
          <p:spPr>
            <a:xfrm>
              <a:off x="78676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F3A7877-8B29-4BF9-8D36-816B28704967}"/>
                </a:ext>
              </a:extLst>
            </p:cNvPr>
            <p:cNvSpPr/>
            <p:nvPr/>
          </p:nvSpPr>
          <p:spPr>
            <a:xfrm>
              <a:off x="90487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441A4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89373A-D914-4AB7-ADF1-ECC4DBB437E8}"/>
                </a:ext>
              </a:extLst>
            </p:cNvPr>
            <p:cNvSpPr/>
            <p:nvPr/>
          </p:nvSpPr>
          <p:spPr>
            <a:xfrm>
              <a:off x="10229849" y="1038225"/>
              <a:ext cx="1181100" cy="476250"/>
            </a:xfrm>
            <a:prstGeom prst="rect">
              <a:avLst/>
            </a:prstGeom>
            <a:noFill/>
            <a:ln w="28575">
              <a:solidFill>
                <a:srgbClr val="644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6441A4"/>
                  </a:solidFill>
                </a:rPr>
                <a:t>Bundle n</a:t>
              </a:r>
              <a:endParaRPr lang="ko-KR" altLang="en-US" dirty="0">
                <a:solidFill>
                  <a:srgbClr val="6441A4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31D2783-9C1A-4686-B2B6-9450C9ACE88D}"/>
                </a:ext>
              </a:extLst>
            </p:cNvPr>
            <p:cNvGrpSpPr/>
            <p:nvPr/>
          </p:nvGrpSpPr>
          <p:grpSpPr>
            <a:xfrm>
              <a:off x="-4357" y="2394296"/>
              <a:ext cx="3505200" cy="3182630"/>
              <a:chOff x="247650" y="2513320"/>
              <a:chExt cx="3505200" cy="318263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3BD2AB-FB09-48AA-A6D8-58D78240CD84}"/>
                  </a:ext>
                </a:extLst>
              </p:cNvPr>
              <p:cNvSpPr/>
              <p:nvPr/>
            </p:nvSpPr>
            <p:spPr>
              <a:xfrm>
                <a:off x="247650" y="2705100"/>
                <a:ext cx="3505200" cy="2990850"/>
              </a:xfrm>
              <a:prstGeom prst="rect">
                <a:avLst/>
              </a:prstGeom>
              <a:noFill/>
              <a:ln w="28575">
                <a:solidFill>
                  <a:srgbClr val="644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C625379-F195-416F-8F9A-02B2E1E41E47}"/>
                  </a:ext>
                </a:extLst>
              </p:cNvPr>
              <p:cNvGrpSpPr/>
              <p:nvPr/>
            </p:nvGrpSpPr>
            <p:grpSpPr>
              <a:xfrm>
                <a:off x="409576" y="2975947"/>
                <a:ext cx="3190059" cy="2539028"/>
                <a:chOff x="3114675" y="1428749"/>
                <a:chExt cx="5600698" cy="4457701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1C78CA60-5F45-4C88-9553-4FE57F66B51A}"/>
                    </a:ext>
                  </a:extLst>
                </p:cNvPr>
                <p:cNvSpPr/>
                <p:nvPr/>
              </p:nvSpPr>
              <p:spPr>
                <a:xfrm>
                  <a:off x="4000499" y="14287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3F9B020-BA1A-459A-A1AA-2EDC46C6AC0A}"/>
                    </a:ext>
                  </a:extLst>
                </p:cNvPr>
                <p:cNvSpPr/>
                <p:nvPr/>
              </p:nvSpPr>
              <p:spPr>
                <a:xfrm>
                  <a:off x="7829548" y="14287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A6D8F62-D332-4B6D-870A-E6792A7FC860}"/>
                    </a:ext>
                  </a:extLst>
                </p:cNvPr>
                <p:cNvSpPr/>
                <p:nvPr/>
              </p:nvSpPr>
              <p:spPr>
                <a:xfrm>
                  <a:off x="4000499" y="2362198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ACA3BE5-F88B-4326-B049-159290B8FAC5}"/>
                    </a:ext>
                  </a:extLst>
                </p:cNvPr>
                <p:cNvSpPr/>
                <p:nvPr/>
              </p:nvSpPr>
              <p:spPr>
                <a:xfrm>
                  <a:off x="7829548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C505F5C-5152-4A0D-8B47-C5880D2CC345}"/>
                    </a:ext>
                  </a:extLst>
                </p:cNvPr>
                <p:cNvSpPr/>
                <p:nvPr/>
              </p:nvSpPr>
              <p:spPr>
                <a:xfrm>
                  <a:off x="3114675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42C70E0-4F9B-442F-A247-514924962522}"/>
                    </a:ext>
                  </a:extLst>
                </p:cNvPr>
                <p:cNvSpPr/>
                <p:nvPr/>
              </p:nvSpPr>
              <p:spPr>
                <a:xfrm>
                  <a:off x="4000499" y="45910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81DB4C9-E9F4-4F7C-807C-9A23E147D59F}"/>
                    </a:ext>
                  </a:extLst>
                </p:cNvPr>
                <p:cNvSpPr/>
                <p:nvPr/>
              </p:nvSpPr>
              <p:spPr>
                <a:xfrm>
                  <a:off x="7829548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8E48D0C-25E4-4ECD-A0F5-0A0399D9C1FB}"/>
                    </a:ext>
                  </a:extLst>
                </p:cNvPr>
                <p:cNvSpPr/>
                <p:nvPr/>
              </p:nvSpPr>
              <p:spPr>
                <a:xfrm>
                  <a:off x="3114675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55D09CD-4892-40A1-B6A7-6A9E3295D010}"/>
                    </a:ext>
                  </a:extLst>
                </p:cNvPr>
                <p:cNvSpPr/>
                <p:nvPr/>
              </p:nvSpPr>
              <p:spPr>
                <a:xfrm>
                  <a:off x="4000499" y="5495925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AA99C25-E1D8-4F6F-BC26-D344904E1066}"/>
                    </a:ext>
                  </a:extLst>
                </p:cNvPr>
                <p:cNvSpPr/>
                <p:nvPr/>
              </p:nvSpPr>
              <p:spPr>
                <a:xfrm>
                  <a:off x="3114675" y="5495924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cxnSp>
              <p:nvCxnSpPr>
                <p:cNvPr id="28" name="연결선: 꺾임 27">
                  <a:extLst>
                    <a:ext uri="{FF2B5EF4-FFF2-40B4-BE49-F238E27FC236}">
                      <a16:creationId xmlns:a16="http://schemas.microsoft.com/office/drawing/2014/main" id="{B6DE1327-4EB4-4637-B8C6-40DBFDC795A4}"/>
                    </a:ext>
                  </a:extLst>
                </p:cNvPr>
                <p:cNvCxnSpPr>
                  <a:stCxn id="19" idx="2"/>
                  <a:endCxn id="22" idx="0"/>
                </p:cNvCxnSpPr>
                <p:nvPr/>
              </p:nvCxnSpPr>
              <p:spPr>
                <a:xfrm rot="5400000">
                  <a:off x="5643564" y="-266701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연결선: 꺾임 28">
                  <a:extLst>
                    <a:ext uri="{FF2B5EF4-FFF2-40B4-BE49-F238E27FC236}">
                      <a16:creationId xmlns:a16="http://schemas.microsoft.com/office/drawing/2014/main" id="{970D248D-1D28-4AC0-8AD1-B8A22211EEB2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623884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연결선: 꺾임 29">
                  <a:extLst>
                    <a:ext uri="{FF2B5EF4-FFF2-40B4-BE49-F238E27FC236}">
                      <a16:creationId xmlns:a16="http://schemas.microsoft.com/office/drawing/2014/main" id="{7889C7BC-8907-48BC-AD8E-E12245821F62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1962150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연결선: 꺾임 30">
                  <a:extLst>
                    <a:ext uri="{FF2B5EF4-FFF2-40B4-BE49-F238E27FC236}">
                      <a16:creationId xmlns:a16="http://schemas.microsoft.com/office/drawing/2014/main" id="{A9994237-DADC-42F7-9F09-4D0E8F65A0C4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2857498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9CDCE2B-EE10-4CCE-A515-DEC135C5AB79}"/>
                    </a:ext>
                  </a:extLst>
                </p:cNvPr>
                <p:cNvSpPr/>
                <p:nvPr/>
              </p:nvSpPr>
              <p:spPr>
                <a:xfrm>
                  <a:off x="4000498" y="3055144"/>
                  <a:ext cx="3829050" cy="119061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</a:p>
                <a:p>
                  <a:pPr algn="ctr"/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(1,000/n </a:t>
                  </a:r>
                  <a:r>
                    <a:rPr lang="ko-KR" altLang="en-US" sz="900" b="1" dirty="0">
                      <a:solidFill>
                        <a:srgbClr val="7030A0"/>
                      </a:solidFill>
                    </a:rPr>
                    <a:t>번 호출</a:t>
                  </a:r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  <a:endParaRPr lang="ko-KR" altLang="en-US" sz="1000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4913DB7-174A-4B4A-A4C4-A785AFC75F56}"/>
                  </a:ext>
                </a:extLst>
              </p:cNvPr>
              <p:cNvSpPr/>
              <p:nvPr/>
            </p:nvSpPr>
            <p:spPr>
              <a:xfrm>
                <a:off x="1440825" y="2513320"/>
                <a:ext cx="1147764" cy="3975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6441A4"/>
                    </a:solidFill>
                  </a:rPr>
                  <a:t>Bundle1</a:t>
                </a:r>
                <a:endParaRPr lang="ko-KR" altLang="en-US" b="1" dirty="0">
                  <a:solidFill>
                    <a:srgbClr val="6441A4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1EE50D-EC42-4016-8782-77B91C20B823}"/>
                </a:ext>
              </a:extLst>
            </p:cNvPr>
            <p:cNvSpPr txBox="1"/>
            <p:nvPr/>
          </p:nvSpPr>
          <p:spPr>
            <a:xfrm>
              <a:off x="5581274" y="1045517"/>
              <a:ext cx="1029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6441A4"/>
                  </a:solidFill>
                </a:rPr>
                <a:t>〮〮〮〮〮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0ACBE10-132E-4CD7-BBB7-E2D0AAFD08AA}"/>
                </a:ext>
              </a:extLst>
            </p:cNvPr>
            <p:cNvGrpSpPr/>
            <p:nvPr/>
          </p:nvGrpSpPr>
          <p:grpSpPr>
            <a:xfrm>
              <a:off x="8539160" y="2394296"/>
              <a:ext cx="3505200" cy="3182630"/>
              <a:chOff x="247650" y="2513320"/>
              <a:chExt cx="3505200" cy="318263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366055D-4EBF-42D0-A409-AE7EF1791AA7}"/>
                  </a:ext>
                </a:extLst>
              </p:cNvPr>
              <p:cNvSpPr/>
              <p:nvPr/>
            </p:nvSpPr>
            <p:spPr>
              <a:xfrm>
                <a:off x="247650" y="2705100"/>
                <a:ext cx="3505200" cy="2990850"/>
              </a:xfrm>
              <a:prstGeom prst="rect">
                <a:avLst/>
              </a:prstGeom>
              <a:noFill/>
              <a:ln w="28575">
                <a:solidFill>
                  <a:srgbClr val="644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E3D5CB6-1923-47F6-8720-DFCBC778DA2B}"/>
                  </a:ext>
                </a:extLst>
              </p:cNvPr>
              <p:cNvGrpSpPr/>
              <p:nvPr/>
            </p:nvGrpSpPr>
            <p:grpSpPr>
              <a:xfrm>
                <a:off x="409576" y="2975947"/>
                <a:ext cx="3190059" cy="2539028"/>
                <a:chOff x="3114675" y="1428749"/>
                <a:chExt cx="5600698" cy="4457701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9129C9DB-A578-4A5B-BACF-C0F8C39C20B8}"/>
                    </a:ext>
                  </a:extLst>
                </p:cNvPr>
                <p:cNvSpPr/>
                <p:nvPr/>
              </p:nvSpPr>
              <p:spPr>
                <a:xfrm>
                  <a:off x="4000499" y="14287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22B35E9-6457-4901-9E1D-8CD6B97C8FDA}"/>
                    </a:ext>
                  </a:extLst>
                </p:cNvPr>
                <p:cNvSpPr/>
                <p:nvPr/>
              </p:nvSpPr>
              <p:spPr>
                <a:xfrm>
                  <a:off x="7829548" y="14287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8ACF96E-AD13-468B-8710-E20F937FD1C6}"/>
                    </a:ext>
                  </a:extLst>
                </p:cNvPr>
                <p:cNvSpPr/>
                <p:nvPr/>
              </p:nvSpPr>
              <p:spPr>
                <a:xfrm>
                  <a:off x="4000499" y="2362198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67835EA-8F3D-4570-B54B-2E5EFC15FA60}"/>
                    </a:ext>
                  </a:extLst>
                </p:cNvPr>
                <p:cNvSpPr/>
                <p:nvPr/>
              </p:nvSpPr>
              <p:spPr>
                <a:xfrm>
                  <a:off x="7829548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B15CD93A-6EE1-4F5D-8F61-97AEA17BDD39}"/>
                    </a:ext>
                  </a:extLst>
                </p:cNvPr>
                <p:cNvSpPr/>
                <p:nvPr/>
              </p:nvSpPr>
              <p:spPr>
                <a:xfrm>
                  <a:off x="3114675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6CCCD90-F095-47E4-9866-CFD0CF8CE4EC}"/>
                    </a:ext>
                  </a:extLst>
                </p:cNvPr>
                <p:cNvSpPr/>
                <p:nvPr/>
              </p:nvSpPr>
              <p:spPr>
                <a:xfrm>
                  <a:off x="4000499" y="45910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82EC05C-6E99-4224-B665-83C1E9F8DD4D}"/>
                    </a:ext>
                  </a:extLst>
                </p:cNvPr>
                <p:cNvSpPr/>
                <p:nvPr/>
              </p:nvSpPr>
              <p:spPr>
                <a:xfrm>
                  <a:off x="7829548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2104782-BB8C-4DAA-9721-7F7A25E7B162}"/>
                    </a:ext>
                  </a:extLst>
                </p:cNvPr>
                <p:cNvSpPr/>
                <p:nvPr/>
              </p:nvSpPr>
              <p:spPr>
                <a:xfrm>
                  <a:off x="3114675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C9A9D20B-67B8-4BDF-A602-9781D1C5C624}"/>
                    </a:ext>
                  </a:extLst>
                </p:cNvPr>
                <p:cNvSpPr/>
                <p:nvPr/>
              </p:nvSpPr>
              <p:spPr>
                <a:xfrm>
                  <a:off x="4000499" y="5495925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35DE96A-FF55-4ED8-BF1C-19821A4CB924}"/>
                    </a:ext>
                  </a:extLst>
                </p:cNvPr>
                <p:cNvSpPr/>
                <p:nvPr/>
              </p:nvSpPr>
              <p:spPr>
                <a:xfrm>
                  <a:off x="3114675" y="5495924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cxnSp>
              <p:nvCxnSpPr>
                <p:cNvPr id="68" name="연결선: 꺾임 67">
                  <a:extLst>
                    <a:ext uri="{FF2B5EF4-FFF2-40B4-BE49-F238E27FC236}">
                      <a16:creationId xmlns:a16="http://schemas.microsoft.com/office/drawing/2014/main" id="{F33D5AD3-1A6E-40A7-B635-DAE98DEE1CDF}"/>
                    </a:ext>
                  </a:extLst>
                </p:cNvPr>
                <p:cNvCxnSpPr>
                  <a:stCxn id="59" idx="2"/>
                  <a:endCxn id="62" idx="0"/>
                </p:cNvCxnSpPr>
                <p:nvPr/>
              </p:nvCxnSpPr>
              <p:spPr>
                <a:xfrm rot="5400000">
                  <a:off x="5643564" y="-266701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연결선: 꺾임 68">
                  <a:extLst>
                    <a:ext uri="{FF2B5EF4-FFF2-40B4-BE49-F238E27FC236}">
                      <a16:creationId xmlns:a16="http://schemas.microsoft.com/office/drawing/2014/main" id="{856988C9-6CF5-4B9C-87A1-6099D5244C1B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623884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연결선: 꺾임 69">
                  <a:extLst>
                    <a:ext uri="{FF2B5EF4-FFF2-40B4-BE49-F238E27FC236}">
                      <a16:creationId xmlns:a16="http://schemas.microsoft.com/office/drawing/2014/main" id="{E1160EFB-3828-4E3B-B014-2E56FB9CB6BE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1962150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연결선: 꺾임 70">
                  <a:extLst>
                    <a:ext uri="{FF2B5EF4-FFF2-40B4-BE49-F238E27FC236}">
                      <a16:creationId xmlns:a16="http://schemas.microsoft.com/office/drawing/2014/main" id="{3B579C23-41DC-4B08-B122-33A8F1160AEF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2857498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28536A2-79E5-4CD5-9159-467D76C30AC5}"/>
                    </a:ext>
                  </a:extLst>
                </p:cNvPr>
                <p:cNvSpPr/>
                <p:nvPr/>
              </p:nvSpPr>
              <p:spPr>
                <a:xfrm>
                  <a:off x="4000498" y="3055144"/>
                  <a:ext cx="3829050" cy="119061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</a:p>
                <a:p>
                  <a:pPr algn="ctr"/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(1,000/n </a:t>
                  </a:r>
                  <a:r>
                    <a:rPr lang="ko-KR" altLang="en-US" sz="900" b="1" dirty="0">
                      <a:solidFill>
                        <a:srgbClr val="7030A0"/>
                      </a:solidFill>
                    </a:rPr>
                    <a:t>번 호출</a:t>
                  </a:r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  <a:endParaRPr lang="ko-KR" altLang="en-US" sz="1000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AF973D0-CA95-411E-81F9-0AC930F15AD9}"/>
                  </a:ext>
                </a:extLst>
              </p:cNvPr>
              <p:cNvSpPr/>
              <p:nvPr/>
            </p:nvSpPr>
            <p:spPr>
              <a:xfrm>
                <a:off x="1390782" y="2513320"/>
                <a:ext cx="1218935" cy="290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6441A4"/>
                    </a:solidFill>
                  </a:rPr>
                  <a:t>Bundle n</a:t>
                </a:r>
                <a:endParaRPr lang="ko-KR" altLang="en-US" b="1" dirty="0">
                  <a:solidFill>
                    <a:srgbClr val="6441A4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CC825E8-BA0A-4E40-9A33-CD0D2D9B8E92}"/>
                </a:ext>
              </a:extLst>
            </p:cNvPr>
            <p:cNvGrpSpPr/>
            <p:nvPr/>
          </p:nvGrpSpPr>
          <p:grpSpPr>
            <a:xfrm>
              <a:off x="3790949" y="2379964"/>
              <a:ext cx="3505200" cy="3196962"/>
              <a:chOff x="247650" y="2498988"/>
              <a:chExt cx="3505200" cy="319696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94D9010-030F-4FBB-B383-1692A982CAD7}"/>
                  </a:ext>
                </a:extLst>
              </p:cNvPr>
              <p:cNvSpPr/>
              <p:nvPr/>
            </p:nvSpPr>
            <p:spPr>
              <a:xfrm>
                <a:off x="247650" y="2705100"/>
                <a:ext cx="3505200" cy="2990850"/>
              </a:xfrm>
              <a:prstGeom prst="rect">
                <a:avLst/>
              </a:prstGeom>
              <a:noFill/>
              <a:ln w="28575">
                <a:solidFill>
                  <a:srgbClr val="644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93DC54D-22D1-456E-B10E-BBD9D60A8B9D}"/>
                  </a:ext>
                </a:extLst>
              </p:cNvPr>
              <p:cNvGrpSpPr/>
              <p:nvPr/>
            </p:nvGrpSpPr>
            <p:grpSpPr>
              <a:xfrm>
                <a:off x="409576" y="2975947"/>
                <a:ext cx="3190059" cy="2539028"/>
                <a:chOff x="3114675" y="1428749"/>
                <a:chExt cx="5600698" cy="4457701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3156E322-6ECF-4707-9A96-3DB94887E132}"/>
                    </a:ext>
                  </a:extLst>
                </p:cNvPr>
                <p:cNvSpPr/>
                <p:nvPr/>
              </p:nvSpPr>
              <p:spPr>
                <a:xfrm>
                  <a:off x="4000499" y="14287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8E19816-0799-43DC-910D-18FEF8A85E13}"/>
                    </a:ext>
                  </a:extLst>
                </p:cNvPr>
                <p:cNvSpPr/>
                <p:nvPr/>
              </p:nvSpPr>
              <p:spPr>
                <a:xfrm>
                  <a:off x="7829548" y="14287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B48BEE35-3EEB-4C5C-A788-1B1F34F42DCB}"/>
                    </a:ext>
                  </a:extLst>
                </p:cNvPr>
                <p:cNvSpPr/>
                <p:nvPr/>
              </p:nvSpPr>
              <p:spPr>
                <a:xfrm>
                  <a:off x="4000499" y="2362198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80515B3-1524-4E63-A77D-BAD05B57FC2E}"/>
                    </a:ext>
                  </a:extLst>
                </p:cNvPr>
                <p:cNvSpPr/>
                <p:nvPr/>
              </p:nvSpPr>
              <p:spPr>
                <a:xfrm>
                  <a:off x="7829548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1351C64-6192-4D9A-9C13-204B858B978E}"/>
                    </a:ext>
                  </a:extLst>
                </p:cNvPr>
                <p:cNvSpPr/>
                <p:nvPr/>
              </p:nvSpPr>
              <p:spPr>
                <a:xfrm>
                  <a:off x="3114675" y="2362197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B45A49EF-FE12-4259-8187-DD3D2D551910}"/>
                    </a:ext>
                  </a:extLst>
                </p:cNvPr>
                <p:cNvSpPr/>
                <p:nvPr/>
              </p:nvSpPr>
              <p:spPr>
                <a:xfrm>
                  <a:off x="4000499" y="4591050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3C0D6603-E9EA-4698-BEBA-C21182F9AFF7}"/>
                    </a:ext>
                  </a:extLst>
                </p:cNvPr>
                <p:cNvSpPr/>
                <p:nvPr/>
              </p:nvSpPr>
              <p:spPr>
                <a:xfrm>
                  <a:off x="7829548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_next</a:t>
                  </a:r>
                  <a:endParaRPr lang="ko-KR" altLang="en-US" sz="1000" b="1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9035A73E-82DC-4AD7-818E-67F15A303CE6}"/>
                    </a:ext>
                  </a:extLst>
                </p:cNvPr>
                <p:cNvSpPr/>
                <p:nvPr/>
              </p:nvSpPr>
              <p:spPr>
                <a:xfrm>
                  <a:off x="3114675" y="4591049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7FC8EAE6-C362-47D4-BDD6-775A10F9F9B5}"/>
                    </a:ext>
                  </a:extLst>
                </p:cNvPr>
                <p:cNvSpPr/>
                <p:nvPr/>
              </p:nvSpPr>
              <p:spPr>
                <a:xfrm>
                  <a:off x="4000499" y="5495925"/>
                  <a:ext cx="3829050" cy="390525"/>
                </a:xfrm>
                <a:prstGeom prst="rect">
                  <a:avLst/>
                </a:prstGeom>
                <a:noFill/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6441A4"/>
                      </a:solidFill>
                    </a:rPr>
                    <a:t>Comments 60 </a:t>
                  </a:r>
                  <a:r>
                    <a:rPr lang="ko-KR" altLang="en-US" sz="1000" b="1" dirty="0">
                      <a:solidFill>
                        <a:srgbClr val="6441A4"/>
                      </a:solidFill>
                    </a:rPr>
                    <a:t>여개</a:t>
                  </a: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3C3C51E4-3386-4E30-B219-F806A9DE7B89}"/>
                    </a:ext>
                  </a:extLst>
                </p:cNvPr>
                <p:cNvSpPr/>
                <p:nvPr/>
              </p:nvSpPr>
              <p:spPr>
                <a:xfrm>
                  <a:off x="3114675" y="5495924"/>
                  <a:ext cx="885825" cy="390525"/>
                </a:xfrm>
                <a:prstGeom prst="rect">
                  <a:avLst/>
                </a:prstGeom>
                <a:solidFill>
                  <a:srgbClr val="6441A4"/>
                </a:solidFill>
                <a:ln w="38100">
                  <a:solidFill>
                    <a:srgbClr val="644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_</a:t>
                  </a:r>
                  <a:r>
                    <a:rPr lang="en-US" altLang="ko-KR" sz="1000" b="1" dirty="0" err="1"/>
                    <a:t>prev</a:t>
                  </a:r>
                  <a:endParaRPr lang="ko-KR" altLang="en-US" sz="1000" b="1" dirty="0"/>
                </a:p>
              </p:txBody>
            </p:sp>
            <p:cxnSp>
              <p:nvCxnSpPr>
                <p:cNvPr id="87" name="연결선: 꺾임 86">
                  <a:extLst>
                    <a:ext uri="{FF2B5EF4-FFF2-40B4-BE49-F238E27FC236}">
                      <a16:creationId xmlns:a16="http://schemas.microsoft.com/office/drawing/2014/main" id="{DF99CFE9-C6AA-4B29-9C3F-097DAA447ED0}"/>
                    </a:ext>
                  </a:extLst>
                </p:cNvPr>
                <p:cNvCxnSpPr>
                  <a:stCxn id="78" idx="2"/>
                  <a:endCxn id="81" idx="0"/>
                </p:cNvCxnSpPr>
                <p:nvPr/>
              </p:nvCxnSpPr>
              <p:spPr>
                <a:xfrm rot="5400000">
                  <a:off x="5643564" y="-266701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연결선: 꺾임 87">
                  <a:extLst>
                    <a:ext uri="{FF2B5EF4-FFF2-40B4-BE49-F238E27FC236}">
                      <a16:creationId xmlns:a16="http://schemas.microsoft.com/office/drawing/2014/main" id="{42597A83-4186-4812-94DF-C39914163098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623884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연결선: 꺾임 88">
                  <a:extLst>
                    <a:ext uri="{FF2B5EF4-FFF2-40B4-BE49-F238E27FC236}">
                      <a16:creationId xmlns:a16="http://schemas.microsoft.com/office/drawing/2014/main" id="{FBAE6656-F6DB-41C7-BD39-A39CB49296F9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1962150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연결선: 꺾임 89">
                  <a:extLst>
                    <a:ext uri="{FF2B5EF4-FFF2-40B4-BE49-F238E27FC236}">
                      <a16:creationId xmlns:a16="http://schemas.microsoft.com/office/drawing/2014/main" id="{7753D775-F07C-4EE2-9162-ED6F780EA739}"/>
                    </a:ext>
                  </a:extLst>
                </p:cNvPr>
                <p:cNvCxnSpPr/>
                <p:nvPr/>
              </p:nvCxnSpPr>
              <p:spPr>
                <a:xfrm rot="5400000">
                  <a:off x="5643562" y="2857498"/>
                  <a:ext cx="542923" cy="4714873"/>
                </a:xfrm>
                <a:prstGeom prst="bentConnector3">
                  <a:avLst/>
                </a:prstGeom>
                <a:ln w="38100">
                  <a:solidFill>
                    <a:srgbClr val="6441A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B4E78D68-390D-4E5A-9FC7-C38CBCC667B1}"/>
                    </a:ext>
                  </a:extLst>
                </p:cNvPr>
                <p:cNvSpPr/>
                <p:nvPr/>
              </p:nvSpPr>
              <p:spPr>
                <a:xfrm>
                  <a:off x="4000498" y="3055144"/>
                  <a:ext cx="3829050" cy="119061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</a:p>
                <a:p>
                  <a:pPr algn="ctr"/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(1,000/n </a:t>
                  </a:r>
                  <a:r>
                    <a:rPr lang="ko-KR" altLang="en-US" sz="900" b="1" dirty="0">
                      <a:solidFill>
                        <a:srgbClr val="7030A0"/>
                      </a:solidFill>
                    </a:rPr>
                    <a:t>번 호출</a:t>
                  </a:r>
                  <a:r>
                    <a:rPr lang="en-US" altLang="ko-KR" sz="900" b="1" dirty="0">
                      <a:solidFill>
                        <a:srgbClr val="7030A0"/>
                      </a:solidFill>
                    </a:rPr>
                    <a:t>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rgbClr val="7030A0"/>
                      </a:solidFill>
                    </a:rPr>
                    <a:t>:</a:t>
                  </a:r>
                  <a:endParaRPr lang="ko-KR" altLang="en-US" sz="1000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7994AFF-D767-4BAE-BBCE-EF5CC43F54A8}"/>
                  </a:ext>
                </a:extLst>
              </p:cNvPr>
              <p:cNvSpPr/>
              <p:nvPr/>
            </p:nvSpPr>
            <p:spPr>
              <a:xfrm>
                <a:off x="1422863" y="2498988"/>
                <a:ext cx="1147764" cy="276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6441A4"/>
                    </a:solidFill>
                  </a:rPr>
                  <a:t>Bundle2</a:t>
                </a:r>
                <a:endParaRPr lang="ko-KR" altLang="en-US" b="1" dirty="0">
                  <a:solidFill>
                    <a:srgbClr val="6441A4"/>
                  </a:solidFill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15F081-3355-4DA1-B8AA-B71EED0AF8DC}"/>
                </a:ext>
              </a:extLst>
            </p:cNvPr>
            <p:cNvSpPr txBox="1"/>
            <p:nvPr/>
          </p:nvSpPr>
          <p:spPr>
            <a:xfrm>
              <a:off x="7428750" y="3893857"/>
              <a:ext cx="1029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6441A4"/>
                  </a:solidFill>
                </a:rPr>
                <a:t>〮〮〮〮〮</a:t>
              </a: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6C61D9E4-E084-4887-BF50-44D33723EA39}"/>
                </a:ext>
              </a:extLst>
            </p:cNvPr>
            <p:cNvCxnSpPr>
              <a:cxnSpLocks/>
              <a:stCxn id="99" idx="2"/>
              <a:endCxn id="51" idx="0"/>
            </p:cNvCxnSpPr>
            <p:nvPr/>
          </p:nvCxnSpPr>
          <p:spPr>
            <a:xfrm rot="16200000" flipH="1">
              <a:off x="828671" y="1460266"/>
              <a:ext cx="891439" cy="976619"/>
            </a:xfrm>
            <a:prstGeom prst="bentConnector3">
              <a:avLst/>
            </a:prstGeom>
            <a:ln w="28575">
              <a:solidFill>
                <a:srgbClr val="6441A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242DDE6-A66C-4E23-BB27-A9C52A95BB20}"/>
                </a:ext>
              </a:extLst>
            </p:cNvPr>
            <p:cNvSpPr/>
            <p:nvPr/>
          </p:nvSpPr>
          <p:spPr>
            <a:xfrm>
              <a:off x="419368" y="1026608"/>
              <a:ext cx="733425" cy="476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FA7C801C-9627-4D26-8D2E-51E1F2F05B97}"/>
                </a:ext>
              </a:extLst>
            </p:cNvPr>
            <p:cNvCxnSpPr>
              <a:cxnSpLocks/>
              <a:stCxn id="106" idx="2"/>
              <a:endCxn id="76" idx="0"/>
            </p:cNvCxnSpPr>
            <p:nvPr/>
          </p:nvCxnSpPr>
          <p:spPr>
            <a:xfrm rot="16200000" flipH="1">
              <a:off x="3316404" y="156323"/>
              <a:ext cx="877107" cy="35701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6441A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FC98321-EB67-48DB-A527-5AE047696227}"/>
                </a:ext>
              </a:extLst>
            </p:cNvPr>
            <p:cNvSpPr/>
            <p:nvPr/>
          </p:nvSpPr>
          <p:spPr>
            <a:xfrm>
              <a:off x="1603157" y="1026608"/>
              <a:ext cx="733425" cy="476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E30E432-B9FF-4A27-AB78-5F1D6AFCE615}"/>
                </a:ext>
              </a:extLst>
            </p:cNvPr>
            <p:cNvSpPr/>
            <p:nvPr/>
          </p:nvSpPr>
          <p:spPr>
            <a:xfrm>
              <a:off x="11039207" y="1045517"/>
              <a:ext cx="733425" cy="476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D0D3A30E-33A3-4C9F-9DDE-FE2A4F63B2F9}"/>
                </a:ext>
              </a:extLst>
            </p:cNvPr>
            <p:cNvCxnSpPr>
              <a:cxnSpLocks/>
              <a:stCxn id="109" idx="2"/>
              <a:endCxn id="57" idx="0"/>
            </p:cNvCxnSpPr>
            <p:nvPr/>
          </p:nvCxnSpPr>
          <p:spPr>
            <a:xfrm rot="5400000">
              <a:off x="10412575" y="1400951"/>
              <a:ext cx="872530" cy="111416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6441A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157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KiSeung</dc:creator>
  <cp:lastModifiedBy>Lee KiSeung</cp:lastModifiedBy>
  <cp:revision>5</cp:revision>
  <dcterms:created xsi:type="dcterms:W3CDTF">2020-04-21T07:28:25Z</dcterms:created>
  <dcterms:modified xsi:type="dcterms:W3CDTF">2020-04-21T08:01:13Z</dcterms:modified>
</cp:coreProperties>
</file>