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0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0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83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2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3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6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0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02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53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7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67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F37F46-AC1B-42A9-BD2A-63FBD2192C3A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5C5162-8EAD-445D-BD64-ECEEDC6B3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6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7089-B5B3-4AEB-93A2-FF31FB846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訂餐網站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382EF9-5722-4BC9-BCD4-E7CB386DD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作者：資三甲 </a:t>
            </a:r>
            <a:r>
              <a:rPr lang="en-US" altLang="zh-TW" dirty="0"/>
              <a:t>110716035</a:t>
            </a:r>
            <a:r>
              <a:rPr lang="zh-TW" altLang="en-US" dirty="0"/>
              <a:t> 吳宜昌</a:t>
            </a:r>
          </a:p>
        </p:txBody>
      </p:sp>
    </p:spTree>
    <p:extLst>
      <p:ext uri="{BB962C8B-B14F-4D97-AF65-F5344CB8AC3E}">
        <p14:creationId xmlns:p14="http://schemas.microsoft.com/office/powerpoint/2010/main" val="84947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7CB59-ACC6-4BF6-85AA-E7C3DBF9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F1D6B-24E2-4B09-A0EF-91C7C1E7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A4428B-D74C-49DF-A76D-11F9CE97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8" y="522514"/>
            <a:ext cx="8542564" cy="45026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9CE4A8-9873-4658-ADAF-C1096F032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18" y="5023808"/>
            <a:ext cx="8542564" cy="11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7089-B5B3-4AEB-93A2-FF31FB846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感謝收看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382EF9-5722-4BC9-BCD4-E7CB386DD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作者：資三甲 </a:t>
            </a:r>
            <a:r>
              <a:rPr lang="en-US" altLang="zh-TW" dirty="0"/>
              <a:t>110716035</a:t>
            </a:r>
            <a:r>
              <a:rPr lang="zh-TW" altLang="en-US" dirty="0"/>
              <a:t> 吳宜昌</a:t>
            </a:r>
          </a:p>
        </p:txBody>
      </p:sp>
    </p:spTree>
    <p:extLst>
      <p:ext uri="{BB962C8B-B14F-4D97-AF65-F5344CB8AC3E}">
        <p14:creationId xmlns:p14="http://schemas.microsoft.com/office/powerpoint/2010/main" val="37245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40BED-DB38-4991-9CB0-83B45B10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83C07-CDFD-4BAB-8C7F-8F4E4462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製作出一個訂餐網站</a:t>
            </a:r>
            <a:endParaRPr lang="en-US" altLang="zh-TW" dirty="0"/>
          </a:p>
          <a:p>
            <a:r>
              <a:rPr lang="zh-TW" altLang="en-US" dirty="0"/>
              <a:t>可提供使用者在網站上點餐，減少點餐時接觸的風險</a:t>
            </a:r>
            <a:endParaRPr lang="en-US" altLang="zh-TW" dirty="0"/>
          </a:p>
          <a:p>
            <a:r>
              <a:rPr lang="zh-TW" altLang="en-US" dirty="0"/>
              <a:t>網站包含的內容：菜單、訂餐、查詢訂單、註冊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71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687CB-1BA7-4DD0-84F1-517E17B4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8716F-E6D0-41B3-9919-5A5C7686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Django(python)</a:t>
            </a:r>
          </a:p>
          <a:p>
            <a:r>
              <a:rPr lang="en-US" altLang="zh-TW" dirty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02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07019-E9AC-4EC8-8CE2-EBBCD5A1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</a:t>
            </a:r>
            <a:r>
              <a:rPr lang="zh-TW" altLang="en-US" dirty="0"/>
              <a:t>圖</a:t>
            </a:r>
          </a:p>
        </p:txBody>
      </p:sp>
      <p:pic>
        <p:nvPicPr>
          <p:cNvPr id="1028" name="Picture 4" descr="phone &#10;uyr &#10;record &#10;number &#10;name &#10;buy &#10;price &#10;kind &#10;cart &#10;detail &#10;quantity &#10;product &#10;products &#10;number &#10;price &#10;pay &#10;price &#10;time &#10;state ">
            <a:extLst>
              <a:ext uri="{FF2B5EF4-FFF2-40B4-BE49-F238E27FC236}">
                <a16:creationId xmlns:a16="http://schemas.microsoft.com/office/drawing/2014/main" id="{1EDCA4F4-925B-4B97-9C30-59CC5ACF8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47" y="893612"/>
            <a:ext cx="8604306" cy="50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F3E6E-0619-4507-84E1-C97D0732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資料庫設計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054D42-1017-4232-AD7C-3F74A985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70727-C6C3-4AF5-85D5-13459805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99" y="683886"/>
            <a:ext cx="4880202" cy="5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DCBF3-1415-44BE-9ADA-62A739A9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BA29A-2844-4751-A3A3-A4A1D84D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D0D44A-D10D-47A2-A1EC-2444D762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2" y="233303"/>
            <a:ext cx="11425955" cy="63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22D74-FCDA-4435-BD90-4ED3BCF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CAB2D-6106-4E4D-BB7D-FEA4F0E6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636966-BD16-4C7A-8460-DCF15727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700"/>
            <a:ext cx="12176030" cy="57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C919B-3AD9-4D3A-AEB2-EC251A33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訂餐頁面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B499C-54A2-43FA-A9BE-94DF5CC4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B2AB6F-0902-48D6-9FA2-9D82200D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99" y="0"/>
            <a:ext cx="8364001" cy="43786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2F2E91-D47D-4095-B6FE-EBA16AD3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00" y="4378647"/>
            <a:ext cx="8364000" cy="25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99D42-17CD-49A2-ADE7-4CBE9B4E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7A437-B7EC-478D-81CC-34DCB82F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7B4D5F-2F58-4621-84C9-770CCE31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025"/>
            <a:ext cx="121920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78</Words>
  <Application>Microsoft Office PowerPoint</Application>
  <PresentationFormat>寬螢幕</PresentationFormat>
  <Paragraphs>18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Garamond</vt:lpstr>
      <vt:lpstr>有機</vt:lpstr>
      <vt:lpstr>訂餐網站</vt:lpstr>
      <vt:lpstr>目的</vt:lpstr>
      <vt:lpstr>使用軟體</vt:lpstr>
      <vt:lpstr>ER圖</vt:lpstr>
      <vt:lpstr>資料庫設計</vt:lpstr>
      <vt:lpstr>主頁</vt:lpstr>
      <vt:lpstr>菜單</vt:lpstr>
      <vt:lpstr>訂餐頁面</vt:lpstr>
      <vt:lpstr>查詢頁面</vt:lpstr>
      <vt:lpstr>查詢結果</vt:lpstr>
      <vt:lpstr>感謝收看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訂餐網站</dc:title>
  <dc:creator>宜昌 吳</dc:creator>
  <cp:lastModifiedBy>宜昌 吳</cp:lastModifiedBy>
  <cp:revision>6</cp:revision>
  <dcterms:created xsi:type="dcterms:W3CDTF">2021-06-17T08:44:31Z</dcterms:created>
  <dcterms:modified xsi:type="dcterms:W3CDTF">2021-06-18T07:47:24Z</dcterms:modified>
</cp:coreProperties>
</file>