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60" r:id="rId5"/>
    <p:sldId id="258" r:id="rId6"/>
    <p:sldId id="259" r:id="rId7"/>
    <p:sldId id="261" r:id="rId8"/>
    <p:sldId id="262" r:id="rId9"/>
    <p:sldId id="263" r:id="rId10"/>
    <p:sldId id="265" r:id="rId11"/>
    <p:sldId id="267" r:id="rId12"/>
    <p:sldId id="268" r:id="rId13"/>
    <p:sldId id="273" r:id="rId14"/>
    <p:sldId id="272" r:id="rId15"/>
    <p:sldId id="271" r:id="rId16"/>
    <p:sldId id="270" r:id="rId17"/>
    <p:sldId id="269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8690CCE-4D17-4C16-8E80-279511215337}" type="datetimeFigureOut">
              <a:rPr lang="zh-TW" altLang="en-US" smtClean="0"/>
              <a:t>2021/5/9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591E506-055E-4CD7-BBDE-4DA37201B11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8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0CCE-4D17-4C16-8E80-279511215337}" type="datetimeFigureOut">
              <a:rPr lang="zh-TW" altLang="en-US" smtClean="0"/>
              <a:t>2021/5/9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E506-055E-4CD7-BBDE-4DA37201B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47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0CCE-4D17-4C16-8E80-279511215337}" type="datetimeFigureOut">
              <a:rPr lang="zh-TW" altLang="en-US" smtClean="0"/>
              <a:t>2021/5/9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E506-055E-4CD7-BBDE-4DA37201B11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380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0CCE-4D17-4C16-8E80-279511215337}" type="datetimeFigureOut">
              <a:rPr lang="zh-TW" altLang="en-US" smtClean="0"/>
              <a:t>2021/5/9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E506-055E-4CD7-BBDE-4DA37201B11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288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0CCE-4D17-4C16-8E80-279511215337}" type="datetimeFigureOut">
              <a:rPr lang="zh-TW" altLang="en-US" smtClean="0"/>
              <a:t>2021/5/9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E506-055E-4CD7-BBDE-4DA37201B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875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0CCE-4D17-4C16-8E80-279511215337}" type="datetimeFigureOut">
              <a:rPr lang="zh-TW" altLang="en-US" smtClean="0"/>
              <a:t>2021/5/9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E506-055E-4CD7-BBDE-4DA37201B11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584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0CCE-4D17-4C16-8E80-279511215337}" type="datetimeFigureOut">
              <a:rPr lang="zh-TW" altLang="en-US" smtClean="0"/>
              <a:t>2021/5/9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E506-055E-4CD7-BBDE-4DA37201B11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0CCE-4D17-4C16-8E80-279511215337}" type="datetimeFigureOut">
              <a:rPr lang="zh-TW" altLang="en-US" smtClean="0"/>
              <a:t>2021/5/9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E506-055E-4CD7-BBDE-4DA37201B11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79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0CCE-4D17-4C16-8E80-279511215337}" type="datetimeFigureOut">
              <a:rPr lang="zh-TW" altLang="en-US" smtClean="0"/>
              <a:t>2021/5/9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E506-055E-4CD7-BBDE-4DA37201B11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12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0CCE-4D17-4C16-8E80-279511215337}" type="datetimeFigureOut">
              <a:rPr lang="zh-TW" altLang="en-US" smtClean="0"/>
              <a:t>2021/5/9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E506-055E-4CD7-BBDE-4DA37201B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36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0CCE-4D17-4C16-8E80-279511215337}" type="datetimeFigureOut">
              <a:rPr lang="zh-TW" altLang="en-US" smtClean="0"/>
              <a:t>2021/5/9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E506-055E-4CD7-BBDE-4DA37201B11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31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0CCE-4D17-4C16-8E80-279511215337}" type="datetimeFigureOut">
              <a:rPr lang="zh-TW" altLang="en-US" smtClean="0"/>
              <a:t>2021/5/9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E506-055E-4CD7-BBDE-4DA37201B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02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0CCE-4D17-4C16-8E80-279511215337}" type="datetimeFigureOut">
              <a:rPr lang="zh-TW" altLang="en-US" smtClean="0"/>
              <a:t>2021/5/9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E506-055E-4CD7-BBDE-4DA37201B11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31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0CCE-4D17-4C16-8E80-279511215337}" type="datetimeFigureOut">
              <a:rPr lang="zh-TW" altLang="en-US" smtClean="0"/>
              <a:t>2021/5/9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E506-055E-4CD7-BBDE-4DA37201B11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38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0CCE-4D17-4C16-8E80-279511215337}" type="datetimeFigureOut">
              <a:rPr lang="zh-TW" altLang="en-US" smtClean="0"/>
              <a:t>2021/5/9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E506-055E-4CD7-BBDE-4DA37201B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52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0CCE-4D17-4C16-8E80-279511215337}" type="datetimeFigureOut">
              <a:rPr lang="zh-TW" altLang="en-US" smtClean="0"/>
              <a:t>2021/5/9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E506-055E-4CD7-BBDE-4DA37201B11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41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0CCE-4D17-4C16-8E80-279511215337}" type="datetimeFigureOut">
              <a:rPr lang="zh-TW" altLang="en-US" smtClean="0"/>
              <a:t>2021/5/9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E506-055E-4CD7-BBDE-4DA37201B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56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690CCE-4D17-4C16-8E80-279511215337}" type="datetimeFigureOut">
              <a:rPr lang="zh-TW" altLang="en-US" smtClean="0"/>
              <a:t>2021/5/9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91E506-055E-4CD7-BBDE-4DA37201B1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1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shou0930/experience/tree/main/LIFF%2BDjango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A96A65-B3C3-4214-9C48-3299E6505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LINE</a:t>
            </a:r>
            <a:r>
              <a:rPr lang="zh-TW" altLang="en-US" dirty="0"/>
              <a:t>銷售系統</a:t>
            </a:r>
            <a:r>
              <a:rPr lang="en-US" altLang="zh-TW" dirty="0"/>
              <a:t>(</a:t>
            </a:r>
            <a:r>
              <a:rPr lang="zh-TW" altLang="en-US" dirty="0"/>
              <a:t>實作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D1A9FF-6269-4D02-A5DF-86282606FE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吳宜昌</a:t>
            </a:r>
          </a:p>
        </p:txBody>
      </p:sp>
    </p:spTree>
    <p:extLst>
      <p:ext uri="{BB962C8B-B14F-4D97-AF65-F5344CB8AC3E}">
        <p14:creationId xmlns:p14="http://schemas.microsoft.com/office/powerpoint/2010/main" val="452011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9EFAF1-1171-454D-80BE-CC22292A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7E85B7C-AFDC-4E2C-B151-C40E9013E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835" y="723240"/>
            <a:ext cx="2601635" cy="541152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A6CFC0B-C89B-40C8-B11C-9CAE8547CC61}"/>
              </a:ext>
            </a:extLst>
          </p:cNvPr>
          <p:cNvSpPr txBox="1"/>
          <p:nvPr/>
        </p:nvSpPr>
        <p:spPr>
          <a:xfrm>
            <a:off x="5473418" y="3044279"/>
            <a:ext cx="54231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官方畫面</a:t>
            </a:r>
          </a:p>
        </p:txBody>
      </p:sp>
    </p:spTree>
    <p:extLst>
      <p:ext uri="{BB962C8B-B14F-4D97-AF65-F5344CB8AC3E}">
        <p14:creationId xmlns:p14="http://schemas.microsoft.com/office/powerpoint/2010/main" val="1264911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9EFAF1-1171-454D-80BE-CC22292A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7E85B7C-AFDC-4E2C-B151-C40E9013E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835" y="723240"/>
            <a:ext cx="2601635" cy="541152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A6CFC0B-C89B-40C8-B11C-9CAE8547CC61}"/>
              </a:ext>
            </a:extLst>
          </p:cNvPr>
          <p:cNvSpPr txBox="1"/>
          <p:nvPr/>
        </p:nvSpPr>
        <p:spPr>
          <a:xfrm>
            <a:off x="5473418" y="3044279"/>
            <a:ext cx="54231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菜單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內容版面配置區 7">
            <a:extLst>
              <a:ext uri="{FF2B5EF4-FFF2-40B4-BE49-F238E27FC236}">
                <a16:creationId xmlns:a16="http://schemas.microsoft.com/office/drawing/2014/main" id="{C0ADBD17-E458-4EDB-A3A2-551813A33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835" y="723241"/>
            <a:ext cx="2601635" cy="541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3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9EFAF1-1171-454D-80BE-CC22292A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(3)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7E85B7C-AFDC-4E2C-B151-C40E9013E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835" y="723240"/>
            <a:ext cx="2601635" cy="541152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A6CFC0B-C89B-40C8-B11C-9CAE8547CC61}"/>
              </a:ext>
            </a:extLst>
          </p:cNvPr>
          <p:cNvSpPr txBox="1"/>
          <p:nvPr/>
        </p:nvSpPr>
        <p:spPr>
          <a:xfrm>
            <a:off x="5473418" y="3044279"/>
            <a:ext cx="54231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菜單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08A968D-14E1-442E-9C9B-816FFCEC7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834" y="723239"/>
            <a:ext cx="2601636" cy="541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84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9EFAF1-1171-454D-80BE-CC22292A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(3)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7E85B7C-AFDC-4E2C-B151-C40E9013E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835" y="723240"/>
            <a:ext cx="2601635" cy="541152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A6CFC0B-C89B-40C8-B11C-9CAE8547CC61}"/>
              </a:ext>
            </a:extLst>
          </p:cNvPr>
          <p:cNvSpPr txBox="1"/>
          <p:nvPr/>
        </p:nvSpPr>
        <p:spPr>
          <a:xfrm>
            <a:off x="5473418" y="3044279"/>
            <a:ext cx="542318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菜單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</a:p>
          <a:p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回訂餐單會回到訂單的頁面</a:t>
            </a:r>
          </a:p>
          <a:p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F69EB21-48E7-4BE8-8326-98DBFFA5B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835" y="723240"/>
            <a:ext cx="2601634" cy="54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22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9EFAF1-1171-454D-80BE-CC22292A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(4)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7E85B7C-AFDC-4E2C-B151-C40E9013E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835" y="723240"/>
            <a:ext cx="2601635" cy="541152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A6CFC0B-C89B-40C8-B11C-9CAE8547CC61}"/>
              </a:ext>
            </a:extLst>
          </p:cNvPr>
          <p:cNvSpPr txBox="1"/>
          <p:nvPr/>
        </p:nvSpPr>
        <p:spPr>
          <a:xfrm>
            <a:off x="5473418" y="3044279"/>
            <a:ext cx="54231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2985C3A-F01A-4724-B59D-602C48F1F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835" y="726561"/>
            <a:ext cx="2600039" cy="540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98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9EFAF1-1171-454D-80BE-CC22292A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(5)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7E85B7C-AFDC-4E2C-B151-C40E9013E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835" y="723240"/>
            <a:ext cx="2601635" cy="541152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A6CFC0B-C89B-40C8-B11C-9CAE8547CC61}"/>
              </a:ext>
            </a:extLst>
          </p:cNvPr>
          <p:cNvSpPr txBox="1"/>
          <p:nvPr/>
        </p:nvSpPr>
        <p:spPr>
          <a:xfrm>
            <a:off x="5473418" y="3044279"/>
            <a:ext cx="54231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</a:p>
          <a:p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送出資料會轉到歷史紀錄的頁面</a:t>
            </a:r>
            <a:endParaRPr lang="en-US" altLang="zh-TW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清除資料會清除目前頁面的資料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7F60975-6115-462D-B966-E646486F8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835" y="723240"/>
            <a:ext cx="2601636" cy="541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90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9EFAF1-1171-454D-80BE-CC22292A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7E85B7C-AFDC-4E2C-B151-C40E9013E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835" y="723240"/>
            <a:ext cx="2601635" cy="541152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A6CFC0B-C89B-40C8-B11C-9CAE8547CC61}"/>
              </a:ext>
            </a:extLst>
          </p:cNvPr>
          <p:cNvSpPr txBox="1"/>
          <p:nvPr/>
        </p:nvSpPr>
        <p:spPr>
          <a:xfrm>
            <a:off x="5473418" y="3044279"/>
            <a:ext cx="54231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歷史紀錄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CAEDD26-80A8-4A14-881F-169393261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835" y="723240"/>
            <a:ext cx="2601636" cy="541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58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9EFAF1-1171-454D-80BE-CC22292A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7E85B7C-AFDC-4E2C-B151-C40E9013E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835" y="723240"/>
            <a:ext cx="2601635" cy="541152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A6CFC0B-C89B-40C8-B11C-9CAE8547CC61}"/>
              </a:ext>
            </a:extLst>
          </p:cNvPr>
          <p:cNvSpPr txBox="1"/>
          <p:nvPr/>
        </p:nvSpPr>
        <p:spPr>
          <a:xfrm>
            <a:off x="5473418" y="3044279"/>
            <a:ext cx="54231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歷史紀錄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</a:p>
          <a:p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送出資料會轉到歷史紀錄的頁面</a:t>
            </a:r>
          </a:p>
          <a:p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回訂餐單會回到訂單的頁面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D799032-D55B-497B-90A8-273122E3B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836" y="723240"/>
            <a:ext cx="2601636" cy="541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7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9EFAF1-1171-454D-80BE-CC22292A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7E85B7C-AFDC-4E2C-B151-C40E9013E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835" y="723240"/>
            <a:ext cx="2601635" cy="541152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A6CFC0B-C89B-40C8-B11C-9CAE8547CC61}"/>
              </a:ext>
            </a:extLst>
          </p:cNvPr>
          <p:cNvSpPr txBox="1"/>
          <p:nvPr/>
        </p:nvSpPr>
        <p:spPr>
          <a:xfrm>
            <a:off x="5473418" y="3044279"/>
            <a:ext cx="54231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588A03F-8D2A-47FE-917E-33341A84C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836" y="723241"/>
            <a:ext cx="2601636" cy="541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05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9EFAF1-1171-454D-80BE-CC22292A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7E85B7C-AFDC-4E2C-B151-C40E9013E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835" y="723240"/>
            <a:ext cx="2601635" cy="541152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A6CFC0B-C89B-40C8-B11C-9CAE8547CC61}"/>
              </a:ext>
            </a:extLst>
          </p:cNvPr>
          <p:cNvSpPr txBox="1"/>
          <p:nvPr/>
        </p:nvSpPr>
        <p:spPr>
          <a:xfrm>
            <a:off x="5473418" y="3044279"/>
            <a:ext cx="54231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</a:p>
          <a:p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若資料庫有此手機號碼的資料</a:t>
            </a:r>
            <a:endParaRPr lang="en-US" altLang="zh-TW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就會轉到歷史紀錄的頁面</a:t>
            </a:r>
            <a:endParaRPr lang="en-US" altLang="zh-TW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否則回到查詢頁面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CE64748-A4FF-4BCA-8581-28116FD4F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834" y="723238"/>
            <a:ext cx="2601636" cy="541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92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8C707D-6173-4277-88B8-B23DD998D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5B777F-BA83-4D55-A3B1-8378FCAC8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因為是第一次製作，因此有很多地方不足，還請多多見諒</a:t>
            </a:r>
            <a:endParaRPr lang="en-US" altLang="zh-TW" dirty="0"/>
          </a:p>
          <a:p>
            <a:r>
              <a:rPr lang="zh-TW" altLang="en-US" dirty="0"/>
              <a:t>本實作是利用</a:t>
            </a:r>
            <a:r>
              <a:rPr lang="en-US" altLang="zh-TW" dirty="0"/>
              <a:t>Django(</a:t>
            </a:r>
            <a:r>
              <a:rPr lang="zh-TW" altLang="en-US" dirty="0"/>
              <a:t>主要</a:t>
            </a:r>
            <a:r>
              <a:rPr lang="en-US" altLang="zh-TW" dirty="0"/>
              <a:t>)+LIFF(LINE)</a:t>
            </a:r>
            <a:r>
              <a:rPr lang="zh-TW" altLang="en-US" dirty="0"/>
              <a:t>進行實作</a:t>
            </a:r>
            <a:endParaRPr lang="en-US" altLang="zh-TW" dirty="0"/>
          </a:p>
          <a:p>
            <a:r>
              <a:rPr lang="zh-TW" altLang="en-US" dirty="0"/>
              <a:t>語言包含：</a:t>
            </a:r>
            <a:r>
              <a:rPr lang="en-US" altLang="zh-TW" dirty="0"/>
              <a:t>Python(Django</a:t>
            </a:r>
            <a:r>
              <a:rPr lang="zh-TW" altLang="en-US" dirty="0"/>
              <a:t>使用的語言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HTML</a:t>
            </a:r>
            <a:r>
              <a:rPr lang="zh-TW" altLang="en-US" dirty="0"/>
              <a:t>與</a:t>
            </a:r>
            <a:r>
              <a:rPr lang="en-US" altLang="zh-TW" dirty="0"/>
              <a:t>CSS(</a:t>
            </a:r>
            <a:r>
              <a:rPr lang="zh-TW" altLang="en-US" dirty="0"/>
              <a:t>網頁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5908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A96A65-B3C3-4214-9C48-3299E6505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謝謝收看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D1A9FF-6269-4D02-A5DF-86282606FE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>
                <a:hlinkClick r:id="rId2"/>
              </a:rPr>
              <a:t>github</a:t>
            </a:r>
            <a:r>
              <a:rPr lang="zh-TW" altLang="en-US" dirty="0">
                <a:hlinkClick r:id="rId2"/>
              </a:rPr>
              <a:t>連結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389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8C707D-6173-4277-88B8-B23DD998D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主要</a:t>
            </a:r>
            <a:r>
              <a:rPr lang="en-US" altLang="zh-TW" dirty="0"/>
              <a:t>.</a:t>
            </a:r>
            <a:r>
              <a:rPr lang="en-US" altLang="zh-TW" dirty="0" err="1"/>
              <a:t>py</a:t>
            </a:r>
            <a:r>
              <a:rPr lang="zh-TW" altLang="en-US" dirty="0"/>
              <a:t>檔介紹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5B777F-BA83-4D55-A3B1-8378FCAC8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views.py</a:t>
            </a:r>
            <a:r>
              <a:rPr lang="zh-TW" altLang="en-US" dirty="0"/>
              <a:t>：用來傳遞</a:t>
            </a:r>
            <a:r>
              <a:rPr lang="en-US" altLang="zh-TW" dirty="0"/>
              <a:t>python</a:t>
            </a:r>
            <a:r>
              <a:rPr lang="zh-TW" altLang="en-US" dirty="0"/>
              <a:t>函式用</a:t>
            </a:r>
            <a:endParaRPr lang="en-US" altLang="zh-TW" dirty="0"/>
          </a:p>
          <a:p>
            <a:r>
              <a:rPr lang="en-US" altLang="zh-TW" dirty="0"/>
              <a:t>urls.py</a:t>
            </a:r>
            <a:r>
              <a:rPr lang="zh-TW" altLang="en-US" dirty="0"/>
              <a:t>：用來存</a:t>
            </a:r>
            <a:r>
              <a:rPr lang="en-US" altLang="zh-TW" dirty="0" err="1"/>
              <a:t>url</a:t>
            </a:r>
            <a:r>
              <a:rPr lang="zh-TW" altLang="en-US" dirty="0"/>
              <a:t>位址</a:t>
            </a:r>
            <a:endParaRPr lang="en-US" altLang="zh-TW" dirty="0"/>
          </a:p>
          <a:p>
            <a:r>
              <a:rPr lang="en-US" altLang="zh-TW" dirty="0"/>
              <a:t>models.py</a:t>
            </a:r>
            <a:r>
              <a:rPr lang="zh-TW" altLang="en-US" dirty="0"/>
              <a:t>：用來存資料庫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3189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7699A9-72E3-4304-B2B5-CFD5AB6F8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models.py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8CA8C1F-26BB-46CD-8E2C-E5ADAA3FB854}"/>
              </a:ext>
            </a:extLst>
          </p:cNvPr>
          <p:cNvSpPr txBox="1"/>
          <p:nvPr/>
        </p:nvSpPr>
        <p:spPr>
          <a:xfrm>
            <a:off x="5591430" y="2551837"/>
            <a:ext cx="5305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此為設計簡單資料庫的</a:t>
            </a:r>
            <a:r>
              <a:rPr lang="en-US" altLang="zh-TW" dirty="0"/>
              <a:t>.</a:t>
            </a:r>
            <a:r>
              <a:rPr lang="en-US" altLang="zh-TW" dirty="0" err="1"/>
              <a:t>py</a:t>
            </a:r>
            <a:r>
              <a:rPr lang="zh-TW" altLang="en-US" dirty="0"/>
              <a:t>檔</a:t>
            </a:r>
            <a:endParaRPr lang="en-US" altLang="zh-TW" dirty="0"/>
          </a:p>
          <a:p>
            <a:r>
              <a:rPr lang="en-US" altLang="zh-TW" dirty="0"/>
              <a:t>class products</a:t>
            </a:r>
            <a:r>
              <a:rPr lang="zh-TW" altLang="en-US" dirty="0"/>
              <a:t>存菜單</a:t>
            </a:r>
            <a:endParaRPr lang="en-US" altLang="zh-TW" dirty="0"/>
          </a:p>
          <a:p>
            <a:r>
              <a:rPr lang="en-US" altLang="zh-TW" dirty="0"/>
              <a:t>shopping_cart2</a:t>
            </a:r>
            <a:r>
              <a:rPr lang="zh-TW" altLang="en-US" dirty="0"/>
              <a:t>存使用者的訂單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78E1987-6B6C-41AD-ABB0-A74A6496BA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83957" y="2551837"/>
            <a:ext cx="3960340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products(models.Model):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kind = models.CharField(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max_length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種類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products = models.CharField(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max_length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商品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price = models.IntegerField()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價格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shopping_cart2(models.Model):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name = models.CharField(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max_length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phone = models.CharField(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max_length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手機號碼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buy_product = models.TextField()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buy_quantity = models.TextField()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total_price = models.IntegerField()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buy_time = models.DateTimeField(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auto_now_add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1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7699A9-72E3-4304-B2B5-CFD5AB6F8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views.py(1)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715DB8-859F-459A-BE91-81DACCB9BA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2646739"/>
            <a:ext cx="3910913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@csrf_exempt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callback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(request):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request.method ==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'POST'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signature = request.META[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'HTTP_X_LINE_SIGNATURE'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body = request.body.decode(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'utf-8'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events = parser.parse(body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signature)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傳入的事件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except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InvalidSignatureError: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HttpResponseForbidden()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except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LineBotApiError: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HttpResponseBadRequest()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event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events: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isinstance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(event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MessageEvent):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如果有訊息事件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line_bot_api.reply_message(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回復傳入的訊息文字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event.reply_token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TextSendMessage(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=event.message.text)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HttpResponse()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HttpResponseBadRequest()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8CA8C1F-26BB-46CD-8E2C-E5ADAA3FB854}"/>
              </a:ext>
            </a:extLst>
          </p:cNvPr>
          <p:cNvSpPr txBox="1"/>
          <p:nvPr/>
        </p:nvSpPr>
        <p:spPr>
          <a:xfrm>
            <a:off x="5502875" y="2646738"/>
            <a:ext cx="5305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此為自動回話程式</a:t>
            </a:r>
            <a:endParaRPr lang="en-US" altLang="zh-TW" dirty="0"/>
          </a:p>
          <a:p>
            <a:r>
              <a:rPr lang="zh-TW" altLang="en-US" dirty="0"/>
              <a:t>可重複使用者打的文字</a:t>
            </a:r>
            <a:endParaRPr lang="en-US" altLang="zh-TW" dirty="0"/>
          </a:p>
          <a:p>
            <a:r>
              <a:rPr lang="zh-TW" altLang="en-US" dirty="0"/>
              <a:t>非本人寫作</a:t>
            </a:r>
            <a:endParaRPr lang="en-US" altLang="zh-TW" dirty="0"/>
          </a:p>
          <a:p>
            <a:r>
              <a:rPr lang="zh-TW" altLang="en-US" dirty="0"/>
              <a:t>當初是為了測試能否成功使用</a:t>
            </a:r>
            <a:r>
              <a:rPr lang="en-US" altLang="zh-TW" dirty="0"/>
              <a:t>LIFF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549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7699A9-72E3-4304-B2B5-CFD5AB6F8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views.py(2)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8CA8C1F-26BB-46CD-8E2C-E5ADAA3FB854}"/>
              </a:ext>
            </a:extLst>
          </p:cNvPr>
          <p:cNvSpPr txBox="1"/>
          <p:nvPr/>
        </p:nvSpPr>
        <p:spPr>
          <a:xfrm>
            <a:off x="5502875" y="2646738"/>
            <a:ext cx="530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此為傳入訂單畫面的函式</a:t>
            </a:r>
            <a:endParaRPr lang="en-US" altLang="zh-TW" dirty="0"/>
          </a:p>
          <a:p>
            <a:r>
              <a:rPr lang="zh-TW" altLang="en-US" dirty="0"/>
              <a:t>傳入的內容包含存在資料庫中的菜單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2E909D1A-C6A4-4AAB-B2E1-B7AD5728BC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2" y="2665606"/>
            <a:ext cx="3976815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@csrf_exempt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viewer_use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(request):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lang="zh-TW" altLang="en-US" sz="9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訂單系統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 = products.objects.filter(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kind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吐司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ch = products.objects.filter(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kind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蛋餅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drink = products.objects.filter(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kind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飲料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render(request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'viewer_use.html'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locals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44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7699A9-72E3-4304-B2B5-CFD5AB6F8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views.py(2)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C7BE60-74D5-42DD-908A-F7E14E519D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1449" y="2072919"/>
            <a:ext cx="10412626" cy="43858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@csrf_exempt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(request):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歷史紀錄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request.method ==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'POST'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toast = request.POST.get(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"toast_name"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toast_quantity = request.POST.get(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"toast_quantity"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egg_pancake = request.POST.get(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"egg_pancake_name"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egg_pancake_quantity = request.POST.get(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"egg_pancake_quantity"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drink = request.POST.get(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"drink_name"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drink_quantity = request.POST.get(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"drink_quantity"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username = request.POST.get(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"user_name"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phone = request.POST.get(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"phone"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buy = toast +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","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egg_pancake +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","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drink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quantity = toast_quantity +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","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egg_pancake_quantity +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","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drink_quantity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total 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(toast !=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無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total += products.objects.get(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products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=toast).price *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(toast_quantity)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(egg_pancake !=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無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total += products.objects.get(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products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=egg_pancake).price *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(egg_pancake_quantity)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(drink !=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無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total += products.objects.get(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products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=drink).price *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(drink_quantity)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(toast !=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無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egg_pancake !=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無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drink !=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無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order = shopping_cart2.objects.create(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=username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phone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=phone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buy_product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=buy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buy_quantity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=quantity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total_price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=total)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order.save()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list_history = shopping_cart2.objects.filter(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phone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=phone)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render(request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'view.html'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locals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toast = products.objects.filter(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kind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吐司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ch = products.objects.filter(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kind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蛋餅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drink = products.objects.filter(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kind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飲料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render(request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'viewer_use.html'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locals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8CA8C1F-26BB-46CD-8E2C-E5ADAA3FB854}"/>
              </a:ext>
            </a:extLst>
          </p:cNvPr>
          <p:cNvSpPr txBox="1"/>
          <p:nvPr/>
        </p:nvSpPr>
        <p:spPr>
          <a:xfrm>
            <a:off x="6491416" y="2407116"/>
            <a:ext cx="3943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此為傳入歷史紀錄的函式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可以用來傳使用者的訂單紀錄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因為手機號碼在真實世界是</a:t>
            </a:r>
            <a:r>
              <a:rPr lang="en-US" altLang="zh-TW" dirty="0">
                <a:solidFill>
                  <a:schemeClr val="bg1"/>
                </a:solidFill>
              </a:rPr>
              <a:t>unique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所以用手機號碼查詢紀錄</a:t>
            </a:r>
          </a:p>
        </p:txBody>
      </p:sp>
    </p:spTree>
    <p:extLst>
      <p:ext uri="{BB962C8B-B14F-4D97-AF65-F5344CB8AC3E}">
        <p14:creationId xmlns:p14="http://schemas.microsoft.com/office/powerpoint/2010/main" val="40232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7699A9-72E3-4304-B2B5-CFD5AB6F8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views.py(3)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8CA8C1F-26BB-46CD-8E2C-E5ADAA3FB854}"/>
              </a:ext>
            </a:extLst>
          </p:cNvPr>
          <p:cNvSpPr txBox="1"/>
          <p:nvPr/>
        </p:nvSpPr>
        <p:spPr>
          <a:xfrm>
            <a:off x="6458463" y="2502324"/>
            <a:ext cx="3943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此為傳入查詢的函式</a:t>
            </a:r>
            <a:endParaRPr lang="en-US" altLang="zh-TW" dirty="0"/>
          </a:p>
          <a:p>
            <a:r>
              <a:rPr lang="zh-TW" altLang="en-US" dirty="0"/>
              <a:t>使用者可以傳入自己的手機號碼</a:t>
            </a:r>
            <a:endParaRPr lang="en-US" altLang="zh-TW" dirty="0"/>
          </a:p>
          <a:p>
            <a:r>
              <a:rPr lang="zh-TW" altLang="en-US" dirty="0"/>
              <a:t>並根據使用者的手機號碼做查詢</a:t>
            </a:r>
            <a:endParaRPr lang="en-US" altLang="zh-TW" dirty="0"/>
          </a:p>
          <a:p>
            <a:r>
              <a:rPr lang="zh-TW" altLang="en-US" dirty="0"/>
              <a:t>若查詢失敗會回到查詢畫面</a:t>
            </a:r>
            <a:endParaRPr lang="en-US" altLang="zh-TW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4A2CE10-8878-446C-A273-3F1321A2A3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2" y="2502324"/>
            <a:ext cx="5072448" cy="16158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@csrf_exempt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search_history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(request):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查詢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request.method ==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‘POST’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phone = request.POST.get(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"phone"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shopping_cart2.objects.filter(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phone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=phone).exists():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查詢此手機號碼是否存在於資料庫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list_history = shopping_cart2.objects.filter(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phone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=phone)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render(request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'view.html'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locals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render(request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'search_history.html'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locals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render(request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'search_history.html'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locals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401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7699A9-72E3-4304-B2B5-CFD5AB6F8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views.py(4)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8CA8C1F-26BB-46CD-8E2C-E5ADAA3FB854}"/>
              </a:ext>
            </a:extLst>
          </p:cNvPr>
          <p:cNvSpPr txBox="1"/>
          <p:nvPr/>
        </p:nvSpPr>
        <p:spPr>
          <a:xfrm>
            <a:off x="6096000" y="2502324"/>
            <a:ext cx="394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此為傳入菜單的函式</a:t>
            </a:r>
            <a:endParaRPr lang="en-US" altLang="zh-TW" dirty="0"/>
          </a:p>
          <a:p>
            <a:r>
              <a:rPr lang="zh-TW" altLang="en-US" dirty="0"/>
              <a:t>使用者可以查詢目前有的菜單</a:t>
            </a:r>
            <a:endParaRPr lang="en-US" altLang="zh-TW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7B65AE6-B30A-45A1-91A4-1F96AB87A3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73415" y="2502324"/>
            <a:ext cx="3260123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(request):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菜單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menu_toast = products.objects.filter(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kind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吐司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menu_egg_pancake = products.objects.filter(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kind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蛋餅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menu_drink = products.objects.filter(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kind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飲料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render(request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'menu.html'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locals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013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</TotalTime>
  <Words>1327</Words>
  <Application>Microsoft Office PowerPoint</Application>
  <PresentationFormat>寬螢幕</PresentationFormat>
  <Paragraphs>71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Arial Unicode MS</vt:lpstr>
      <vt:lpstr>細明體</vt:lpstr>
      <vt:lpstr>微軟正黑體</vt:lpstr>
      <vt:lpstr>Arial</vt:lpstr>
      <vt:lpstr>Garamond</vt:lpstr>
      <vt:lpstr>有機</vt:lpstr>
      <vt:lpstr>LINE銷售系統(實作)</vt:lpstr>
      <vt:lpstr>前言</vt:lpstr>
      <vt:lpstr>主要.py檔介紹</vt:lpstr>
      <vt:lpstr>models.py</vt:lpstr>
      <vt:lpstr>views.py(1)</vt:lpstr>
      <vt:lpstr>views.py(2)</vt:lpstr>
      <vt:lpstr>views.py(2)</vt:lpstr>
      <vt:lpstr>views.py(3)</vt:lpstr>
      <vt:lpstr>views.py(4)</vt:lpstr>
      <vt:lpstr>實作(1)</vt:lpstr>
      <vt:lpstr>實作(2)</vt:lpstr>
      <vt:lpstr>實作(3)</vt:lpstr>
      <vt:lpstr>實作(3)</vt:lpstr>
      <vt:lpstr>實作(4)</vt:lpstr>
      <vt:lpstr>實作(5)</vt:lpstr>
      <vt:lpstr>實作(1)</vt:lpstr>
      <vt:lpstr>實作(1)</vt:lpstr>
      <vt:lpstr>實作(1)</vt:lpstr>
      <vt:lpstr>實作(1)</vt:lpstr>
      <vt:lpstr>謝謝收看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LINE銷售系統(實作)</dc:title>
  <dc:creator>宜昌 吳</dc:creator>
  <cp:lastModifiedBy>宜昌 吳</cp:lastModifiedBy>
  <cp:revision>7</cp:revision>
  <dcterms:created xsi:type="dcterms:W3CDTF">2021-05-09T13:41:18Z</dcterms:created>
  <dcterms:modified xsi:type="dcterms:W3CDTF">2021-05-09T14:22:34Z</dcterms:modified>
</cp:coreProperties>
</file>