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79" r:id="rId1"/>
  </p:sldMasterIdLst>
  <p:notesMasterIdLst>
    <p:notesMasterId r:id="rId17"/>
  </p:notesMasterIdLst>
  <p:sldIdLst>
    <p:sldId id="256" r:id="rId2"/>
    <p:sldId id="271" r:id="rId3"/>
    <p:sldId id="257" r:id="rId4"/>
    <p:sldId id="258" r:id="rId5"/>
    <p:sldId id="259" r:id="rId6"/>
    <p:sldId id="261" r:id="rId7"/>
    <p:sldId id="264" r:id="rId8"/>
    <p:sldId id="262" r:id="rId9"/>
    <p:sldId id="268" r:id="rId10"/>
    <p:sldId id="265" r:id="rId11"/>
    <p:sldId id="267" r:id="rId12"/>
    <p:sldId id="266" r:id="rId13"/>
    <p:sldId id="272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29"/>
  </p:normalViewPr>
  <p:slideViewPr>
    <p:cSldViewPr snapToGrid="0">
      <p:cViewPr>
        <p:scale>
          <a:sx n="89" d="100"/>
          <a:sy n="89" d="100"/>
        </p:scale>
        <p:origin x="146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F8C84-758B-48CE-814F-120A29CC94CC}" type="datetimeFigureOut">
              <a:rPr lang="en-US" smtClean="0"/>
              <a:t>4/28/17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11F09-7FE0-4103-B269-92F51D87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11F09-7FE0-4103-B269-92F51D87DE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7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2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0" r:id="rId1"/>
    <p:sldLayoutId id="2147484281" r:id="rId2"/>
    <p:sldLayoutId id="2147484282" r:id="rId3"/>
    <p:sldLayoutId id="2147484283" r:id="rId4"/>
    <p:sldLayoutId id="2147484284" r:id="rId5"/>
    <p:sldLayoutId id="2147484285" r:id="rId6"/>
    <p:sldLayoutId id="2147484286" r:id="rId7"/>
    <p:sldLayoutId id="2147484287" r:id="rId8"/>
    <p:sldLayoutId id="2147484288" r:id="rId9"/>
    <p:sldLayoutId id="2147484289" r:id="rId10"/>
    <p:sldLayoutId id="21474842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6g4aeS" TargetMode="External"/><Relationship Id="rId4" Type="http://schemas.openxmlformats.org/officeDocument/2006/relationships/hyperlink" Target="https://goo.gl/sqIUqa" TargetMode="External"/><Relationship Id="rId5" Type="http://schemas.openxmlformats.org/officeDocument/2006/relationships/hyperlink" Target="https://goo.gl/AtmF3P" TargetMode="External"/><Relationship Id="rId6" Type="http://schemas.openxmlformats.org/officeDocument/2006/relationships/hyperlink" Target="https://goo.gl/z2QW2h" TargetMode="External"/><Relationship Id="rId7" Type="http://schemas.openxmlformats.org/officeDocument/2006/relationships/hyperlink" Target="https://goo.gl/O74Yt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9DwCCb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sosphere/universe" TargetMode="External"/><Relationship Id="rId4" Type="http://schemas.openxmlformats.org/officeDocument/2006/relationships/hyperlink" Target="https://github.com/gisjedi/deployments-on-dco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gageoint/sca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Containerized Application Deployments on DC/OS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Meyer</a:t>
            </a:r>
          </a:p>
          <a:p>
            <a:r>
              <a:rPr lang="en-US" dirty="0"/>
              <a:t>Applied Information Sciences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</a:t>
            </a:r>
            <a:r>
              <a:rPr lang="en-US" dirty="0" err="1" smtClean="0"/>
              <a:t>Webservice</a:t>
            </a:r>
            <a:r>
              <a:rPr lang="en-US" dirty="0" smtClean="0"/>
              <a:t> (</a:t>
            </a:r>
            <a:r>
              <a:rPr lang="en-US" dirty="0" err="1" smtClean="0"/>
              <a:t>Eremetic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service</a:t>
            </a:r>
          </a:p>
          <a:p>
            <a:r>
              <a:rPr lang="en-US" dirty="0" smtClean="0"/>
              <a:t>Walkthrough marathon configuration</a:t>
            </a:r>
            <a:endParaRPr lang="en-US" dirty="0" smtClean="0"/>
          </a:p>
          <a:p>
            <a:r>
              <a:rPr lang="en-US" dirty="0" smtClean="0"/>
              <a:t>Deployment </a:t>
            </a:r>
            <a:r>
              <a:rPr lang="en-US" dirty="0"/>
              <a:t>options</a:t>
            </a:r>
          </a:p>
          <a:p>
            <a:pPr lvl="1"/>
            <a:r>
              <a:rPr lang="en-US" dirty="0"/>
              <a:t>Admin </a:t>
            </a:r>
            <a:r>
              <a:rPr lang="en-US" dirty="0" smtClean="0"/>
              <a:t>Router (Service tokens required) </a:t>
            </a:r>
            <a:endParaRPr lang="en-US" dirty="0"/>
          </a:p>
          <a:p>
            <a:pPr lvl="2"/>
            <a:r>
              <a:rPr lang="en-US" dirty="0" smtClean="0"/>
              <a:t>Tokens issuance is simplest via CLI (</a:t>
            </a:r>
            <a:r>
              <a:rPr lang="en-US" dirty="0" err="1" smtClean="0"/>
              <a:t>dcos</a:t>
            </a:r>
            <a:r>
              <a:rPr lang="en-US" dirty="0" smtClean="0"/>
              <a:t> </a:t>
            </a:r>
            <a:r>
              <a:rPr lang="en-US" dirty="0" err="1" smtClean="0"/>
              <a:t>auth</a:t>
            </a:r>
            <a:r>
              <a:rPr lang="en-US" dirty="0" smtClean="0"/>
              <a:t> login)</a:t>
            </a:r>
          </a:p>
          <a:p>
            <a:pPr lvl="2"/>
            <a:r>
              <a:rPr lang="en-US" dirty="0" smtClean="0"/>
              <a:t>Supports </a:t>
            </a:r>
            <a:r>
              <a:rPr lang="en-US" dirty="0"/>
              <a:t>single backend, no </a:t>
            </a:r>
            <a:r>
              <a:rPr lang="en-US" dirty="0" smtClean="0"/>
              <a:t>load balancing</a:t>
            </a:r>
            <a:endParaRPr lang="en-US" dirty="0"/>
          </a:p>
          <a:p>
            <a:pPr lvl="1"/>
            <a:r>
              <a:rPr lang="en-US" dirty="0"/>
              <a:t>Marathon-</a:t>
            </a:r>
            <a:r>
              <a:rPr lang="en-US" dirty="0" err="1"/>
              <a:t>lb</a:t>
            </a:r>
            <a:r>
              <a:rPr lang="en-US" dirty="0"/>
              <a:t> hosted </a:t>
            </a:r>
            <a:r>
              <a:rPr lang="en-US" dirty="0" smtClean="0"/>
              <a:t>on private agent</a:t>
            </a:r>
          </a:p>
          <a:p>
            <a:pPr lvl="2"/>
            <a:r>
              <a:rPr lang="en-US" dirty="0" smtClean="0"/>
              <a:t>Fully featured load balancer built on </a:t>
            </a:r>
            <a:r>
              <a:rPr lang="en-US" dirty="0" err="1" smtClean="0"/>
              <a:t>HAProxy</a:t>
            </a:r>
            <a:endParaRPr lang="en-US" dirty="0"/>
          </a:p>
          <a:p>
            <a:pPr lvl="1"/>
            <a:r>
              <a:rPr lang="en-US" dirty="0"/>
              <a:t>Minuteman </a:t>
            </a:r>
            <a:r>
              <a:rPr lang="en-US" dirty="0" smtClean="0"/>
              <a:t>VIPs</a:t>
            </a:r>
          </a:p>
          <a:p>
            <a:pPr lvl="2"/>
            <a:r>
              <a:rPr lang="en-US" dirty="0" smtClean="0"/>
              <a:t>Pure round robin load balancing</a:t>
            </a:r>
          </a:p>
          <a:p>
            <a:pPr lvl="2"/>
            <a:r>
              <a:rPr lang="en-US" dirty="0" smtClean="0"/>
              <a:t>Can fill up route table for chatty services</a:t>
            </a:r>
          </a:p>
        </p:txBody>
      </p:sp>
    </p:spTree>
    <p:extLst>
      <p:ext uri="{BB962C8B-B14F-4D97-AF65-F5344CB8AC3E}">
        <p14:creationId xmlns:p14="http://schemas.microsoft.com/office/powerpoint/2010/main" val="305309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Universe Packaging (Scale)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components</a:t>
            </a:r>
          </a:p>
          <a:p>
            <a:pPr lvl="1"/>
            <a:r>
              <a:rPr lang="en-US" dirty="0" smtClean="0"/>
              <a:t>Scheduler</a:t>
            </a:r>
          </a:p>
          <a:p>
            <a:pPr lvl="1"/>
            <a:r>
              <a:rPr lang="en-US" dirty="0" smtClean="0"/>
              <a:t>Web Service</a:t>
            </a:r>
          </a:p>
          <a:p>
            <a:pPr lvl="1"/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Persistence (Postgres)</a:t>
            </a:r>
          </a:p>
          <a:p>
            <a:pPr lvl="1"/>
            <a:r>
              <a:rPr lang="en-US" dirty="0" smtClean="0"/>
              <a:t>Log Collector (</a:t>
            </a:r>
            <a:r>
              <a:rPr lang="en-US" dirty="0" err="1" smtClean="0"/>
              <a:t>Logstash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Log Storage (</a:t>
            </a:r>
            <a:r>
              <a:rPr lang="en-US" dirty="0" err="1" smtClean="0"/>
              <a:t>Elasticsearch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Walkthrough of deployment process</a:t>
            </a:r>
          </a:p>
          <a:p>
            <a:r>
              <a:rPr lang="en-US" dirty="0" smtClean="0"/>
              <a:t>Demonstrate public exposure via Marathon-</a:t>
            </a:r>
            <a:r>
              <a:rPr lang="en-US" dirty="0" err="1" smtClean="0"/>
              <a:t>lb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1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Containerization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Environment agnostic</a:t>
            </a:r>
          </a:p>
          <a:p>
            <a:pPr lvl="1"/>
            <a:r>
              <a:rPr lang="en-US" dirty="0" smtClean="0"/>
              <a:t>Configuration injected via mounts or environment variables</a:t>
            </a:r>
          </a:p>
          <a:p>
            <a:r>
              <a:rPr lang="en-US" dirty="0" smtClean="0"/>
              <a:t>Context agnostic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everse proxy (relative context: http://host/service/</a:t>
            </a:r>
            <a:r>
              <a:rPr lang="en-US" dirty="0" err="1" smtClean="0"/>
              <a:t>yourservice</a:t>
            </a:r>
            <a:r>
              <a:rPr lang="en-US" dirty="0" smtClean="0"/>
              <a:t>/)</a:t>
            </a:r>
          </a:p>
          <a:p>
            <a:pPr lvl="1"/>
            <a:r>
              <a:rPr lang="en-US" dirty="0" smtClean="0"/>
              <a:t>Subdomain (absolute context: http://</a:t>
            </a:r>
            <a:r>
              <a:rPr lang="en-US" dirty="0" err="1" smtClean="0"/>
              <a:t>yourservice.host</a:t>
            </a:r>
            <a:r>
              <a:rPr lang="en-US" dirty="0" smtClean="0"/>
              <a:t>/)</a:t>
            </a:r>
            <a:endParaRPr lang="en-US" dirty="0"/>
          </a:p>
          <a:p>
            <a:r>
              <a:rPr lang="en-US" dirty="0" smtClean="0"/>
              <a:t>Logging </a:t>
            </a:r>
            <a:r>
              <a:rPr lang="en-US" dirty="0"/>
              <a:t>to STDOUT / </a:t>
            </a:r>
            <a:r>
              <a:rPr lang="en-US" dirty="0" smtClean="0"/>
              <a:t>STDERR</a:t>
            </a:r>
          </a:p>
          <a:p>
            <a:r>
              <a:rPr lang="en-US" dirty="0"/>
              <a:t>Single executable per container</a:t>
            </a:r>
          </a:p>
          <a:p>
            <a:pPr lvl="1"/>
            <a:r>
              <a:rPr lang="en-US" dirty="0"/>
              <a:t>There are justifiable cases to violate this guideline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35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the right trade-off for multi-component systems</a:t>
            </a:r>
          </a:p>
          <a:p>
            <a:pPr lvl="1"/>
            <a:r>
              <a:rPr lang="en-US" dirty="0" smtClean="0"/>
              <a:t>Bootstrap entire system, increased deployment fragility</a:t>
            </a:r>
          </a:p>
          <a:p>
            <a:pPr lvl="1"/>
            <a:r>
              <a:rPr lang="en-US" dirty="0" smtClean="0"/>
              <a:t>More involved deployment instructions, reduced deployment fragility</a:t>
            </a:r>
            <a:endParaRPr lang="en-US" dirty="0" smtClean="0"/>
          </a:p>
          <a:p>
            <a:r>
              <a:rPr lang="en-US" dirty="0" smtClean="0"/>
              <a:t>Support multiple service access mechanisms</a:t>
            </a:r>
          </a:p>
          <a:p>
            <a:pPr lvl="1"/>
            <a:r>
              <a:rPr lang="en-US" dirty="0" smtClean="0"/>
              <a:t>Marathon-</a:t>
            </a:r>
            <a:r>
              <a:rPr lang="en-US" dirty="0" err="1" smtClean="0"/>
              <a:t>lb</a:t>
            </a:r>
            <a:r>
              <a:rPr lang="en-US" dirty="0" smtClean="0"/>
              <a:t> internal/external</a:t>
            </a:r>
          </a:p>
          <a:p>
            <a:pPr lvl="1"/>
            <a:r>
              <a:rPr lang="en-US" dirty="0" smtClean="0"/>
              <a:t>Minuteman Virtual 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4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</a:t>
            </a:r>
            <a:r>
              <a:rPr lang="en-US" dirty="0"/>
              <a:t>Docker container within DC/OS: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goo.gl/9DwCCb</a:t>
            </a:r>
            <a:endParaRPr lang="en-US" dirty="0" smtClean="0"/>
          </a:p>
          <a:p>
            <a:r>
              <a:rPr lang="en-US" dirty="0" smtClean="0"/>
              <a:t>Virtual IPs via Minuteman: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goo.gl/6g4aeS</a:t>
            </a:r>
            <a:endParaRPr lang="en-US" dirty="0" smtClean="0"/>
          </a:p>
          <a:p>
            <a:r>
              <a:rPr lang="en-US" dirty="0" smtClean="0"/>
              <a:t>Marathon-</a:t>
            </a:r>
            <a:r>
              <a:rPr lang="en-US" dirty="0" err="1" smtClean="0"/>
              <a:t>lb</a:t>
            </a:r>
            <a:r>
              <a:rPr lang="en-US" dirty="0" smtClean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goo.gl/sqIUqa</a:t>
            </a:r>
            <a:endParaRPr lang="en-US" dirty="0" smtClean="0"/>
          </a:p>
          <a:p>
            <a:r>
              <a:rPr lang="en-US" dirty="0" smtClean="0"/>
              <a:t>Admin Router: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goo.gl/AtmF3P</a:t>
            </a:r>
            <a:endParaRPr lang="en-US" dirty="0" smtClean="0"/>
          </a:p>
          <a:p>
            <a:r>
              <a:rPr lang="en-US" dirty="0" smtClean="0"/>
              <a:t>Universe Packaging: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goo.gl/z2QW2h</a:t>
            </a:r>
            <a:endParaRPr lang="en-US" dirty="0" smtClean="0"/>
          </a:p>
          <a:p>
            <a:r>
              <a:rPr lang="en-US" dirty="0" smtClean="0"/>
              <a:t>Storage: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goo.gl/O74YtY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9074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github.com/ngageoint/scale</a:t>
            </a:r>
            <a:endParaRPr lang="en-US" dirty="0" smtClean="0"/>
          </a:p>
          <a:p>
            <a:r>
              <a:rPr lang="en-US" dirty="0" smtClean="0"/>
              <a:t>Universe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github.com/mesosphere/universe</a:t>
            </a:r>
            <a:endParaRPr lang="en-US" dirty="0" smtClean="0"/>
          </a:p>
          <a:p>
            <a:r>
              <a:rPr lang="en-US" dirty="0" smtClean="0"/>
              <a:t>Presentation: </a:t>
            </a:r>
            <a:r>
              <a:rPr lang="en-US" dirty="0" smtClean="0">
                <a:hlinkClick r:id="rId4"/>
              </a:rPr>
              <a:t>https://github.com/gisjedi/deployments-on-dcos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088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</a:t>
            </a:r>
            <a:r>
              <a:rPr lang="mr-IN" dirty="0" smtClean="0"/>
              <a:t>–</a:t>
            </a:r>
            <a:r>
              <a:rPr lang="en-US" dirty="0" smtClean="0"/>
              <a:t> Now</a:t>
            </a:r>
          </a:p>
          <a:p>
            <a:r>
              <a:rPr lang="en-US" dirty="0" smtClean="0"/>
              <a:t>Tech Overview</a:t>
            </a:r>
          </a:p>
          <a:p>
            <a:r>
              <a:rPr lang="en-US" dirty="0" smtClean="0"/>
              <a:t>DC/OS Architecture</a:t>
            </a:r>
          </a:p>
          <a:p>
            <a:r>
              <a:rPr lang="en-US" dirty="0" smtClean="0"/>
              <a:t>Demos</a:t>
            </a:r>
          </a:p>
          <a:p>
            <a:r>
              <a:rPr lang="en-US" dirty="0" smtClean="0"/>
              <a:t>Best practices (containers / packaging)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6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</a:t>
            </a:r>
            <a:r>
              <a:rPr lang="en-US" dirty="0" smtClean="0"/>
              <a:t>We’ve </a:t>
            </a:r>
            <a:r>
              <a:rPr lang="en-US" dirty="0"/>
              <a:t>B</a:t>
            </a:r>
            <a:r>
              <a:rPr lang="en-US" dirty="0" smtClean="0"/>
              <a:t>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Unmanaged Dependencies</a:t>
            </a:r>
          </a:p>
          <a:p>
            <a:r>
              <a:rPr lang="en-US" dirty="0"/>
              <a:t>Large monolithic services, commonly a single-point-of-failure</a:t>
            </a:r>
          </a:p>
          <a:p>
            <a:r>
              <a:rPr lang="en-US" dirty="0"/>
              <a:t>Purpose built servers per application component / team</a:t>
            </a:r>
          </a:p>
          <a:p>
            <a:r>
              <a:rPr lang="en-US" dirty="0"/>
              <a:t>Dev to Ops handoff</a:t>
            </a:r>
          </a:p>
          <a:p>
            <a:pPr lvl="1"/>
            <a:r>
              <a:rPr lang="en-US" dirty="0"/>
              <a:t>High documentation and training burden</a:t>
            </a:r>
          </a:p>
        </p:txBody>
      </p:sp>
    </p:spTree>
    <p:extLst>
      <p:ext uri="{BB962C8B-B14F-4D97-AF65-F5344CB8AC3E}">
        <p14:creationId xmlns:p14="http://schemas.microsoft.com/office/powerpoint/2010/main" val="408475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Containerized application components</a:t>
            </a:r>
          </a:p>
          <a:p>
            <a:pPr lvl="1"/>
            <a:r>
              <a:rPr lang="en-US" dirty="0"/>
              <a:t>Reproducible</a:t>
            </a:r>
          </a:p>
          <a:p>
            <a:pPr lvl="1"/>
            <a:r>
              <a:rPr lang="en-US" dirty="0"/>
              <a:t>Portable</a:t>
            </a:r>
          </a:p>
          <a:p>
            <a:pPr lvl="1"/>
            <a:r>
              <a:rPr lang="en-US" dirty="0"/>
              <a:t>Packaged Dependencies</a:t>
            </a:r>
          </a:p>
          <a:p>
            <a:r>
              <a:rPr lang="en-US" dirty="0"/>
              <a:t>Monolithic to Microservices approach brings new problems</a:t>
            </a:r>
          </a:p>
          <a:p>
            <a:pPr lvl="1"/>
            <a:r>
              <a:rPr lang="en-US" dirty="0"/>
              <a:t>How do we discover system components?</a:t>
            </a:r>
          </a:p>
          <a:p>
            <a:pPr lvl="1"/>
            <a:r>
              <a:rPr lang="en-US" dirty="0"/>
              <a:t>How do we manage persistence of many components?</a:t>
            </a:r>
          </a:p>
        </p:txBody>
      </p:sp>
    </p:spTree>
    <p:extLst>
      <p:ext uri="{BB962C8B-B14F-4D97-AF65-F5344CB8AC3E}">
        <p14:creationId xmlns:p14="http://schemas.microsoft.com/office/powerpoint/2010/main" val="174628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Want To 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Fault-tolerant, discoverable and portable system</a:t>
            </a:r>
          </a:p>
          <a:p>
            <a:r>
              <a:rPr lang="en-US" dirty="0"/>
              <a:t>Declarative storage and networking requirements</a:t>
            </a:r>
          </a:p>
          <a:p>
            <a:r>
              <a:rPr lang="en-US" dirty="0"/>
              <a:t>Packaged to allow deployment by any Ops generalist </a:t>
            </a:r>
          </a:p>
        </p:txBody>
      </p:sp>
    </p:spTree>
    <p:extLst>
      <p:ext uri="{BB962C8B-B14F-4D97-AF65-F5344CB8AC3E}">
        <p14:creationId xmlns:p14="http://schemas.microsoft.com/office/powerpoint/2010/main" val="110206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  <a:p>
            <a:r>
              <a:rPr lang="en-US" dirty="0"/>
              <a:t>Apache </a:t>
            </a:r>
            <a:r>
              <a:rPr lang="en-US" dirty="0" err="1"/>
              <a:t>Mesos</a:t>
            </a:r>
            <a:endParaRPr lang="en-US" dirty="0"/>
          </a:p>
          <a:p>
            <a:r>
              <a:rPr lang="en-US" dirty="0"/>
              <a:t>Marathon</a:t>
            </a:r>
          </a:p>
          <a:p>
            <a:r>
              <a:rPr lang="en-US" dirty="0"/>
              <a:t>Marathon-</a:t>
            </a:r>
            <a:r>
              <a:rPr lang="en-US" dirty="0" err="1"/>
              <a:t>lb</a:t>
            </a:r>
            <a:r>
              <a:rPr lang="en-US" dirty="0"/>
              <a:t> (L7)</a:t>
            </a:r>
          </a:p>
          <a:p>
            <a:r>
              <a:rPr lang="en-US" dirty="0"/>
              <a:t>Minuteman Load Balancer (L4)</a:t>
            </a:r>
          </a:p>
          <a:p>
            <a:r>
              <a:rPr lang="en-US" dirty="0"/>
              <a:t>DC/OS Universe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309" y="2249487"/>
            <a:ext cx="3412379" cy="1239831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066" y="1009656"/>
            <a:ext cx="2057229" cy="1169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638" y="4267200"/>
            <a:ext cx="1272550" cy="1272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066" y="3694846"/>
            <a:ext cx="1656864" cy="165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0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DCOS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5302" y="1912689"/>
            <a:ext cx="3320262" cy="3601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DCOS Master (1…3)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84084" y="1912690"/>
            <a:ext cx="3238150" cy="171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DCOS Private Agent (0…n)</a:t>
            </a:r>
          </a:p>
        </p:txBody>
      </p:sp>
      <p:sp>
        <p:nvSpPr>
          <p:cNvPr id="6" name="Rectangle 5"/>
          <p:cNvSpPr/>
          <p:nvPr/>
        </p:nvSpPr>
        <p:spPr>
          <a:xfrm>
            <a:off x="6184084" y="3830973"/>
            <a:ext cx="3238150" cy="168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DCOS Public Agent (0…n)</a:t>
            </a:r>
          </a:p>
        </p:txBody>
      </p:sp>
      <p:sp>
        <p:nvSpPr>
          <p:cNvPr id="7" name="Rectangle 6"/>
          <p:cNvSpPr/>
          <p:nvPr/>
        </p:nvSpPr>
        <p:spPr>
          <a:xfrm>
            <a:off x="2422850" y="2700408"/>
            <a:ext cx="2503054" cy="9236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Marathon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422850" y="4210723"/>
            <a:ext cx="2503054" cy="9236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Router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51632" y="4364034"/>
            <a:ext cx="2503054" cy="9236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Marathon-</a:t>
            </a:r>
            <a:r>
              <a:rPr lang="en-US" dirty="0" err="1"/>
              <a:t>lb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51632" y="2414783"/>
            <a:ext cx="2503054" cy="9236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Your 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Connector: Elbow 13"/>
          <p:cNvCxnSpPr>
            <a:stCxn id="4" idx="3"/>
            <a:endCxn id="5" idx="1"/>
          </p:cNvCxnSpPr>
          <p:nvPr/>
        </p:nvCxnSpPr>
        <p:spPr>
          <a:xfrm flipV="1">
            <a:off x="5375564" y="2768367"/>
            <a:ext cx="808520" cy="94503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/>
          <p:cNvCxnSpPr>
            <a:stCxn id="4" idx="3"/>
            <a:endCxn id="6" idx="1"/>
          </p:cNvCxnSpPr>
          <p:nvPr/>
        </p:nvCxnSpPr>
        <p:spPr>
          <a:xfrm>
            <a:off x="5375564" y="3713399"/>
            <a:ext cx="808520" cy="95914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>
            <a:off x="9938330" y="4251346"/>
            <a:ext cx="1653309" cy="1150074"/>
          </a:xfrm>
          <a:prstGeom prst="cloud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Public Internet</a:t>
            </a:r>
          </a:p>
        </p:txBody>
      </p:sp>
      <p:cxnSp>
        <p:nvCxnSpPr>
          <p:cNvPr id="19" name="Connector: Elbow 18"/>
          <p:cNvCxnSpPr>
            <a:stCxn id="17" idx="2"/>
            <a:endCxn id="11" idx="3"/>
          </p:cNvCxnSpPr>
          <p:nvPr/>
        </p:nvCxnSpPr>
        <p:spPr>
          <a:xfrm rot="10800000">
            <a:off x="9054686" y="4825853"/>
            <a:ext cx="888772" cy="53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Smiley Face 21"/>
          <p:cNvSpPr/>
          <p:nvPr/>
        </p:nvSpPr>
        <p:spPr>
          <a:xfrm>
            <a:off x="768438" y="4321271"/>
            <a:ext cx="711200" cy="7019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Connector: Elbow 23"/>
          <p:cNvCxnSpPr>
            <a:stCxn id="22" idx="6"/>
            <a:endCxn id="8" idx="1"/>
          </p:cNvCxnSpPr>
          <p:nvPr/>
        </p:nvCxnSpPr>
        <p:spPr>
          <a:xfrm>
            <a:off x="1479638" y="4672253"/>
            <a:ext cx="943212" cy="2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7646" y="395193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 User</a:t>
            </a:r>
          </a:p>
        </p:txBody>
      </p:sp>
    </p:spTree>
    <p:extLst>
      <p:ext uri="{BB962C8B-B14F-4D97-AF65-F5344CB8AC3E}">
        <p14:creationId xmlns:p14="http://schemas.microsoft.com/office/powerpoint/2010/main" val="79734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</a:t>
            </a:r>
            <a:r>
              <a:rPr lang="en-US" dirty="0" smtClean="0"/>
              <a:t>website</a:t>
            </a:r>
          </a:p>
          <a:p>
            <a:r>
              <a:rPr lang="en-US" dirty="0" smtClean="0"/>
              <a:t>Private </a:t>
            </a:r>
            <a:r>
              <a:rPr lang="en-US" dirty="0" err="1"/>
              <a:t>webservice</a:t>
            </a:r>
            <a:r>
              <a:rPr lang="en-US" dirty="0"/>
              <a:t> or website</a:t>
            </a:r>
          </a:p>
          <a:p>
            <a:r>
              <a:rPr lang="en-US" dirty="0" smtClean="0"/>
              <a:t>Universe </a:t>
            </a:r>
            <a:r>
              <a:rPr lang="en-US" dirty="0"/>
              <a:t>packaging </a:t>
            </a:r>
            <a:r>
              <a:rPr lang="en-US" dirty="0" smtClean="0"/>
              <a:t>of full stack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6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</a:t>
            </a:r>
            <a:r>
              <a:rPr lang="en-US" dirty="0" smtClean="0"/>
              <a:t>Website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simple static content image</a:t>
            </a:r>
          </a:p>
          <a:p>
            <a:r>
              <a:rPr lang="en-US" dirty="0" smtClean="0"/>
              <a:t>Run locally</a:t>
            </a:r>
          </a:p>
          <a:p>
            <a:r>
              <a:rPr lang="en-US" dirty="0" smtClean="0"/>
              <a:t>Push to Docker Hub</a:t>
            </a:r>
          </a:p>
          <a:p>
            <a:r>
              <a:rPr lang="en-US" dirty="0" smtClean="0"/>
              <a:t>Demonstrate marathon setup from a basic </a:t>
            </a:r>
            <a:r>
              <a:rPr lang="en-US" dirty="0" err="1" smtClean="0"/>
              <a:t>docker</a:t>
            </a:r>
            <a:r>
              <a:rPr lang="en-US" dirty="0" smtClean="0"/>
              <a:t> image</a:t>
            </a:r>
          </a:p>
          <a:p>
            <a:r>
              <a:rPr lang="en-US" dirty="0" smtClean="0"/>
              <a:t>Add health check, </a:t>
            </a:r>
            <a:r>
              <a:rPr lang="en-US" smtClean="0"/>
              <a:t>demonstrate </a:t>
            </a:r>
            <a:r>
              <a:rPr lang="en-US" smtClean="0"/>
              <a:t>waiting state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996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8004</TotalTime>
  <Words>444</Words>
  <Application>Microsoft Macintosh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Mangal</vt:lpstr>
      <vt:lpstr>Retrospect</vt:lpstr>
      <vt:lpstr>Containerized Application Deployments on DC/OS</vt:lpstr>
      <vt:lpstr>Agenda</vt:lpstr>
      <vt:lpstr>Where We’ve Been</vt:lpstr>
      <vt:lpstr>Where We Are</vt:lpstr>
      <vt:lpstr>Where We Want To Be</vt:lpstr>
      <vt:lpstr>Enabling Tech</vt:lpstr>
      <vt:lpstr>DCOS Architecture</vt:lpstr>
      <vt:lpstr>Demos</vt:lpstr>
      <vt:lpstr>Public Website Demo</vt:lpstr>
      <vt:lpstr>Private Webservice (Eremetic)</vt:lpstr>
      <vt:lpstr>Universe Packaging (Scale)</vt:lpstr>
      <vt:lpstr>Containerization Best Practices</vt:lpstr>
      <vt:lpstr>Packaging Guidelines</vt:lpstr>
      <vt:lpstr>Further Reading</vt:lpstr>
      <vt:lpstr>References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Containerized Application Deployments on DC/OS</dc:title>
  <dc:creator>Jonathan Meyer</dc:creator>
  <cp:lastModifiedBy>Meyer, Jonathan</cp:lastModifiedBy>
  <cp:revision>37</cp:revision>
  <dcterms:created xsi:type="dcterms:W3CDTF">2017-04-22T14:24:48Z</dcterms:created>
  <dcterms:modified xsi:type="dcterms:W3CDTF">2017-04-28T15:27:54Z</dcterms:modified>
</cp:coreProperties>
</file>