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A"/>
    <a:srgbClr val="000A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7758-DEF2-41D5-A329-CB544A3E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423A0-0121-44C0-AD0C-1E637C35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B91C-8C45-4115-ABDC-D7003BDA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5991-929E-446D-96C0-2B66927F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3C35-67D7-4024-AAE2-839ECDFD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90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83E1-D0D7-4C5F-AA3D-061BA9EA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17324-3F1E-44F5-AA70-28787937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56D7-D26A-4D11-91F9-93E715A9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1A18-9675-459E-8DEA-4861FD32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4A4-C67A-4F19-9128-66144E3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0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FEE4D-855F-40E4-80F4-B3B37B0F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4073D-51E7-4DAC-AACD-C5376C78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B639-A928-4038-B295-87E134DA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88EA-9820-4820-AD9E-1382CCF2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EDFE-EFC7-436F-969F-0AEAEA29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7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9CB1-BDD3-4CA4-8FFB-C43F50AA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5B58-CF17-4BA2-913B-464C9A97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8CCA-3BDA-4639-9963-2E75FFEC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5190-F030-4ED2-92B5-C49A748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5A6C-7B0D-426B-AC1E-1741B27E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DDE5-3D91-4C30-BA34-9ED1C77F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53049-B30D-4316-890A-E8160E4B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31BE-B419-4AB1-90BB-EB27D825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5C6D-2FB1-495F-99EA-F75175FA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1516-28E3-4E88-95BC-06485041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2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F4F-2468-4310-BCDC-F675FD6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4869-F803-454E-AA7A-7800AF85F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E3A9-C6E7-4C5E-8C2C-123DE750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7310-6DEA-4E76-8498-BCFDA59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4F43-4A50-4167-A056-31DA1AA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1806-D39A-416B-887C-21C32E06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6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738-FDEC-46EB-9980-9618D09C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2430-CFDE-4EA5-8054-430B110A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7904-F388-4CC8-87DC-30E8B7F2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5ABEB-725E-4666-B088-1ABE9785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B21B0-B536-40CA-8236-AA9E982B3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54CE4-1210-4848-979F-E0066086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EB59E-EEF6-4A9B-8B76-4961FD89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9FB85-375A-4DB5-8BD8-26396DFE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5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B33-E1A7-49F3-AFAF-FD963DEB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28C6D-2305-48EE-99C4-BDFD124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3BF01-1AFF-469D-A9E8-EE2DEBAE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E31F0-5BC9-454B-904C-3068C116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3933E-9DC0-49F2-8350-0C9F3A89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40271-735F-43F7-A993-3B268195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B1A0-60FE-4364-A05D-E9E20429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8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CD0-ABC6-4134-A971-835595A2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2DE6-4E74-420E-A209-46900B44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60DAD-26F3-44DA-8F82-00CDF33B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6C2FC-AD0A-4FFF-A6C6-DF4DA736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467C-A3AD-4CCD-A08E-AC8A8F8A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39DB1-823E-40CC-B02D-CDCD8D84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7C71-72AF-43B6-AE25-F90215BD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38FAA-0363-4675-BD31-C124A325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0C27-9DA9-4248-96FD-BFC0CDFE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0D03-0872-41EC-8F3A-DB6BBA55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FC1E-3F9D-4A4E-80D5-AE2C7475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B17A-55E8-4269-8F18-57198B1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15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CA61D-3BC5-4663-9EA5-18C310D7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3DBD-9E48-4110-82A8-7441510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FD8B-427A-4335-A28E-BA3A2AB31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B042-4A6F-43FF-B304-4334C8BDDB31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10C3-F6EE-4AB3-A170-F039B6C23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863B-D558-4868-8CA5-9E34E0045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3828-3D1A-4AE8-83AA-54141D604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52109CC5-F518-4BD0-A217-2B1EB38947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4624" l="3158" r="94211">
                        <a14:foregroundMark x1="3684" y1="36022" x2="3158" y2="62903"/>
                        <a14:foregroundMark x1="8421" y1="67742" x2="9474" y2="72043"/>
                        <a14:foregroundMark x1="16316" y1="81720" x2="16316" y2="81183"/>
                        <a14:foregroundMark x1="27368" y1="89247" x2="22632" y2="88172"/>
                        <a14:foregroundMark x1="37368" y1="94086" x2="62632" y2="94624"/>
                        <a14:foregroundMark x1="68421" y1="87634" x2="73158" y2="87097"/>
                        <a14:foregroundMark x1="82105" y1="81183" x2="82632" y2="79570"/>
                        <a14:foregroundMark x1="87895" y1="67742" x2="87368" y2="73656"/>
                        <a14:foregroundMark x1="93158" y1="37097" x2="93684" y2="52151"/>
                        <a14:foregroundMark x1="94211" y1="61828" x2="94211" y2="54301"/>
                        <a14:foregroundMark x1="86842" y1="23118" x2="87368" y2="28495"/>
                        <a14:foregroundMark x1="62105" y1="30108" x2="62105" y2="37097"/>
                        <a14:foregroundMark x1="23158" y1="62366" x2="23158" y2="63441"/>
                        <a14:foregroundMark x1="28421" y1="67204" x2="28947" y2="68817"/>
                        <a14:foregroundMark x1="36316" y1="74194" x2="62632" y2="74194"/>
                        <a14:foregroundMark x1="62632" y1="74194" x2="62632" y2="74194"/>
                        <a14:foregroundMark x1="68421" y1="67742" x2="71053" y2="65591"/>
                        <a14:foregroundMark x1="75263" y1="62366" x2="75263" y2="61290"/>
                        <a14:foregroundMark x1="10000" y1="22581" x2="10526" y2="29032"/>
                        <a14:foregroundMark x1="17895" y1="16129" x2="16316" y2="16129"/>
                        <a14:foregroundMark x1="22105" y1="9140" x2="26842" y2="9677"/>
                        <a14:foregroundMark x1="37895" y1="4301" x2="55263" y2="3226"/>
                        <a14:foregroundMark x1="67368" y1="9677" x2="72105" y2="9677"/>
                        <a14:foregroundMark x1="80000" y1="16129" x2="81053" y2="17204"/>
                        <a14:foregroundMark x1="36842" y1="30645" x2="37368" y2="37097"/>
                        <a14:backgroundMark x1="25963" y1="34921" x2="25789" y2="35484"/>
                        <a14:backgroundMark x1="28947" y1="25269" x2="27027" y2="31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199" y="1147141"/>
            <a:ext cx="1800000" cy="17784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863F9B69-1D70-40B8-88F9-0F0F71F4033C}"/>
              </a:ext>
            </a:extLst>
          </p:cNvPr>
          <p:cNvSpPr txBox="1"/>
          <p:nvPr/>
        </p:nvSpPr>
        <p:spPr>
          <a:xfrm>
            <a:off x="2478150" y="944887"/>
            <a:ext cx="91261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GripMeter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6F6428-1F2B-43BE-AA9C-9195FCDA60F1}"/>
              </a:ext>
            </a:extLst>
          </p:cNvPr>
          <p:cNvGrpSpPr/>
          <p:nvPr/>
        </p:nvGrpSpPr>
        <p:grpSpPr>
          <a:xfrm>
            <a:off x="87820" y="-30480"/>
            <a:ext cx="12240000" cy="5242860"/>
            <a:chOff x="-4" y="-30033"/>
            <a:chExt cx="16093447" cy="688803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9707414-9488-4A39-BE18-1F5BB690E28C}"/>
                </a:ext>
              </a:extLst>
            </p:cNvPr>
            <p:cNvGrpSpPr/>
            <p:nvPr/>
          </p:nvGrpSpPr>
          <p:grpSpPr>
            <a:xfrm rot="5400000">
              <a:off x="5228898" y="-5228899"/>
              <a:ext cx="5635643" cy="16093447"/>
              <a:chOff x="363566" y="152400"/>
              <a:chExt cx="5635643" cy="6858000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B4930C7-F65E-49A9-A0C6-102811307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3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C64202D-7052-48F1-AD16-1A111E05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6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C8CB69F-E9CC-4B6B-AFAB-C47DF7EA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2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C98B7F0-2EBE-436E-BCD1-67422DD58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0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D80523-E120-4461-AC01-D0CBCB6A6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84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B24D317-82BA-4863-A564-2D42DDA0A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8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7A933F-859B-44E0-9759-FBFA7DFF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32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A187F2C-2314-4C90-A81F-52629CA42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6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A067F2F-47EC-400B-BFD6-FEC4E9D55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0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F00F8DD-74E1-4C26-8B34-C625D1C6B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4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BFFDD70-F33C-4D81-9107-29A56D172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1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7638249-B97D-44D6-A42B-3D22D65BD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5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649FD5B-FB71-47AF-B35F-9F26CFA5A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79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7BDACEC-F06D-420F-B834-C2347F8F0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3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2CBE8D9-9756-4449-9A78-07113E0ED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7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34E5DDC-E8D6-42FF-B344-F44A10A14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51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9554CD4-19AC-4751-871D-31EB18CF5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5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0FF29FE-A643-45D5-BEA5-7206BD79A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9973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8A005B3-B846-48C8-ADF3-87C53A749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0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E88EA4F-F27E-4797-BBE9-2A15B2835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44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46AAD61-4BFB-4830-960C-8EB6F4356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8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879626C-1756-4205-9A66-17CDBA239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9209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731DEF0-8F96-427B-9F5B-D18D74514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286F328-55F0-498C-BB4A-8F87BAB92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9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ABFEB70-267B-42D6-8BC5-B2AB634F6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847A3C9-B4C9-42B0-82BC-8B644BFF2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9F543ED-F5B8-4E63-B938-E27AD1385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5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855DC9-1F5A-4D5C-9B40-C736434C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B9586B9-84AC-40C2-B728-D373621EC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3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BD5627A-2F42-4177-966B-FFA1395A5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07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D55E292-C662-4134-AD4D-E0998D781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045AC0A-5599-44EA-B8EC-E5A76A9EB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55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F777C08-58FC-4C19-891A-4BDE864D4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7930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B55B4A3-FCAB-45BF-BFC8-A1BE966D5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99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444754D-2FC3-4850-B9CE-74C49FF7E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47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BAE4E39-72DE-4371-97D8-EB12899C7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1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48C1052-73C3-4C02-8759-DB1E24E71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CD4763A-F4C4-48B3-BFB5-48F78824C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1966" y="15240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8F6B6C0-BEFC-453A-B4EA-8C9C8C88F692}"/>
                </a:ext>
              </a:extLst>
            </p:cNvPr>
            <p:cNvGrpSpPr/>
            <p:nvPr/>
          </p:nvGrpSpPr>
          <p:grpSpPr>
            <a:xfrm>
              <a:off x="211166" y="-30033"/>
              <a:ext cx="14776949" cy="6888033"/>
              <a:chOff x="211166" y="-30033"/>
              <a:chExt cx="14776949" cy="688803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ACDAF2B-1639-4A78-9456-111379B03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2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B0FA391-E58C-4253-88BA-6E4D87503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8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5C24927-9846-4DFC-B7E1-731537BD1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6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B6F91A-5643-4840-90AA-AD4BAFA34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0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D96FD7C-46F7-4BA4-B626-CEE453ABD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84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7744DF-F578-46F7-B049-D270BC695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8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D648AF-7D63-42B4-B2EF-A8E082628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32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2AA66B-90C4-47AB-A2F4-5C7C4BF07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6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0D683A0-21D1-43D2-B58B-51FCAB680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0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6C740C1-1A33-44D5-B3E1-F7550ADB4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C16E3F9-C681-436F-A0B3-78C2F1B29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1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09A8C59-DD5A-4363-8852-6DA4442D9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5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ACAAD23-D243-4F10-BD1D-DF80280DB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79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5EC2DF-2A98-41EA-8389-FF6443247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3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B617C7F-E4F4-4AA8-B4FA-A2DF3E117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7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BF1D93A-265F-4263-B9E5-4B222C6A7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51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68E9187-582E-4F01-8F8C-CD6D9CD0C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5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FD82F09-F9F0-408F-B492-D9A28264B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96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C8BDAD-EE6B-45DF-8BB1-F1EFC4547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0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57D5BEF-C00C-4AE2-B8E9-0EB409960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444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2C8671D-0C79-4989-8112-6D9769C88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8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2645C2-6B78-4D01-90AB-D408B3860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92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C436ED5-427F-4586-A50D-87547B81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16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CA4E108-6858-457A-8B00-CF0708269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0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9B70A3A-640A-4F27-8679-CD42963EF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409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268347A-57B8-4062-A270-88EC6FBCF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91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15F4C9E-087C-4040-A3AA-2B8E6D5A8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15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5E9690-9D5D-4C1F-8AE6-57533C257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39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6599C9A-6CF0-45A7-BD63-EC0C77636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3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CE5F2ED-03D0-4F41-AC43-21C5C8399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7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1562EA8-3713-4C7D-BC72-E285AA4AE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11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3D0062C-B5D2-4744-A083-945F8C3BB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573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D6E9FB6-7F33-4838-908E-3C6012EB5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26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8798AB2-E1AC-448E-A7A6-F2B6E348D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6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41E3D2A-3BEE-4ABF-B07B-7ACBDFB08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30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A789E3C-3821-4FE7-B966-CAECEEE6F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4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6FEBD8A-3063-4D33-B0B6-49A05A674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8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B4F89D0-9BC7-498A-B68B-F94750123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2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947072F-46B4-48B7-B4EF-0887F8DB1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6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1615A18-CF56-4B66-B835-398798D7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50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A34A063-2C4B-4C5C-80D7-1278FA878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74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3D8AD6-6066-42F5-81BD-48144621A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2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073C428-1AE3-42CE-8EFC-BB3CB378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26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E5F92A-038C-4A94-B98F-B6B6A01B9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50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A4B583E-0572-430C-AFB7-AD78579EF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74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85454F2-52F0-460F-8033-3ADAA7107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8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6CB1476-3BE1-4E35-9FBA-8A729C0A0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22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6F59565-913B-4319-A3FE-863DA5C50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46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15767DE-8105-47FD-9EDD-4C76B0323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700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DC0D5FE-E8DA-49B7-96B1-BB4E028EB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90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F2D830A-13E6-4902-A7F6-6D76C2A26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14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F2179EC-0BFD-4001-A6AF-F94425E2B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3842" y="-30033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95F73-1AB1-480D-8951-ACADAF2DB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2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78CFA80-46B9-4A97-9A16-A9513C5DB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86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B2C52D-108B-4066-AE4A-78A38B5D5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10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8CB810F-F2F5-4681-8C1E-2B4F1A3C3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344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8343F74-56CB-4431-B104-1ED84287D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DB5E03F-8DEE-4276-8D1C-03CC42366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37BD663-68A7-407B-9ABD-7696B3ED6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9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A1022F-D1CA-4698-9FC0-150A50EA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78582D7-529E-43F6-B66D-5BCB76562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80D6E6-63E4-4AC9-AA8C-BB99F24BD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5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8AE50DC-C441-46CD-921C-5F82CB84C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9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4BC05B5-A584-42A2-B97E-A41D481B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3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57A48C3-232D-4276-840F-06E9F12FD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07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093B2D5-D6C4-4A54-8DFD-1631B5BC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D9C02D-6D20-4396-BC40-3E7171B82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5530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CEAA86B-DB12-487E-B3C8-A9DC19994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75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79D1B98-EB99-4D40-A917-1A378E51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99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614AD7C-ECD0-4BDF-A994-EEA669E04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3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4AB4057-D715-4A41-8C3A-255486E2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47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74E07E8-435C-428A-A2F0-F21A02DF8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1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7D0852B-5D27-4FA1-960B-71929979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6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E60ED4A-4C31-47B4-8411-709FB5019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213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8A889F9-A6CC-4499-BE95-29E3EE932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89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F5C92A3-C53E-4390-BFE1-8189505E5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737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92AD637-7CE5-4B83-8C30-FF2D83763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261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697B084-9944-4286-8D04-98FFE460F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785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D9E52F9-5F74-47C6-A5DF-9EE4D334D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09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F7A66A5-867C-4678-8464-978AA52AE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33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A8A0855-688A-4458-B8BD-07630286C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357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405C507-2183-4977-90BA-1A39CEF9F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8115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3B46D01-FA59-432F-9840-8CE61A001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36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213CB9F-DA91-42E3-9F8A-CDB3C272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60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91555E2-22C9-48B0-B145-2747522AF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88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3B06327-6061-449F-9117-310B664A3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912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C810C07C-FE20-4519-8C1F-113F58A5F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436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87650BE-A240-4AD7-83BE-E0F833485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60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914A489-CC18-4951-9E28-C7BEFADEC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84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E3B9815-971E-49EA-A532-C0606BEF4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008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5CBBF85-9A0C-4D96-BBE3-B0C2CF0A5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532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F27E734-5A59-4130-B88E-0AC7CCE40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5636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66EC941-70D9-4AFA-AFAD-B2CECD3AC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576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DBB67CB-C506-4D9B-BEC0-9C9524D0D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100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EDF068D-1586-428C-9D31-A0AADCF3A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624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BE31AEF-1C63-4219-8D00-2B3C3163C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48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45E57E7-0E46-4727-9A79-6898D15E0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72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6EDDBE1-4EE3-493E-9C3F-584C21065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9672" y="0"/>
                <a:ext cx="0" cy="6858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36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Minecraft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Gonzalez</dc:creator>
  <cp:lastModifiedBy>Marc Gonzalez</cp:lastModifiedBy>
  <cp:revision>7</cp:revision>
  <dcterms:created xsi:type="dcterms:W3CDTF">2020-10-29T11:45:41Z</dcterms:created>
  <dcterms:modified xsi:type="dcterms:W3CDTF">2020-11-30T09:29:25Z</dcterms:modified>
</cp:coreProperties>
</file>